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Merriweather" panose="020B0600000101010101" charset="0"/>
      <p:regular r:id="rId8"/>
      <p:bold r:id="rId9"/>
      <p:italic r:id="rId10"/>
      <p:boldItalic r:id="rId11"/>
    </p:embeddedFont>
    <p:embeddedFont>
      <p:font typeface="Microsoft Yahei" panose="020B0503020204020204" pitchFamily="34" charset="-122"/>
      <p:regular r:id="rId12"/>
      <p:bold r:id="rId13"/>
    </p:embeddedFont>
    <p:embeddedFont>
      <p:font typeface="Roboto" panose="020B060000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3 K-developer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</a:t>
            </a:r>
            <a:r>
              <a:rPr lang="en-US" altLang="ko"/>
              <a:t>key </a:t>
            </a:r>
            <a:r>
              <a:rPr lang="ko"/>
              <a:t>features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1100" y="1881950"/>
            <a:ext cx="610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ko" sz="2600">
                <a:latin typeface="Roboto"/>
                <a:ea typeface="Roboto"/>
                <a:cs typeface="Roboto"/>
                <a:sym typeface="Roboto"/>
              </a:rPr>
              <a:t>Gps based garden choosing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1100" y="2855050"/>
            <a:ext cx="610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ko" sz="2600"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1100" y="3884750"/>
            <a:ext cx="610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ko" sz="2600">
                <a:latin typeface="Roboto"/>
                <a:ea typeface="Roboto"/>
                <a:cs typeface="Roboto"/>
                <a:sym typeface="Roboto"/>
              </a:rPr>
              <a:t>Photo sharing bulletin (Photos)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Gps based garden choosing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0275" y="1505700"/>
            <a:ext cx="8383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When starting the app, users are provided with their location through gps.</a:t>
            </a:r>
            <a:endParaRPr sz="24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0250" y="2571600"/>
            <a:ext cx="8383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Based on the location provided, the app presents nearby gardens.</a:t>
            </a:r>
            <a:endParaRPr sz="24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80275" y="3763200"/>
            <a:ext cx="83835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>
                <a:solidFill>
                  <a:srgbClr val="000000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Each garden forms its own community.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To-do list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-70125" y="1499200"/>
            <a:ext cx="3579900" cy="28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ko" sz="1110"/>
              <a:t>When registering to-dos, be sure to specify the number of people you need.</a:t>
            </a:r>
            <a:endParaRPr sz="111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0"/>
              <a:buChar char="●"/>
            </a:pPr>
            <a:r>
              <a:rPr lang="ko" sz="1110"/>
              <a:t>Allow others to participate in what you want to do on your to-do list.</a:t>
            </a:r>
            <a:endParaRPr sz="111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0"/>
              <a:buChar char="●"/>
            </a:pPr>
            <a:r>
              <a:rPr lang="ko" sz="1110"/>
              <a:t>Show me a list of to-dos that I have participated in.</a:t>
            </a:r>
            <a:endParaRPr sz="111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10"/>
              <a:buChar char="●"/>
            </a:pPr>
            <a:r>
              <a:rPr lang="ko" sz="1110"/>
              <a:t>When registering to-dos, make sure they can be repeated according to conditions.</a:t>
            </a:r>
            <a:endParaRPr sz="111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91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500" y="1036775"/>
            <a:ext cx="5173774" cy="3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395125"/>
            <a:ext cx="53349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/>
              <a:t>Photo sharing bulletin (Photos)</a:t>
            </a:r>
            <a:endParaRPr sz="260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325850" y="1209525"/>
            <a:ext cx="53349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8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10"/>
              <a:buChar char="●"/>
            </a:pPr>
            <a:r>
              <a:rPr lang="ko" sz="1910"/>
              <a:t>Users can post messages with photos on the bulletin boards.</a:t>
            </a:r>
            <a:endParaRPr sz="191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10"/>
          </a:p>
          <a:p>
            <a:pPr marL="457200" lvl="0" indent="-3498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10"/>
              <a:buChar char="●"/>
            </a:pPr>
            <a:r>
              <a:rPr lang="ko" sz="1910"/>
              <a:t>Posts are displayed on the screen.</a:t>
            </a:r>
            <a:endParaRPr sz="191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910"/>
          </a:p>
          <a:p>
            <a:pPr marL="457200" lvl="0" indent="-3498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10"/>
              <a:buChar char="●"/>
            </a:pPr>
            <a:r>
              <a:rPr lang="ko" sz="1910"/>
              <a:t>Users can comment on the post.</a:t>
            </a:r>
            <a:endParaRPr sz="191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91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91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061775"/>
            <a:ext cx="2182484" cy="38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화면 슬라이드 쇼(16:9)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Merriweather</vt:lpstr>
      <vt:lpstr>Arial</vt:lpstr>
      <vt:lpstr>Roboto</vt:lpstr>
      <vt:lpstr>Microsoft Yahei</vt:lpstr>
      <vt:lpstr>Paradigm</vt:lpstr>
      <vt:lpstr>Team 3 K-developer</vt:lpstr>
      <vt:lpstr>3 key features</vt:lpstr>
      <vt:lpstr>Gps based garden choosing</vt:lpstr>
      <vt:lpstr>To-do list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K-developer</dc:title>
  <cp:lastModifiedBy>n0404</cp:lastModifiedBy>
  <cp:revision>2</cp:revision>
  <dcterms:modified xsi:type="dcterms:W3CDTF">2021-03-21T15:03:55Z</dcterms:modified>
</cp:coreProperties>
</file>