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CE7E-7E2D-4AD4-A9E9-5B1259A89E19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A258-CE97-4E45-93B2-0F21B823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 Modes of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Hydra array consists of at least 1 GE panel </a:t>
            </a:r>
          </a:p>
          <a:p>
            <a:pPr lvl="1"/>
            <a:r>
              <a:rPr lang="en-US" dirty="0" smtClean="0"/>
              <a:t>If there are more than 1 GE panel that make up the Hydra array, the first GE panel in Hydra array is the master (if detector is the master and motor is the slave)</a:t>
            </a:r>
          </a:p>
        </p:txBody>
      </p:sp>
    </p:spTree>
    <p:extLst>
      <p:ext uri="{BB962C8B-B14F-4D97-AF65-F5344CB8AC3E}">
        <p14:creationId xmlns:p14="http://schemas.microsoft.com/office/powerpoint/2010/main" val="41367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612559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HYDRA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79159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Detector = Master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29654" y="76200"/>
            <a:ext cx="16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Motor = Master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3122" y="0"/>
            <a:ext cx="0" cy="6858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5200" y="1069759"/>
            <a:ext cx="762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Motor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8077200" y="1069759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HYDRA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3505200" y="612559"/>
            <a:ext cx="762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Shutter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4876800" y="584447"/>
            <a:ext cx="762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Motor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8077200" y="609600"/>
            <a:ext cx="762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Shutter</a:t>
            </a:r>
            <a:endParaRPr lang="en-US" sz="1400" b="1" dirty="0"/>
          </a:p>
        </p:txBody>
      </p:sp>
      <p:cxnSp>
        <p:nvCxnSpPr>
          <p:cNvPr id="17" name="Straight Arrow Connector 16"/>
          <p:cNvCxnSpPr>
            <a:stCxn id="5" idx="3"/>
            <a:endCxn id="13" idx="1"/>
          </p:cNvCxnSpPr>
          <p:nvPr/>
        </p:nvCxnSpPr>
        <p:spPr>
          <a:xfrm>
            <a:off x="1066800" y="803059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1066800" y="803059"/>
            <a:ext cx="24384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>
          <a:xfrm>
            <a:off x="5638800" y="774947"/>
            <a:ext cx="2438400" cy="25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1" idx="1"/>
          </p:cNvCxnSpPr>
          <p:nvPr/>
        </p:nvCxnSpPr>
        <p:spPr>
          <a:xfrm>
            <a:off x="5638800" y="774947"/>
            <a:ext cx="2438400" cy="4853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63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HYDRA Modes of Operation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 Modes of Operation</dc:title>
  <dc:creator>parkjs</dc:creator>
  <cp:lastModifiedBy>parkjs</cp:lastModifiedBy>
  <cp:revision>15</cp:revision>
  <dcterms:created xsi:type="dcterms:W3CDTF">2013-09-13T16:01:55Z</dcterms:created>
  <dcterms:modified xsi:type="dcterms:W3CDTF">2013-09-13T23:11:14Z</dcterms:modified>
</cp:coreProperties>
</file>