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1" autoAdjust="0"/>
    <p:restoredTop sz="94660"/>
  </p:normalViewPr>
  <p:slideViewPr>
    <p:cSldViewPr>
      <p:cViewPr>
        <p:scale>
          <a:sx n="100" d="100"/>
          <a:sy n="100" d="100"/>
        </p:scale>
        <p:origin x="-576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965D-CE48-41E0-8940-7E64093D9F2A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AFF3-857F-4255-AA4F-7C93D99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1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965D-CE48-41E0-8940-7E64093D9F2A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AFF3-857F-4255-AA4F-7C93D99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3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965D-CE48-41E0-8940-7E64093D9F2A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AFF3-857F-4255-AA4F-7C93D99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5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965D-CE48-41E0-8940-7E64093D9F2A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AFF3-857F-4255-AA4F-7C93D99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3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965D-CE48-41E0-8940-7E64093D9F2A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AFF3-857F-4255-AA4F-7C93D99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9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965D-CE48-41E0-8940-7E64093D9F2A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AFF3-857F-4255-AA4F-7C93D99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8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965D-CE48-41E0-8940-7E64093D9F2A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AFF3-857F-4255-AA4F-7C93D99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0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965D-CE48-41E0-8940-7E64093D9F2A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AFF3-857F-4255-AA4F-7C93D99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9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965D-CE48-41E0-8940-7E64093D9F2A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AFF3-857F-4255-AA4F-7C93D99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9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965D-CE48-41E0-8940-7E64093D9F2A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AFF3-857F-4255-AA4F-7C93D99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9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965D-CE48-41E0-8940-7E64093D9F2A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BAFF3-857F-4255-AA4F-7C93D99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8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E965D-CE48-41E0-8940-7E64093D9F2A}" type="datetimeFigureOut">
              <a:rPr lang="en-US" smtClean="0"/>
              <a:t>10/25/2013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BAFF3-857F-4255-AA4F-7C93D9940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3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Experimental Layout Diagrams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APS Sector 1-ID </a:t>
            </a:r>
            <a:r>
              <a:rPr lang="en-US" dirty="0" err="1" smtClean="0"/>
              <a:t>Beamlines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2590800" cy="7620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/>
              <a:t>1-ID-E</a:t>
            </a:r>
            <a:br>
              <a:rPr lang="en-US" sz="2000" b="1" dirty="0" smtClean="0"/>
            </a:br>
            <a:r>
              <a:rPr lang="en-US" sz="2000" b="1" dirty="0" smtClean="0"/>
              <a:t>Aero + 3 translation</a:t>
            </a:r>
            <a:endParaRPr lang="en-US" sz="20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410200" y="1447800"/>
            <a:ext cx="3657600" cy="9781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839682" y="1571625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 rot="20700000">
            <a:off x="8251227" y="1261130"/>
            <a:ext cx="9492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Mono beam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6248400" y="19812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8038" y="1947446"/>
            <a:ext cx="1277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Split ion chamber</a:t>
            </a:r>
          </a:p>
          <a:p>
            <a:r>
              <a:rPr lang="en-US" sz="1200" dirty="0" smtClean="0"/>
              <a:t>IC1 / IC2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6169762" y="2362200"/>
            <a:ext cx="3834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IC3</a:t>
            </a:r>
            <a:endParaRPr lang="en-US" sz="1200" dirty="0"/>
          </a:p>
        </p:txBody>
      </p:sp>
      <p:sp>
        <p:nvSpPr>
          <p:cNvPr id="14" name="Isosceles Triangle 13"/>
          <p:cNvSpPr/>
          <p:nvPr/>
        </p:nvSpPr>
        <p:spPr>
          <a:xfrm>
            <a:off x="6705600" y="1981200"/>
            <a:ext cx="304800" cy="15240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 rot="10800000">
            <a:off x="7239000" y="1828800"/>
            <a:ext cx="304800" cy="15240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11679" y="1524000"/>
            <a:ext cx="760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ST Lens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77000" y="2085201"/>
            <a:ext cx="760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ST Lens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35550" y="2642800"/>
            <a:ext cx="533400" cy="138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35550" y="2776148"/>
            <a:ext cx="533400" cy="138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68950" y="2552700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samXE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5580309" y="2705100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samZE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5580309" y="2933700"/>
            <a:ext cx="5982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samYE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5152390" y="2914259"/>
            <a:ext cx="304800" cy="3671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801271" y="3281359"/>
            <a:ext cx="996279" cy="4143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97550" y="3314700"/>
            <a:ext cx="4835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Aero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4801271" y="3695700"/>
            <a:ext cx="996279" cy="138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808909" y="3619500"/>
            <a:ext cx="6229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aeroXE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4800600" y="3837801"/>
            <a:ext cx="996279" cy="138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808238" y="3761601"/>
            <a:ext cx="6229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aeroZE</a:t>
            </a:r>
            <a:endParaRPr lang="en-US" sz="12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8382000" y="4343400"/>
            <a:ext cx="345440" cy="923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715716" y="3962400"/>
            <a:ext cx="0" cy="3949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715716" y="4343400"/>
            <a:ext cx="214576" cy="177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229600" y="4371201"/>
            <a:ext cx="256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/>
              <a:t>Z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8839200" y="4495800"/>
            <a:ext cx="256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/>
              <a:t>x</a:t>
            </a:r>
            <a:endParaRPr lang="en-US" sz="1200" dirty="0"/>
          </a:p>
        </p:txBody>
      </p:sp>
      <p:sp>
        <p:nvSpPr>
          <p:cNvPr id="46" name="Rectangle 45"/>
          <p:cNvSpPr/>
          <p:nvPr/>
        </p:nvSpPr>
        <p:spPr>
          <a:xfrm>
            <a:off x="8658598" y="3733800"/>
            <a:ext cx="256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/>
              <a:t>y</a:t>
            </a:r>
            <a:endParaRPr lang="en-US" sz="1200" dirty="0"/>
          </a:p>
        </p:txBody>
      </p:sp>
      <p:sp>
        <p:nvSpPr>
          <p:cNvPr id="48" name="Can 47"/>
          <p:cNvSpPr/>
          <p:nvPr/>
        </p:nvSpPr>
        <p:spPr>
          <a:xfrm>
            <a:off x="5181599" y="2317680"/>
            <a:ext cx="234279" cy="304800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010040" y="2047101"/>
            <a:ext cx="6351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sample</a:t>
            </a:r>
            <a:endParaRPr lang="en-US" sz="1200" dirty="0"/>
          </a:p>
        </p:txBody>
      </p:sp>
      <p:cxnSp>
        <p:nvCxnSpPr>
          <p:cNvPr id="50" name="Straight Arrow Connector 49"/>
          <p:cNvCxnSpPr>
            <a:stCxn id="48" idx="2"/>
          </p:cNvCxnSpPr>
          <p:nvPr/>
        </p:nvCxnSpPr>
        <p:spPr>
          <a:xfrm flipH="1">
            <a:off x="3323592" y="2470080"/>
            <a:ext cx="1858007" cy="53069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2"/>
          </p:cNvCxnSpPr>
          <p:nvPr/>
        </p:nvCxnSpPr>
        <p:spPr>
          <a:xfrm flipH="1">
            <a:off x="2590800" y="2470080"/>
            <a:ext cx="2590799" cy="31122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171192" y="2828359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895600" y="3228201"/>
            <a:ext cx="769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Pin diode</a:t>
            </a:r>
          </a:p>
          <a:p>
            <a:r>
              <a:rPr lang="en-US" sz="1200" dirty="0" smtClean="0"/>
              <a:t>IC4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2309210" y="2085201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GE</a:t>
            </a: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>
            <a:off x="2362200" y="4038600"/>
            <a:ext cx="328010" cy="1385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438400" y="2425995"/>
            <a:ext cx="152400" cy="16126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667000" y="3962400"/>
            <a:ext cx="487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geXE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4598373" y="3976689"/>
            <a:ext cx="345738" cy="3531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140662" y="3975912"/>
            <a:ext cx="345738" cy="3531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674062" y="3976689"/>
            <a:ext cx="345738" cy="3531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810000" y="3886200"/>
            <a:ext cx="8228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mtsY1 (IB)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3596117" y="4038600"/>
            <a:ext cx="10520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mtsY2 (OBDS)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3591308" y="4191000"/>
            <a:ext cx="1056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mtsY3 (OBUS)</a:t>
            </a:r>
            <a:endParaRPr lang="en-US" sz="1200" dirty="0"/>
          </a:p>
        </p:txBody>
      </p:sp>
      <p:sp>
        <p:nvSpPr>
          <p:cNvPr id="74" name="Rectangle 73"/>
          <p:cNvSpPr/>
          <p:nvPr/>
        </p:nvSpPr>
        <p:spPr>
          <a:xfrm>
            <a:off x="6019800" y="2057400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762484" y="1752600"/>
            <a:ext cx="638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DS Slits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8134350" y="1476375"/>
            <a:ext cx="152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877034" y="1171575"/>
            <a:ext cx="638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US Slits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675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54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Experimental Layout Diagrams</vt:lpstr>
      <vt:lpstr>1-ID-E Aero + 3 translation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Layout Diagrams</dc:title>
  <dc:creator>parkjs</dc:creator>
  <cp:lastModifiedBy>parkjs</cp:lastModifiedBy>
  <cp:revision>19</cp:revision>
  <dcterms:created xsi:type="dcterms:W3CDTF">2013-10-25T16:13:30Z</dcterms:created>
  <dcterms:modified xsi:type="dcterms:W3CDTF">2013-10-25T17:23:27Z</dcterms:modified>
</cp:coreProperties>
</file>