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317" r:id="rId5"/>
    <p:sldId id="318" r:id="rId6"/>
    <p:sldId id="320" r:id="rId7"/>
    <p:sldId id="331" r:id="rId8"/>
    <p:sldId id="322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11" r:id="rId17"/>
    <p:sldId id="319" r:id="rId18"/>
    <p:sldId id="312" r:id="rId19"/>
    <p:sldId id="313" r:id="rId20"/>
    <p:sldId id="314" r:id="rId21"/>
    <p:sldId id="315" r:id="rId22"/>
    <p:sldId id="316" r:id="rId23"/>
    <p:sldId id="321" r:id="rId24"/>
    <p:sldId id="310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7"/>
            <p14:sldId id="318"/>
            <p14:sldId id="320"/>
            <p14:sldId id="331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  <p14:sldId id="311"/>
            <p14:sldId id="319"/>
            <p14:sldId id="312"/>
            <p14:sldId id="313"/>
            <p14:sldId id="314"/>
            <p14:sldId id="315"/>
            <p14:sldId id="316"/>
            <p14:sldId id="32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3399FF"/>
    <a:srgbClr val="008FD5"/>
    <a:srgbClr val="558FD5"/>
    <a:srgbClr val="F7F7F7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99052-4FD9-47CC-9C29-5E66E3B0AE86}" v="45" dt="2018-11-23T03:26:29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C2AE791A-CB71-46FC-85C0-86C9C73B7F03}"/>
    <pc:docChg chg="modSld">
      <pc:chgData name="Rini Wongso" userId="63eaad76-91a1-4ce2-80f5-744d53874659" providerId="ADAL" clId="{C2AE791A-CB71-46FC-85C0-86C9C73B7F03}" dt="2018-11-23T03:50:56.849" v="74" actId="20577"/>
      <pc:docMkLst>
        <pc:docMk/>
      </pc:docMkLst>
      <pc:sldChg chg="modSp">
        <pc:chgData name="Rini Wongso" userId="63eaad76-91a1-4ce2-80f5-744d53874659" providerId="ADAL" clId="{C2AE791A-CB71-46FC-85C0-86C9C73B7F03}" dt="2018-11-23T03:50:56.849" v="74" actId="20577"/>
        <pc:sldMkLst>
          <pc:docMk/>
          <pc:sldMk cId="0" sldId="263"/>
        </pc:sldMkLst>
        <pc:spChg chg="mod">
          <ac:chgData name="Rini Wongso" userId="63eaad76-91a1-4ce2-80f5-744d53874659" providerId="ADAL" clId="{C2AE791A-CB71-46FC-85C0-86C9C73B7F03}" dt="2018-11-23T03:50:56.849" v="74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delSld modSld sldOrd modSection">
      <pc:chgData name="Rini Wongso" userId="63eaad76-91a1-4ce2-80f5-744d53874659" providerId="ADAL" clId="{00C99052-4FD9-47CC-9C29-5E66E3B0AE86}" dt="2018-11-23T03:26:29.495" v="1164"/>
      <pc:docMkLst>
        <pc:docMk/>
      </pc:docMkLst>
      <pc:sldChg chg="modSp">
        <pc:chgData name="Rini Wongso" userId="63eaad76-91a1-4ce2-80f5-744d53874659" providerId="ADAL" clId="{00C99052-4FD9-47CC-9C29-5E66E3B0AE86}" dt="2018-11-14T09:39:58.248" v="234" actId="27636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4T09:39:51.829" v="232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4T09:39:58.248" v="234" actId="27636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9:40:07.923" v="236" actId="2711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4T09:40:07.923" v="236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0:04.142" v="235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23T03:24:11.889" v="1075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23T03:10:44.724" v="325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23T03:24:11.889" v="1075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23T03:10:44.724" v="325" actId="2711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23T03:23:26.625" v="1052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23T03:23:26.625" v="1052" actId="20577"/>
          <ac:spMkLst>
            <pc:docMk/>
            <pc:sldMk cId="0" sldId="310"/>
            <ac:spMk id="4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1509612730" sldId="311"/>
        </pc:sldMkLst>
      </pc:sldChg>
      <pc:sldChg chg="modSp del ord">
        <pc:chgData name="Rini Wongso" userId="63eaad76-91a1-4ce2-80f5-744d53874659" providerId="ADAL" clId="{00C99052-4FD9-47CC-9C29-5E66E3B0AE86}" dt="2018-11-23T03:26:22.694" v="1157" actId="2696"/>
        <pc:sldMkLst>
          <pc:docMk/>
          <pc:sldMk cId="3346358836" sldId="311"/>
        </pc:sldMkLst>
        <pc:spChg chg="mod">
          <ac:chgData name="Rini Wongso" userId="63eaad76-91a1-4ce2-80f5-744d53874659" providerId="ADAL" clId="{00C99052-4FD9-47CC-9C29-5E66E3B0AE86}" dt="2018-11-14T09:40:24.537" v="239" actId="2711"/>
          <ac:spMkLst>
            <pc:docMk/>
            <pc:sldMk cId="3346358836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23T03:08:28.512" v="278" actId="207"/>
          <ac:spMkLst>
            <pc:docMk/>
            <pc:sldMk cId="3346358836" sldId="311"/>
            <ac:spMk id="4" creationId="{00000000-0000-0000-0000-000000000000}"/>
          </ac:spMkLst>
        </pc:spChg>
      </pc:sldChg>
      <pc:sldChg chg="modSp del">
        <pc:chgData name="Rini Wongso" userId="63eaad76-91a1-4ce2-80f5-744d53874659" providerId="ADAL" clId="{00C99052-4FD9-47CC-9C29-5E66E3B0AE86}" dt="2018-11-23T03:26:22.729" v="1159" actId="2696"/>
        <pc:sldMkLst>
          <pc:docMk/>
          <pc:sldMk cId="900442707" sldId="312"/>
        </pc:sldMkLst>
        <pc:spChg chg="mod">
          <ac:chgData name="Rini Wongso" userId="63eaad76-91a1-4ce2-80f5-744d53874659" providerId="ADAL" clId="{00C99052-4FD9-47CC-9C29-5E66E3B0AE86}" dt="2018-11-14T09:40:36.926" v="241" actId="2711"/>
          <ac:spMkLst>
            <pc:docMk/>
            <pc:sldMk cId="900442707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0:30.747" v="240" actId="2711"/>
          <ac:spMkLst>
            <pc:docMk/>
            <pc:sldMk cId="900442707" sldId="312"/>
            <ac:spMk id="4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2821301981" sldId="312"/>
        </pc:sldMkLst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402855835" sldId="313"/>
        </pc:sldMkLst>
      </pc:sldChg>
      <pc:sldChg chg="modSp del">
        <pc:chgData name="Rini Wongso" userId="63eaad76-91a1-4ce2-80f5-744d53874659" providerId="ADAL" clId="{00C99052-4FD9-47CC-9C29-5E66E3B0AE86}" dt="2018-11-23T03:26:22.745" v="1160" actId="2696"/>
        <pc:sldMkLst>
          <pc:docMk/>
          <pc:sldMk cId="3352444501" sldId="313"/>
        </pc:sldMkLst>
        <pc:spChg chg="mod">
          <ac:chgData name="Rini Wongso" userId="63eaad76-91a1-4ce2-80f5-744d53874659" providerId="ADAL" clId="{00C99052-4FD9-47CC-9C29-5E66E3B0AE86}" dt="2018-11-14T09:40:50.995" v="243" actId="2711"/>
          <ac:spMkLst>
            <pc:docMk/>
            <pc:sldMk cId="3352444501" sldId="313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0:46.847" v="242" actId="2711"/>
          <ac:spMkLst>
            <pc:docMk/>
            <pc:sldMk cId="3352444501" sldId="313"/>
            <ac:spMk id="4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2830554863" sldId="314"/>
        </pc:sldMkLst>
      </pc:sldChg>
      <pc:sldChg chg="modSp del">
        <pc:chgData name="Rini Wongso" userId="63eaad76-91a1-4ce2-80f5-744d53874659" providerId="ADAL" clId="{00C99052-4FD9-47CC-9C29-5E66E3B0AE86}" dt="2018-11-23T03:26:22.745" v="1161" actId="2696"/>
        <pc:sldMkLst>
          <pc:docMk/>
          <pc:sldMk cId="3713135253" sldId="314"/>
        </pc:sldMkLst>
        <pc:spChg chg="mod">
          <ac:chgData name="Rini Wongso" userId="63eaad76-91a1-4ce2-80f5-744d53874659" providerId="ADAL" clId="{00C99052-4FD9-47CC-9C29-5E66E3B0AE86}" dt="2018-11-14T09:41:10.476" v="245" actId="2711"/>
          <ac:spMkLst>
            <pc:docMk/>
            <pc:sldMk cId="3713135253" sldId="314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0:58.395" v="244" actId="2711"/>
          <ac:spMkLst>
            <pc:docMk/>
            <pc:sldMk cId="3713135253" sldId="314"/>
            <ac:spMk id="4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391979257" sldId="315"/>
        </pc:sldMkLst>
      </pc:sldChg>
      <pc:sldChg chg="modSp del">
        <pc:chgData name="Rini Wongso" userId="63eaad76-91a1-4ce2-80f5-744d53874659" providerId="ADAL" clId="{00C99052-4FD9-47CC-9C29-5E66E3B0AE86}" dt="2018-11-23T03:26:22.769" v="1162" actId="2696"/>
        <pc:sldMkLst>
          <pc:docMk/>
          <pc:sldMk cId="2979249287" sldId="315"/>
        </pc:sldMkLst>
        <pc:spChg chg="mod">
          <ac:chgData name="Rini Wongso" userId="63eaad76-91a1-4ce2-80f5-744d53874659" providerId="ADAL" clId="{00C99052-4FD9-47CC-9C29-5E66E3B0AE86}" dt="2018-11-14T09:41:26.940" v="247" actId="2711"/>
          <ac:spMkLst>
            <pc:docMk/>
            <pc:sldMk cId="2979249287" sldId="315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1:22.190" v="246" actId="2711"/>
          <ac:spMkLst>
            <pc:docMk/>
            <pc:sldMk cId="2979249287" sldId="315"/>
            <ac:spMk id="4" creationId="{00000000-0000-0000-0000-000000000000}"/>
          </ac:spMkLst>
        </pc:spChg>
      </pc:sldChg>
      <pc:sldChg chg="modSp del">
        <pc:chgData name="Rini Wongso" userId="63eaad76-91a1-4ce2-80f5-744d53874659" providerId="ADAL" clId="{00C99052-4FD9-47CC-9C29-5E66E3B0AE86}" dt="2018-11-23T03:26:22.781" v="1163" actId="2696"/>
        <pc:sldMkLst>
          <pc:docMk/>
          <pc:sldMk cId="1792467996" sldId="316"/>
        </pc:sldMkLst>
        <pc:spChg chg="mod">
          <ac:chgData name="Rini Wongso" userId="63eaad76-91a1-4ce2-80f5-744d53874659" providerId="ADAL" clId="{00C99052-4FD9-47CC-9C29-5E66E3B0AE86}" dt="2018-11-14T09:41:44.690" v="249" actId="2711"/>
          <ac:spMkLst>
            <pc:docMk/>
            <pc:sldMk cId="1792467996" sldId="316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1:39.944" v="248" actId="2711"/>
          <ac:spMkLst>
            <pc:docMk/>
            <pc:sldMk cId="1792467996" sldId="316"/>
            <ac:spMk id="4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3158727041" sldId="316"/>
        </pc:sldMkLst>
      </pc:sldChg>
      <pc:sldChg chg="add">
        <pc:chgData name="Rini Wongso" userId="63eaad76-91a1-4ce2-80f5-744d53874659" providerId="ADAL" clId="{00C99052-4FD9-47CC-9C29-5E66E3B0AE86}" dt="2018-11-23T03:21:13.142" v="1025"/>
        <pc:sldMkLst>
          <pc:docMk/>
          <pc:sldMk cId="984272089" sldId="317"/>
        </pc:sldMkLst>
      </pc:sldChg>
      <pc:sldChg chg="modSp del">
        <pc:chgData name="Rini Wongso" userId="63eaad76-91a1-4ce2-80f5-744d53874659" providerId="ADAL" clId="{00C99052-4FD9-47CC-9C29-5E66E3B0AE86}" dt="2018-11-23T03:21:09.146" v="1022" actId="2696"/>
        <pc:sldMkLst>
          <pc:docMk/>
          <pc:sldMk cId="1657008651" sldId="317"/>
        </pc:sldMkLst>
        <pc:spChg chg="mod">
          <ac:chgData name="Rini Wongso" userId="63eaad76-91a1-4ce2-80f5-744d53874659" providerId="ADAL" clId="{00C99052-4FD9-47CC-9C29-5E66E3B0AE86}" dt="2018-11-14T09:41:57.853" v="251" actId="2711"/>
          <ac:spMkLst>
            <pc:docMk/>
            <pc:sldMk cId="1657008651" sldId="317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14T09:41:53.344" v="250" actId="2711"/>
          <ac:spMkLst>
            <pc:docMk/>
            <pc:sldMk cId="1657008651" sldId="317"/>
            <ac:spMk id="4" creationId="{00000000-0000-0000-0000-000000000000}"/>
          </ac:spMkLst>
        </pc:spChg>
      </pc:sldChg>
      <pc:sldChg chg="modSp del">
        <pc:chgData name="Rini Wongso" userId="63eaad76-91a1-4ce2-80f5-744d53874659" providerId="ADAL" clId="{00C99052-4FD9-47CC-9C29-5E66E3B0AE86}" dt="2018-11-23T03:21:09.146" v="1023" actId="2696"/>
        <pc:sldMkLst>
          <pc:docMk/>
          <pc:sldMk cId="1473936512" sldId="318"/>
        </pc:sldMkLst>
        <pc:spChg chg="mod">
          <ac:chgData name="Rini Wongso" userId="63eaad76-91a1-4ce2-80f5-744d53874659" providerId="ADAL" clId="{00C99052-4FD9-47CC-9C29-5E66E3B0AE86}" dt="2018-11-14T09:42:12.601" v="253" actId="2711"/>
          <ac:spMkLst>
            <pc:docMk/>
            <pc:sldMk cId="1473936512" sldId="318"/>
            <ac:spMk id="2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23T03:20:37.133" v="1018" actId="113"/>
          <ac:spMkLst>
            <pc:docMk/>
            <pc:sldMk cId="1473936512" sldId="318"/>
            <ac:spMk id="4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1:13.142" v="1025"/>
        <pc:sldMkLst>
          <pc:docMk/>
          <pc:sldMk cId="3171651184" sldId="318"/>
        </pc:sldMkLst>
      </pc:sldChg>
      <pc:sldChg chg="modSp add del">
        <pc:chgData name="Rini Wongso" userId="63eaad76-91a1-4ce2-80f5-744d53874659" providerId="ADAL" clId="{00C99052-4FD9-47CC-9C29-5E66E3B0AE86}" dt="2018-11-23T03:26:22.709" v="1158" actId="2696"/>
        <pc:sldMkLst>
          <pc:docMk/>
          <pc:sldMk cId="1212135790" sldId="319"/>
        </pc:sldMkLst>
        <pc:spChg chg="mod">
          <ac:chgData name="Rini Wongso" userId="63eaad76-91a1-4ce2-80f5-744d53874659" providerId="ADAL" clId="{00C99052-4FD9-47CC-9C29-5E66E3B0AE86}" dt="2018-11-23T03:21:43.781" v="1038" actId="20577"/>
          <ac:spMkLst>
            <pc:docMk/>
            <pc:sldMk cId="1212135790" sldId="319"/>
            <ac:spMk id="29699" creationId="{00000000-0000-0000-0000-000000000000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2169923259" sldId="319"/>
        </pc:sldMkLst>
      </pc:sldChg>
      <pc:sldChg chg="modSp del">
        <pc:chgData name="Rini Wongso" userId="63eaad76-91a1-4ce2-80f5-744d53874659" providerId="ADAL" clId="{00C99052-4FD9-47CC-9C29-5E66E3B0AE86}" dt="2018-11-23T03:21:09.131" v="1021" actId="2696"/>
        <pc:sldMkLst>
          <pc:docMk/>
          <pc:sldMk cId="2962592077" sldId="319"/>
        </pc:sldMkLst>
        <pc:spChg chg="mod">
          <ac:chgData name="Rini Wongso" userId="63eaad76-91a1-4ce2-80f5-744d53874659" providerId="ADAL" clId="{00C99052-4FD9-47CC-9C29-5E66E3B0AE86}" dt="2018-11-23T03:19:18.415" v="1002" actId="20577"/>
          <ac:spMkLst>
            <pc:docMk/>
            <pc:sldMk cId="2962592077" sldId="319"/>
            <ac:spMk id="29698" creationId="{00000000-0000-0000-0000-000000000000}"/>
          </ac:spMkLst>
        </pc:spChg>
        <pc:spChg chg="mod">
          <ac:chgData name="Rini Wongso" userId="63eaad76-91a1-4ce2-80f5-744d53874659" providerId="ADAL" clId="{00C99052-4FD9-47CC-9C29-5E66E3B0AE86}" dt="2018-11-23T03:20:41.596" v="1019" actId="6549"/>
          <ac:spMkLst>
            <pc:docMk/>
            <pc:sldMk cId="2962592077" sldId="319"/>
            <ac:spMk id="29699" creationId="{00000000-0000-0000-0000-000000000000}"/>
          </ac:spMkLst>
        </pc:spChg>
      </pc:sldChg>
      <pc:sldChg chg="modSp del ord">
        <pc:chgData name="Rini Wongso" userId="63eaad76-91a1-4ce2-80f5-744d53874659" providerId="ADAL" clId="{00C99052-4FD9-47CC-9C29-5E66E3B0AE86}" dt="2018-11-23T03:21:09.146" v="1024" actId="2696"/>
        <pc:sldMkLst>
          <pc:docMk/>
          <pc:sldMk cId="2252273879" sldId="320"/>
        </pc:sldMkLst>
        <pc:spChg chg="mod">
          <ac:chgData name="Rini Wongso" userId="63eaad76-91a1-4ce2-80f5-744d53874659" providerId="ADAL" clId="{00C99052-4FD9-47CC-9C29-5E66E3B0AE86}" dt="2018-11-14T09:43:20.168" v="257" actId="255"/>
          <ac:spMkLst>
            <pc:docMk/>
            <pc:sldMk cId="2252273879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00C99052-4FD9-47CC-9C29-5E66E3B0AE86}" dt="2018-11-23T03:24:41.309" v="1076" actId="20577"/>
        <pc:sldMkLst>
          <pc:docMk/>
          <pc:sldMk cId="3598601682" sldId="320"/>
        </pc:sldMkLst>
        <pc:spChg chg="mod">
          <ac:chgData name="Rini Wongso" userId="63eaad76-91a1-4ce2-80f5-744d53874659" providerId="ADAL" clId="{00C99052-4FD9-47CC-9C29-5E66E3B0AE86}" dt="2018-11-23T03:24:41.309" v="1076" actId="20577"/>
          <ac:spMkLst>
            <pc:docMk/>
            <pc:sldMk cId="3598601682" sldId="320"/>
            <ac:spMk id="3072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9:45:15.207" v="271" actId="20577"/>
        <pc:sldMkLst>
          <pc:docMk/>
          <pc:sldMk cId="767150866" sldId="321"/>
        </pc:sldMkLst>
        <pc:spChg chg="mod">
          <ac:chgData name="Rini Wongso" userId="63eaad76-91a1-4ce2-80f5-744d53874659" providerId="ADAL" clId="{00C99052-4FD9-47CC-9C29-5E66E3B0AE86}" dt="2018-11-14T09:45:15.207" v="271" actId="20577"/>
          <ac:spMkLst>
            <pc:docMk/>
            <pc:sldMk cId="767150866" sldId="321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23T03:09:03.881" v="283" actId="207"/>
        <pc:sldMkLst>
          <pc:docMk/>
          <pc:sldMk cId="101425949" sldId="322"/>
        </pc:sldMkLst>
        <pc:spChg chg="mod">
          <ac:chgData name="Rini Wongso" userId="63eaad76-91a1-4ce2-80f5-744d53874659" providerId="ADAL" clId="{00C99052-4FD9-47CC-9C29-5E66E3B0AE86}" dt="2018-11-23T03:09:03.881" v="283" actId="207"/>
          <ac:spMkLst>
            <pc:docMk/>
            <pc:sldMk cId="101425949" sldId="322"/>
            <ac:spMk id="3072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9:44:25.187" v="265" actId="20577"/>
        <pc:sldMkLst>
          <pc:docMk/>
          <pc:sldMk cId="3562974611" sldId="325"/>
        </pc:sldMkLst>
        <pc:spChg chg="mod">
          <ac:chgData name="Rini Wongso" userId="63eaad76-91a1-4ce2-80f5-744d53874659" providerId="ADAL" clId="{00C99052-4FD9-47CC-9C29-5E66E3B0AE86}" dt="2018-11-14T09:44:25.187" v="265" actId="20577"/>
          <ac:spMkLst>
            <pc:docMk/>
            <pc:sldMk cId="3562974611" sldId="325"/>
            <ac:spMk id="2" creationId="{ACFD7124-5E0E-4D80-B340-5606D8D6B20C}"/>
          </ac:spMkLst>
        </pc:spChg>
      </pc:sldChg>
      <pc:sldChg chg="modSp">
        <pc:chgData name="Rini Wongso" userId="63eaad76-91a1-4ce2-80f5-744d53874659" providerId="ADAL" clId="{00C99052-4FD9-47CC-9C29-5E66E3B0AE86}" dt="2018-11-14T09:44:43.465" v="267" actId="2711"/>
        <pc:sldMkLst>
          <pc:docMk/>
          <pc:sldMk cId="1468051474" sldId="326"/>
        </pc:sldMkLst>
        <pc:spChg chg="mod">
          <ac:chgData name="Rini Wongso" userId="63eaad76-91a1-4ce2-80f5-744d53874659" providerId="ADAL" clId="{00C99052-4FD9-47CC-9C29-5E66E3B0AE86}" dt="2018-11-14T09:44:43.465" v="267" actId="2711"/>
          <ac:spMkLst>
            <pc:docMk/>
            <pc:sldMk cId="1468051474" sldId="326"/>
            <ac:spMk id="9" creationId="{3A3D66B5-0A4F-48A7-88A0-C6FE7706BED2}"/>
          </ac:spMkLst>
        </pc:spChg>
        <pc:spChg chg="mod">
          <ac:chgData name="Rini Wongso" userId="63eaad76-91a1-4ce2-80f5-744d53874659" providerId="ADAL" clId="{00C99052-4FD9-47CC-9C29-5E66E3B0AE86}" dt="2018-11-14T09:44:39.003" v="266" actId="2711"/>
          <ac:spMkLst>
            <pc:docMk/>
            <pc:sldMk cId="1468051474" sldId="326"/>
            <ac:spMk id="11" creationId="{2D96E9E1-6AFD-4FF6-8691-337C9073B5B8}"/>
          </ac:spMkLst>
        </pc:spChg>
      </pc:sldChg>
      <pc:sldChg chg="addSp delSp modSp add">
        <pc:chgData name="Rini Wongso" userId="63eaad76-91a1-4ce2-80f5-744d53874659" providerId="ADAL" clId="{00C99052-4FD9-47CC-9C29-5E66E3B0AE86}" dt="2018-11-14T09:44:56.588" v="268" actId="2711"/>
        <pc:sldMkLst>
          <pc:docMk/>
          <pc:sldMk cId="3879669941" sldId="327"/>
        </pc:sldMkLst>
        <pc:spChg chg="mod">
          <ac:chgData name="Rini Wongso" userId="63eaad76-91a1-4ce2-80f5-744d53874659" providerId="ADAL" clId="{00C99052-4FD9-47CC-9C29-5E66E3B0AE86}" dt="2018-11-14T09:02:56.305" v="137" actId="1035"/>
          <ac:spMkLst>
            <pc:docMk/>
            <pc:sldMk cId="3879669941" sldId="327"/>
            <ac:spMk id="5" creationId="{202064B4-253B-41F9-B1A7-EC58A269E553}"/>
          </ac:spMkLst>
        </pc:spChg>
        <pc:spChg chg="mod">
          <ac:chgData name="Rini Wongso" userId="63eaad76-91a1-4ce2-80f5-744d53874659" providerId="ADAL" clId="{00C99052-4FD9-47CC-9C29-5E66E3B0AE86}" dt="2018-11-14T09:44:56.588" v="268" actId="2711"/>
          <ac:spMkLst>
            <pc:docMk/>
            <pc:sldMk cId="3879669941" sldId="327"/>
            <ac:spMk id="9" creationId="{3A3D66B5-0A4F-48A7-88A0-C6FE7706BED2}"/>
          </ac:spMkLst>
        </pc:spChg>
        <pc:spChg chg="add del">
          <ac:chgData name="Rini Wongso" userId="63eaad76-91a1-4ce2-80f5-744d53874659" providerId="ADAL" clId="{00C99052-4FD9-47CC-9C29-5E66E3B0AE86}" dt="2018-11-14T09:01:10.095" v="96"/>
          <ac:spMkLst>
            <pc:docMk/>
            <pc:sldMk cId="3879669941" sldId="327"/>
            <ac:spMk id="10" creationId="{718BA6CE-E862-4160-A98E-BA2CFDCE00D9}"/>
          </ac:spMkLst>
        </pc:spChg>
        <pc:spChg chg="del">
          <ac:chgData name="Rini Wongso" userId="63eaad76-91a1-4ce2-80f5-744d53874659" providerId="ADAL" clId="{00C99052-4FD9-47CC-9C29-5E66E3B0AE86}" dt="2018-11-14T09:00:30.455" v="82" actId="478"/>
          <ac:spMkLst>
            <pc:docMk/>
            <pc:sldMk cId="3879669941" sldId="327"/>
            <ac:spMk id="11" creationId="{2D96E9E1-6AFD-4FF6-8691-337C9073B5B8}"/>
          </ac:spMkLst>
        </pc:spChg>
        <pc:spChg chg="mod">
          <ac:chgData name="Rini Wongso" userId="63eaad76-91a1-4ce2-80f5-744d53874659" providerId="ADAL" clId="{00C99052-4FD9-47CC-9C29-5E66E3B0AE86}" dt="2018-11-14T09:02:56.305" v="137" actId="1035"/>
          <ac:spMkLst>
            <pc:docMk/>
            <pc:sldMk cId="3879669941" sldId="327"/>
            <ac:spMk id="12" creationId="{3BC0EB5E-A4D4-4798-8BBA-A3B2DFD4D6BA}"/>
          </ac:spMkLst>
        </pc:spChg>
        <pc:spChg chg="del">
          <ac:chgData name="Rini Wongso" userId="63eaad76-91a1-4ce2-80f5-744d53874659" providerId="ADAL" clId="{00C99052-4FD9-47CC-9C29-5E66E3B0AE86}" dt="2018-11-14T09:00:31.361" v="83" actId="478"/>
          <ac:spMkLst>
            <pc:docMk/>
            <pc:sldMk cId="3879669941" sldId="327"/>
            <ac:spMk id="13" creationId="{38708D61-4659-426A-9673-F8258D124C4D}"/>
          </ac:spMkLst>
        </pc:spChg>
        <pc:spChg chg="add mod">
          <ac:chgData name="Rini Wongso" userId="63eaad76-91a1-4ce2-80f5-744d53874659" providerId="ADAL" clId="{00C99052-4FD9-47CC-9C29-5E66E3B0AE86}" dt="2018-11-14T09:02:40.757" v="123" actId="1076"/>
          <ac:spMkLst>
            <pc:docMk/>
            <pc:sldMk cId="3879669941" sldId="327"/>
            <ac:spMk id="15" creationId="{C3F4479F-958F-4B8E-926F-6196254FFF9B}"/>
          </ac:spMkLst>
        </pc:spChg>
        <pc:spChg chg="add mod">
          <ac:chgData name="Rini Wongso" userId="63eaad76-91a1-4ce2-80f5-744d53874659" providerId="ADAL" clId="{00C99052-4FD9-47CC-9C29-5E66E3B0AE86}" dt="2018-11-14T09:02:44.277" v="124" actId="1076"/>
          <ac:spMkLst>
            <pc:docMk/>
            <pc:sldMk cId="3879669941" sldId="327"/>
            <ac:spMk id="16" creationId="{F2865D21-7F63-4999-853C-DE20C4CCA1FA}"/>
          </ac:spMkLst>
        </pc:spChg>
        <pc:spChg chg="mod">
          <ac:chgData name="Rini Wongso" userId="63eaad76-91a1-4ce2-80f5-744d53874659" providerId="ADAL" clId="{00C99052-4FD9-47CC-9C29-5E66E3B0AE86}" dt="2018-11-14T08:59:55.970" v="75" actId="20577"/>
          <ac:spMkLst>
            <pc:docMk/>
            <pc:sldMk cId="3879669941" sldId="327"/>
            <ac:spMk id="30722" creationId="{00000000-0000-0000-0000-000000000000}"/>
          </ac:spMkLst>
        </pc:spChg>
        <pc:cxnChg chg="del">
          <ac:chgData name="Rini Wongso" userId="63eaad76-91a1-4ce2-80f5-744d53874659" providerId="ADAL" clId="{00C99052-4FD9-47CC-9C29-5E66E3B0AE86}" dt="2018-11-14T09:00:32.492" v="84" actId="478"/>
          <ac:cxnSpMkLst>
            <pc:docMk/>
            <pc:sldMk cId="3879669941" sldId="327"/>
            <ac:cxnSpMk id="14" creationId="{0CF86029-08A5-49C2-BA88-7CC6E5599779}"/>
          </ac:cxnSpMkLst>
        </pc:cxnChg>
      </pc:sldChg>
      <pc:sldChg chg="addSp delSp modSp add">
        <pc:chgData name="Rini Wongso" userId="63eaad76-91a1-4ce2-80f5-744d53874659" providerId="ADAL" clId="{00C99052-4FD9-47CC-9C29-5E66E3B0AE86}" dt="2018-11-14T09:05:46.551" v="204" actId="14100"/>
        <pc:sldMkLst>
          <pc:docMk/>
          <pc:sldMk cId="1797320787" sldId="328"/>
        </pc:sldMkLst>
        <pc:spChg chg="mod">
          <ac:chgData name="Rini Wongso" userId="63eaad76-91a1-4ce2-80f5-744d53874659" providerId="ADAL" clId="{00C99052-4FD9-47CC-9C29-5E66E3B0AE86}" dt="2018-11-14T09:05:26.950" v="203" actId="6549"/>
          <ac:spMkLst>
            <pc:docMk/>
            <pc:sldMk cId="1797320787" sldId="328"/>
            <ac:spMk id="5" creationId="{202064B4-253B-41F9-B1A7-EC58A269E553}"/>
          </ac:spMkLst>
        </pc:spChg>
        <pc:spChg chg="mod">
          <ac:chgData name="Rini Wongso" userId="63eaad76-91a1-4ce2-80f5-744d53874659" providerId="ADAL" clId="{00C99052-4FD9-47CC-9C29-5E66E3B0AE86}" dt="2018-11-14T09:03:16.808" v="155"/>
          <ac:spMkLst>
            <pc:docMk/>
            <pc:sldMk cId="1797320787" sldId="328"/>
            <ac:spMk id="9" creationId="{3A3D66B5-0A4F-48A7-88A0-C6FE7706BED2}"/>
          </ac:spMkLst>
        </pc:spChg>
        <pc:spChg chg="add mod">
          <ac:chgData name="Rini Wongso" userId="63eaad76-91a1-4ce2-80f5-744d53874659" providerId="ADAL" clId="{00C99052-4FD9-47CC-9C29-5E66E3B0AE86}" dt="2018-11-14T09:04:51.853" v="194" actId="1076"/>
          <ac:spMkLst>
            <pc:docMk/>
            <pc:sldMk cId="1797320787" sldId="328"/>
            <ac:spMk id="10" creationId="{1CD2A074-EE12-4D77-966C-8E20B3B81FD3}"/>
          </ac:spMkLst>
        </pc:spChg>
        <pc:spChg chg="mod">
          <ac:chgData name="Rini Wongso" userId="63eaad76-91a1-4ce2-80f5-744d53874659" providerId="ADAL" clId="{00C99052-4FD9-47CC-9C29-5E66E3B0AE86}" dt="2018-11-14T09:04:41.787" v="186" actId="14100"/>
          <ac:spMkLst>
            <pc:docMk/>
            <pc:sldMk cId="1797320787" sldId="328"/>
            <ac:spMk id="12" creationId="{3BC0EB5E-A4D4-4798-8BBA-A3B2DFD4D6BA}"/>
          </ac:spMkLst>
        </pc:spChg>
        <pc:spChg chg="del">
          <ac:chgData name="Rini Wongso" userId="63eaad76-91a1-4ce2-80f5-744d53874659" providerId="ADAL" clId="{00C99052-4FD9-47CC-9C29-5E66E3B0AE86}" dt="2018-11-14T09:03:21.261" v="157" actId="478"/>
          <ac:spMkLst>
            <pc:docMk/>
            <pc:sldMk cId="1797320787" sldId="328"/>
            <ac:spMk id="15" creationId="{C3F4479F-958F-4B8E-926F-6196254FFF9B}"/>
          </ac:spMkLst>
        </pc:spChg>
        <pc:spChg chg="del">
          <ac:chgData name="Rini Wongso" userId="63eaad76-91a1-4ce2-80f5-744d53874659" providerId="ADAL" clId="{00C99052-4FD9-47CC-9C29-5E66E3B0AE86}" dt="2018-11-14T09:03:19.966" v="156" actId="478"/>
          <ac:spMkLst>
            <pc:docMk/>
            <pc:sldMk cId="1797320787" sldId="328"/>
            <ac:spMk id="16" creationId="{F2865D21-7F63-4999-853C-DE20C4CCA1FA}"/>
          </ac:spMkLst>
        </pc:spChg>
        <pc:spChg chg="mod">
          <ac:chgData name="Rini Wongso" userId="63eaad76-91a1-4ce2-80f5-744d53874659" providerId="ADAL" clId="{00C99052-4FD9-47CC-9C29-5E66E3B0AE86}" dt="2018-11-14T09:03:08.840" v="154" actId="20577"/>
          <ac:spMkLst>
            <pc:docMk/>
            <pc:sldMk cId="1797320787" sldId="328"/>
            <ac:spMk id="30722" creationId="{00000000-0000-0000-0000-000000000000}"/>
          </ac:spMkLst>
        </pc:spChg>
        <pc:cxnChg chg="add mod">
          <ac:chgData name="Rini Wongso" userId="63eaad76-91a1-4ce2-80f5-744d53874659" providerId="ADAL" clId="{00C99052-4FD9-47CC-9C29-5E66E3B0AE86}" dt="2018-11-14T09:05:46.551" v="204" actId="14100"/>
          <ac:cxnSpMkLst>
            <pc:docMk/>
            <pc:sldMk cId="1797320787" sldId="328"/>
            <ac:cxnSpMk id="11" creationId="{00073162-C99D-4429-82CA-EB8FFF614BAB}"/>
          </ac:cxnSpMkLst>
        </pc:cxnChg>
      </pc:sldChg>
      <pc:sldChg chg="delSp modSp add">
        <pc:chgData name="Rini Wongso" userId="63eaad76-91a1-4ce2-80f5-744d53874659" providerId="ADAL" clId="{00C99052-4FD9-47CC-9C29-5E66E3B0AE86}" dt="2018-11-14T09:07:01.630" v="231" actId="1076"/>
        <pc:sldMkLst>
          <pc:docMk/>
          <pc:sldMk cId="3826784053" sldId="329"/>
        </pc:sldMkLst>
        <pc:spChg chg="mod">
          <ac:chgData name="Rini Wongso" userId="63eaad76-91a1-4ce2-80f5-744d53874659" providerId="ADAL" clId="{00C99052-4FD9-47CC-9C29-5E66E3B0AE86}" dt="2018-11-14T09:06:36.751" v="225"/>
          <ac:spMkLst>
            <pc:docMk/>
            <pc:sldMk cId="3826784053" sldId="329"/>
            <ac:spMk id="9" creationId="{3A3D66B5-0A4F-48A7-88A0-C6FE7706BED2}"/>
          </ac:spMkLst>
        </pc:spChg>
        <pc:spChg chg="mod">
          <ac:chgData name="Rini Wongso" userId="63eaad76-91a1-4ce2-80f5-744d53874659" providerId="ADAL" clId="{00C99052-4FD9-47CC-9C29-5E66E3B0AE86}" dt="2018-11-14T09:07:01.630" v="231" actId="1076"/>
          <ac:spMkLst>
            <pc:docMk/>
            <pc:sldMk cId="3826784053" sldId="329"/>
            <ac:spMk id="10" creationId="{1CD2A074-EE12-4D77-966C-8E20B3B81FD3}"/>
          </ac:spMkLst>
        </pc:spChg>
        <pc:spChg chg="mod">
          <ac:chgData name="Rini Wongso" userId="63eaad76-91a1-4ce2-80f5-744d53874659" providerId="ADAL" clId="{00C99052-4FD9-47CC-9C29-5E66E3B0AE86}" dt="2018-11-14T09:06:11.749" v="224" actId="20577"/>
          <ac:spMkLst>
            <pc:docMk/>
            <pc:sldMk cId="3826784053" sldId="329"/>
            <ac:spMk id="30722" creationId="{00000000-0000-0000-0000-000000000000}"/>
          </ac:spMkLst>
        </pc:spChg>
        <pc:cxnChg chg="del">
          <ac:chgData name="Rini Wongso" userId="63eaad76-91a1-4ce2-80f5-744d53874659" providerId="ADAL" clId="{00C99052-4FD9-47CC-9C29-5E66E3B0AE86}" dt="2018-11-14T09:06:42.831" v="226" actId="478"/>
          <ac:cxnSpMkLst>
            <pc:docMk/>
            <pc:sldMk cId="3826784053" sldId="329"/>
            <ac:cxnSpMk id="11" creationId="{00073162-C99D-4429-82CA-EB8FFF614BAB}"/>
          </ac:cxnSpMkLst>
        </pc:cxnChg>
      </pc:sldChg>
      <pc:sldChg chg="addSp delSp modSp add del">
        <pc:chgData name="Rini Wongso" userId="63eaad76-91a1-4ce2-80f5-744d53874659" providerId="ADAL" clId="{00C99052-4FD9-47CC-9C29-5E66E3B0AE86}" dt="2018-11-23T03:26:22.631" v="1156" actId="2696"/>
        <pc:sldMkLst>
          <pc:docMk/>
          <pc:sldMk cId="1893653854" sldId="330"/>
        </pc:sldMkLst>
        <pc:spChg chg="del">
          <ac:chgData name="Rini Wongso" userId="63eaad76-91a1-4ce2-80f5-744d53874659" providerId="ADAL" clId="{00C99052-4FD9-47CC-9C29-5E66E3B0AE86}" dt="2018-11-23T03:25:05.969" v="1078"/>
          <ac:spMkLst>
            <pc:docMk/>
            <pc:sldMk cId="1893653854" sldId="330"/>
            <ac:spMk id="2" creationId="{ECD76CF0-C12A-4B63-BB4B-CB34765D29C8}"/>
          </ac:spMkLst>
        </pc:spChg>
        <pc:spChg chg="del">
          <ac:chgData name="Rini Wongso" userId="63eaad76-91a1-4ce2-80f5-744d53874659" providerId="ADAL" clId="{00C99052-4FD9-47CC-9C29-5E66E3B0AE86}" dt="2018-11-23T03:25:05.969" v="1078"/>
          <ac:spMkLst>
            <pc:docMk/>
            <pc:sldMk cId="1893653854" sldId="330"/>
            <ac:spMk id="5" creationId="{C76EEE9D-D386-49C5-B3B2-9149ADE13438}"/>
          </ac:spMkLst>
        </pc:spChg>
        <pc:spChg chg="add mod">
          <ac:chgData name="Rini Wongso" userId="63eaad76-91a1-4ce2-80f5-744d53874659" providerId="ADAL" clId="{00C99052-4FD9-47CC-9C29-5E66E3B0AE86}" dt="2018-11-23T03:25:10.534" v="1092" actId="20577"/>
          <ac:spMkLst>
            <pc:docMk/>
            <pc:sldMk cId="1893653854" sldId="330"/>
            <ac:spMk id="6" creationId="{AB18D04D-1389-4C06-877E-892A08A9737C}"/>
          </ac:spMkLst>
        </pc:spChg>
      </pc:sldChg>
      <pc:sldChg chg="add">
        <pc:chgData name="Rini Wongso" userId="63eaad76-91a1-4ce2-80f5-744d53874659" providerId="ADAL" clId="{00C99052-4FD9-47CC-9C29-5E66E3B0AE86}" dt="2018-11-23T03:26:29.495" v="1164"/>
        <pc:sldMkLst>
          <pc:docMk/>
          <pc:sldMk cId="4085493327" sldId="330"/>
        </pc:sldMkLst>
      </pc:sldChg>
      <pc:sldChg chg="addSp delSp modSp add">
        <pc:chgData name="Rini Wongso" userId="63eaad76-91a1-4ce2-80f5-744d53874659" providerId="ADAL" clId="{00C99052-4FD9-47CC-9C29-5E66E3B0AE86}" dt="2018-11-23T03:25:33.466" v="1155" actId="20577"/>
        <pc:sldMkLst>
          <pc:docMk/>
          <pc:sldMk cId="428671781" sldId="331"/>
        </pc:sldMkLst>
        <pc:spChg chg="del">
          <ac:chgData name="Rini Wongso" userId="63eaad76-91a1-4ce2-80f5-744d53874659" providerId="ADAL" clId="{00C99052-4FD9-47CC-9C29-5E66E3B0AE86}" dt="2018-11-23T03:25:21.254" v="1094"/>
          <ac:spMkLst>
            <pc:docMk/>
            <pc:sldMk cId="428671781" sldId="331"/>
            <ac:spMk id="2" creationId="{B3631CAA-3191-43E5-8169-203A7DBCC99A}"/>
          </ac:spMkLst>
        </pc:spChg>
        <pc:spChg chg="del">
          <ac:chgData name="Rini Wongso" userId="63eaad76-91a1-4ce2-80f5-744d53874659" providerId="ADAL" clId="{00C99052-4FD9-47CC-9C29-5E66E3B0AE86}" dt="2018-11-23T03:25:21.254" v="1094"/>
          <ac:spMkLst>
            <pc:docMk/>
            <pc:sldMk cId="428671781" sldId="331"/>
            <ac:spMk id="4" creationId="{0D2FE2E0-B3A3-43A5-AB5F-A6E3EE691F59}"/>
          </ac:spMkLst>
        </pc:spChg>
        <pc:spChg chg="add mod">
          <ac:chgData name="Rini Wongso" userId="63eaad76-91a1-4ce2-80f5-744d53874659" providerId="ADAL" clId="{00C99052-4FD9-47CC-9C29-5E66E3B0AE86}" dt="2018-11-23T03:25:33.466" v="1155" actId="20577"/>
          <ac:spMkLst>
            <pc:docMk/>
            <pc:sldMk cId="428671781" sldId="331"/>
            <ac:spMk id="5" creationId="{89D8FFF3-B8D6-4E45-8F67-222A22A101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1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1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4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6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9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3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182A-8C72-4C6B-94C4-11E300CD572C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1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97BD0-68DE-40FD-AC60-D0DADF2EB25D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66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11/23/2018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431040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scripting/structs_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Data Structure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02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Structure Declaration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F8A2D-F4DC-44F5-AC36-947EDC341EFB}"/>
              </a:ext>
            </a:extLst>
          </p:cNvPr>
          <p:cNvSpPr/>
          <p:nvPr/>
        </p:nvSpPr>
        <p:spPr>
          <a:xfrm>
            <a:off x="1206510" y="2167205"/>
            <a:ext cx="3581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F8D846-BDCB-4C2B-A9C3-066D68C26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2" y="2195793"/>
            <a:ext cx="3581398" cy="1828800"/>
          </a:xfrm>
        </p:spPr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</a:t>
            </a:r>
            <a:r>
              <a:rPr lang="id-ID" altLang="zh-CN" sz="1800" b="1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tdata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{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  age;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char  name[100];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float score;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D7124-5E0E-4D80-B340-5606D8D6B20C}"/>
              </a:ext>
            </a:extLst>
          </p:cNvPr>
          <p:cNvSpPr/>
          <p:nvPr/>
        </p:nvSpPr>
        <p:spPr>
          <a:xfrm>
            <a:off x="1005842" y="4106715"/>
            <a:ext cx="74523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code above define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structure named tdata which has three members: </a:t>
            </a: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age</a:t>
            </a:r>
            <a:r>
              <a:rPr lang="id-ID" altLang="zh-CN" sz="2000" dirty="0">
                <a:latin typeface="Arial" charset="0"/>
                <a:ea typeface="SimSun" pitchFamily="2" charset="-122"/>
              </a:rPr>
              <a:t> </a:t>
            </a: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(int), </a:t>
            </a: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name</a:t>
            </a:r>
            <a:r>
              <a:rPr lang="id-ID" altLang="zh-CN" sz="2000" dirty="0">
                <a:latin typeface="Arial" charset="0"/>
                <a:ea typeface="SimSun" pitchFamily="2" charset="-122"/>
              </a:rPr>
              <a:t> </a:t>
            </a: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(char[]) and </a:t>
            </a: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score</a:t>
            </a:r>
            <a:r>
              <a:rPr lang="id-ID" altLang="zh-CN" sz="2000" dirty="0">
                <a:latin typeface="Arial" charset="0"/>
                <a:ea typeface="SimSun" pitchFamily="2" charset="-122"/>
              </a:rPr>
              <a:t> </a:t>
            </a: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(float).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variable of structure is similar to create a variable of primitive data type.</a:t>
            </a:r>
          </a:p>
          <a:p>
            <a:pPr>
              <a:buNone/>
              <a:tabLst>
                <a:tab pos="457200" algn="l"/>
              </a:tabLst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	tdata x;	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		</a:t>
            </a: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// a variable of tdata</a:t>
            </a:r>
          </a:p>
          <a:p>
            <a:pPr>
              <a:buNone/>
              <a:tabLst>
                <a:tab pos="4572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	</a:t>
            </a: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tdata arr[100];	// an array of tdata</a:t>
            </a:r>
          </a:p>
        </p:txBody>
      </p:sp>
    </p:spTree>
    <p:extLst>
      <p:ext uri="{BB962C8B-B14F-4D97-AF65-F5344CB8AC3E}">
        <p14:creationId xmlns:p14="http://schemas.microsoft.com/office/powerpoint/2010/main" val="356297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Structure Declaration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A3D66B5-0A4F-48A7-88A0-C6FE7706B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163688"/>
            <a:ext cx="7924800" cy="4310074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also can define a structure as well as declare variables.</a:t>
            </a:r>
          </a:p>
          <a:p>
            <a:pPr>
              <a:tabLst>
                <a:tab pos="457200" algn="l"/>
              </a:tabLst>
              <a:defRPr/>
            </a:pPr>
            <a:endParaRPr lang="id-ID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457200" algn="l"/>
              </a:tabLst>
              <a:defRPr/>
            </a:pPr>
            <a:endParaRPr lang="id-ID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457200" algn="l"/>
              </a:tabLst>
              <a:defRPr/>
            </a:pPr>
            <a:endParaRPr lang="id-ID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D96E9E1-6AFD-4FF6-8691-337C9073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643182"/>
            <a:ext cx="414340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id-ID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code on the left is equal to:</a:t>
            </a:r>
          </a:p>
          <a:p>
            <a:pPr>
              <a:tabLst>
                <a:tab pos="457200" algn="l"/>
              </a:tabLst>
            </a:pPr>
            <a:endParaRPr lang="id-ID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tdata {</a:t>
            </a: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  age;</a:t>
            </a: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char  name[100];</a:t>
            </a: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float score;</a:t>
            </a: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  <a:p>
            <a:pPr>
              <a:tabLst>
                <a:tab pos="457200" algn="l"/>
              </a:tabLst>
            </a:pPr>
            <a:endParaRPr lang="id-ID" altLang="zh-CN" sz="18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tdata a;</a:t>
            </a:r>
          </a:p>
          <a:p>
            <a:pPr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tdata b;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0EB5E-A4D4-4798-8BBA-A3B2DFD4D6BA}"/>
              </a:ext>
            </a:extLst>
          </p:cNvPr>
          <p:cNvSpPr/>
          <p:nvPr/>
        </p:nvSpPr>
        <p:spPr>
          <a:xfrm>
            <a:off x="1357290" y="3286124"/>
            <a:ext cx="2857520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08D61-4659-426A-9673-F8258D124C4D}"/>
              </a:ext>
            </a:extLst>
          </p:cNvPr>
          <p:cNvSpPr/>
          <p:nvPr/>
        </p:nvSpPr>
        <p:spPr>
          <a:xfrm>
            <a:off x="4714876" y="3143248"/>
            <a:ext cx="3071834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86029-08A5-49C2-BA88-7CC6E5599779}"/>
              </a:ext>
            </a:extLst>
          </p:cNvPr>
          <p:cNvCxnSpPr/>
          <p:nvPr/>
        </p:nvCxnSpPr>
        <p:spPr>
          <a:xfrm>
            <a:off x="2428860" y="4786322"/>
            <a:ext cx="257176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2064B4-253B-41F9-B1A7-EC58A269E553}"/>
              </a:ext>
            </a:extLst>
          </p:cNvPr>
          <p:cNvSpPr txBox="1"/>
          <p:nvPr/>
        </p:nvSpPr>
        <p:spPr>
          <a:xfrm>
            <a:off x="1418639" y="3397348"/>
            <a:ext cx="2833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tdata {</a:t>
            </a:r>
          </a:p>
          <a:p>
            <a:pPr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 age;</a:t>
            </a:r>
          </a:p>
          <a:p>
            <a:pPr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 name[100];</a:t>
            </a:r>
          </a:p>
          <a:p>
            <a:pPr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float score;</a:t>
            </a:r>
          </a:p>
          <a:p>
            <a:pPr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  <a:r>
              <a:rPr lang="id-ID" altLang="zh-CN" b="1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a, b</a:t>
            </a: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Structure Assignments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A3D66B5-0A4F-48A7-88A0-C6FE7706B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163688"/>
            <a:ext cx="7924800" cy="4310074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endParaRPr lang="en-US" altLang="zh-CN" dirty="0">
              <a:ea typeface="SimSun" pitchFamily="2" charset="-122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endParaRPr lang="id-ID" altLang="zh-CN" dirty="0">
              <a:ea typeface="SimSun" pitchFamily="2" charset="-122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</a:tabLst>
              <a:defRPr/>
            </a:pP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operator . (dot) to access member of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0EB5E-A4D4-4798-8BBA-A3B2DFD4D6BA}"/>
              </a:ext>
            </a:extLst>
          </p:cNvPr>
          <p:cNvSpPr/>
          <p:nvPr/>
        </p:nvSpPr>
        <p:spPr>
          <a:xfrm>
            <a:off x="1392188" y="3810000"/>
            <a:ext cx="4073624" cy="1244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064B4-253B-41F9-B1A7-EC58A269E553}"/>
              </a:ext>
            </a:extLst>
          </p:cNvPr>
          <p:cNvSpPr txBox="1"/>
          <p:nvPr/>
        </p:nvSpPr>
        <p:spPr>
          <a:xfrm>
            <a:off x="1524000" y="3924301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x.age = 17;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strcpy(x.name, “andi”);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x.score = 82.5;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4479F-958F-4B8E-926F-6196254FFF9B}"/>
              </a:ext>
            </a:extLst>
          </p:cNvPr>
          <p:cNvSpPr/>
          <p:nvPr/>
        </p:nvSpPr>
        <p:spPr>
          <a:xfrm>
            <a:off x="1413290" y="2524188"/>
            <a:ext cx="1600200" cy="57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65D21-7F63-4999-853C-DE20C4CCA1FA}"/>
              </a:ext>
            </a:extLst>
          </p:cNvPr>
          <p:cNvSpPr txBox="1"/>
          <p:nvPr/>
        </p:nvSpPr>
        <p:spPr>
          <a:xfrm>
            <a:off x="1489491" y="2611139"/>
            <a:ext cx="144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tdata x;</a:t>
            </a:r>
            <a:endParaRPr lang="en-US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6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Nested Structure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A3D66B5-0A4F-48A7-88A0-C6FE7706B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163688"/>
            <a:ext cx="7924800" cy="4310074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You also can have a structure as a member of another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0EB5E-A4D4-4798-8BBA-A3B2DFD4D6BA}"/>
              </a:ext>
            </a:extLst>
          </p:cNvPr>
          <p:cNvSpPr/>
          <p:nvPr/>
        </p:nvSpPr>
        <p:spPr>
          <a:xfrm>
            <a:off x="1163588" y="2590799"/>
            <a:ext cx="7599412" cy="3517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064B4-253B-41F9-B1A7-EC58A269E553}"/>
              </a:ext>
            </a:extLst>
          </p:cNvPr>
          <p:cNvSpPr txBox="1"/>
          <p:nvPr/>
        </p:nvSpPr>
        <p:spPr>
          <a:xfrm>
            <a:off x="1295400" y="2743200"/>
            <a:ext cx="3570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profile {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 age;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 name[100];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};</a:t>
            </a:r>
          </a:p>
          <a:p>
            <a:pPr>
              <a:tabLst>
                <a:tab pos="457200" algn="l"/>
              </a:tabLst>
              <a:defRPr/>
            </a:pP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student {</a:t>
            </a:r>
          </a:p>
          <a:p>
            <a:pPr lvl="1"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profile p;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score;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grade;</a:t>
            </a:r>
            <a:b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2A074-EE12-4D77-966C-8E20B3B81FD3}"/>
              </a:ext>
            </a:extLst>
          </p:cNvPr>
          <p:cNvSpPr txBox="1"/>
          <p:nvPr/>
        </p:nvSpPr>
        <p:spPr>
          <a:xfrm>
            <a:off x="5008612" y="2751406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student x;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x.grade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‘A’;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x.p.age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(x.p.name,”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73162-C99D-4429-82CA-EB8FFF614BAB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2973362"/>
            <a:ext cx="609600" cy="1532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Array of Structure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A3D66B5-0A4F-48A7-88A0-C6FE7706B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163688"/>
            <a:ext cx="7924800" cy="4310074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You also can have an array of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0EB5E-A4D4-4798-8BBA-A3B2DFD4D6BA}"/>
              </a:ext>
            </a:extLst>
          </p:cNvPr>
          <p:cNvSpPr/>
          <p:nvPr/>
        </p:nvSpPr>
        <p:spPr>
          <a:xfrm>
            <a:off x="1163588" y="2590799"/>
            <a:ext cx="7599412" cy="3517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064B4-253B-41F9-B1A7-EC58A269E553}"/>
              </a:ext>
            </a:extLst>
          </p:cNvPr>
          <p:cNvSpPr txBox="1"/>
          <p:nvPr/>
        </p:nvSpPr>
        <p:spPr>
          <a:xfrm>
            <a:off x="1295400" y="2743200"/>
            <a:ext cx="3570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profile {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 age;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 name[100];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};</a:t>
            </a:r>
          </a:p>
          <a:p>
            <a:pPr>
              <a:tabLst>
                <a:tab pos="457200" algn="l"/>
              </a:tabLst>
              <a:defRPr/>
            </a:pP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student {</a:t>
            </a:r>
          </a:p>
          <a:p>
            <a:pPr lvl="1">
              <a:buNone/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profile p;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score;</a:t>
            </a:r>
          </a:p>
          <a:p>
            <a:pPr>
              <a:tabLst>
                <a:tab pos="457200" algn="l"/>
              </a:tabLst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grade;</a:t>
            </a:r>
            <a:b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2A074-EE12-4D77-966C-8E20B3B81FD3}"/>
              </a:ext>
            </a:extLst>
          </p:cNvPr>
          <p:cNvSpPr txBox="1"/>
          <p:nvPr/>
        </p:nvSpPr>
        <p:spPr>
          <a:xfrm>
            <a:off x="4308376" y="2743200"/>
            <a:ext cx="4780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itchFamily="49" charset="0"/>
                <a:cs typeface="Courier New" pitchFamily="49" charset="0"/>
              </a:rPr>
              <a:t>student arr[10];</a:t>
            </a:r>
          </a:p>
          <a:p>
            <a:endParaRPr lang="id-ID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arr[0].score = 92;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arr[0].grade = ‘A’;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arr[0].p.age = 20;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strcpy(arr[0].p.name,”budi”);</a:t>
            </a:r>
          </a:p>
          <a:p>
            <a:endParaRPr lang="id-ID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arr[1].score = 83;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arr[1].grade = ‘b’;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arr[1].p.age = 19;</a:t>
            </a:r>
          </a:p>
          <a:p>
            <a:r>
              <a:rPr lang="id-ID" dirty="0">
                <a:latin typeface="Courier New" pitchFamily="49" charset="0"/>
                <a:cs typeface="Courier New" pitchFamily="49" charset="0"/>
              </a:rPr>
              <a:t>strcpy(arr[1].p.name,”chandra”);</a:t>
            </a:r>
          </a:p>
        </p:txBody>
      </p:sp>
    </p:spTree>
    <p:extLst>
      <p:ext uri="{BB962C8B-B14F-4D97-AF65-F5344CB8AC3E}">
        <p14:creationId xmlns:p14="http://schemas.microsoft.com/office/powerpoint/2010/main" val="382678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F93C6-BE60-4DA2-9BBE-2B8F9B4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A507C-A03B-482A-9FF0-D1FEFCEB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18D04D-1389-4C06-877E-892A08A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08549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 structure is an </a:t>
            </a:r>
            <a:r>
              <a:rPr lang="en-AU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arrangement of data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either in the computer’s memory or on the disk storage.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common examples of data structures include:</a:t>
            </a:r>
          </a:p>
          <a:p>
            <a:pPr marL="741363" lvl="1" indent="-341313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lists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Queues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Stacks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trees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150961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B6BA3-C0FE-46B8-8097-6476D7B417ED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can further be classified as </a:t>
            </a: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data structures 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non-linear data structures. </a:t>
            </a:r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/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data structures include structures such as: linear lists (we discussed it in previous session – Array), Stacks, and Queues where data is stored contiguously</a:t>
            </a:r>
          </a:p>
          <a:p>
            <a:pPr algn="just" eaLnBrk="1" hangingPunct="1"/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Linear data structures include structures such as tree and graphs where data need not to be stored in a contiguous manner</a:t>
            </a:r>
          </a:p>
          <a:p>
            <a:pPr eaLnBrk="1" hangingPunct="1"/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2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Data 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collection of similar data elements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elements have the same data type</a:t>
            </a:r>
          </a:p>
        </p:txBody>
      </p:sp>
      <p:pic>
        <p:nvPicPr>
          <p:cNvPr id="5" name="Picture 2" descr="http://www.technoexam.com/c-language-lecture-study-notes-tutorials-material/c-images/single-d-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043" y="3886200"/>
            <a:ext cx="4811713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30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Data 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Lists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very dynamic data structure in which the elements can be added to or deleted from anywhere at will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element is called a node</a:t>
            </a:r>
          </a:p>
        </p:txBody>
      </p:sp>
      <p:pic>
        <p:nvPicPr>
          <p:cNvPr id="6" name="Picture 2" descr="http://1.bp.blogspot.com/-pKVI5pQF0Kw/TbpC6K7VVKI/AAAAAAAAABg/75c5742X9zE/s1600/Single_linked_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325334"/>
            <a:ext cx="6581775" cy="177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Data 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element that was inserted first is the first one to be taken out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elements in a queue are added at one end called the rear and removed from the other end called the front </a:t>
            </a:r>
          </a:p>
        </p:txBody>
      </p:sp>
      <p:pic>
        <p:nvPicPr>
          <p:cNvPr id="7" name="Picture 2" descr="http://t0.gstatic.com/images?q=tbn:ANd9GcTsYuAGp_wdH2WBzSQ-0xcPs8MVMdyiDqchV-W_5CBSTmgk1uP7MF3bhCC6v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4900" y="4114800"/>
            <a:ext cx="319193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055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Data 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Stacks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Stacks can be represented as a linear array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stack has a variable TOP associated with it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 (Last In First Out) / FILO (First In Last Out)</a:t>
            </a:r>
          </a:p>
        </p:txBody>
      </p:sp>
      <p:pic>
        <p:nvPicPr>
          <p:cNvPr id="6" name="Picture 2" descr="http://sir.unl.edu/portal/bios/Stack-m6c5da6f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242" y="4066115"/>
            <a:ext cx="32860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97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Data 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Trees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 structure which is defined as a collection of elements called the nodes</a:t>
            </a:r>
          </a:p>
          <a:p>
            <a:pPr marL="741363" lvl="1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node contains a left pointer, a right pointer, and a data element</a:t>
            </a:r>
          </a:p>
        </p:txBody>
      </p:sp>
      <p:pic>
        <p:nvPicPr>
          <p:cNvPr id="7" name="Picture 2" descr="http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62400"/>
            <a:ext cx="302363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872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 structure is an arrangement of data, either in the computer’s memory or on the disk storage</a:t>
            </a:r>
          </a:p>
          <a:p>
            <a:pPr marL="341313" indent="-341313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common examples of data structures include: arrays, linked lists, queues, stacks, binary trees, hash tables</a:t>
            </a:r>
          </a:p>
          <a:p>
            <a:pPr marL="341313" indent="-341313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Data Type (ADT) is a data type that is organized in such a way that the specification of the objects and the specification of the operations on the objects is separated from the representation of the objects and the implementation of the operations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5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&amp; 5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Structures In C,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http://www.asic-world.com/scripting/structs_c.html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Data Type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Struct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Struct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id-ID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collection of objects and a set of operations that act on those objects.</a:t>
            </a:r>
          </a:p>
          <a:p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the data type </a:t>
            </a:r>
            <a:r>
              <a:rPr lang="id-ID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consists of:</a:t>
            </a:r>
          </a:p>
          <a:p>
            <a:pPr lvl="1" indent="-220663">
              <a:buFontTx/>
              <a:buChar char="•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		: 0, +1, -1, +2, -2,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220663">
              <a:buFontTx/>
              <a:buChar char="•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	: +, -, *, /, %,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</a:t>
            </a:r>
            <a:r>
              <a:rPr lang="en-US" altLang="zh-CN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predefined data types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lang="id-ID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char, float.</a:t>
            </a:r>
          </a:p>
        </p:txBody>
      </p:sp>
    </p:spTree>
    <p:extLst>
      <p:ext uri="{BB962C8B-B14F-4D97-AF65-F5344CB8AC3E}">
        <p14:creationId xmlns:p14="http://schemas.microsoft.com/office/powerpoint/2010/main" val="9842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Data Type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Data Type (ADT)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example of user-defined data types. 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ADT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collection of objects and a set of operations that act on those objects.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C/C++ has a concept called </a:t>
            </a: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d-ID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assist the programmer in implementing abstract data type.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implementation view of an ADT is called a </a:t>
            </a: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structure.</a:t>
            </a:r>
          </a:p>
          <a:p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5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Example of ADT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Supposed we want to create an ADT of natural number which has integer number as objects and several functions as operation.</a:t>
            </a:r>
          </a:p>
          <a:p>
            <a:pPr eaLnBrk="1" hangingPunct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objects	: an integer x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functions	: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 is_zero()	if ( x == 0 ) return TRUE else return FALSE</a:t>
            </a:r>
          </a:p>
          <a:p>
            <a:pPr eaLnBrk="1" hangingPunct="1">
              <a:buFontTx/>
              <a:buNone/>
            </a:pP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bool equal(y)	if ( x == y ) return TRUE else return FALSE</a:t>
            </a:r>
          </a:p>
          <a:p>
            <a:pPr eaLnBrk="1" hangingPunct="1">
              <a:buFontTx/>
              <a:buNone/>
            </a:pP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void set(y)	x = y</a:t>
            </a:r>
          </a:p>
          <a:p>
            <a:pPr eaLnBrk="1" hangingPunct="1">
              <a:buFontTx/>
              <a:buNone/>
            </a:pP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void add(y)	x = x + y</a:t>
            </a:r>
          </a:p>
          <a:p>
            <a:pPr eaLnBrk="1" hangingPunct="1">
              <a:buFontTx/>
              <a:buNone/>
            </a:pPr>
            <a:r>
              <a:rPr lang="id-ID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int get ()	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359860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9EB3D-A82C-4AA4-80E4-BC9A0BE3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8FFF3-B8D6-4E45-8F67-222A22A1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ADT: Struct</a:t>
            </a:r>
          </a:p>
        </p:txBody>
      </p:sp>
    </p:spTree>
    <p:extLst>
      <p:ext uri="{BB962C8B-B14F-4D97-AF65-F5344CB8AC3E}">
        <p14:creationId xmlns:p14="http://schemas.microsoft.com/office/powerpoint/2010/main" val="4286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Structure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Char char="•"/>
            </a:pP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basically a user-defined data type that can store related information (even of different data types) together, while an array can store only entities of same data types.</a:t>
            </a:r>
          </a:p>
          <a:p>
            <a:pPr algn="just">
              <a:buFontTx/>
              <a:buChar char="•"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•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collection of variables under a </a:t>
            </a: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</a:t>
            </a:r>
            <a:r>
              <a:rPr lang="en-US" altLang="zh-CN" sz="2400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•"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•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variables within a structure are of </a:t>
            </a: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data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each has a name that is used to select it from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1014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Structure Declaration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8A6B-2E7F-4B33-8213-2D81BA5FF923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EE09A9-9CA0-41C3-909C-6AB036BDC239}"/>
              </a:ext>
            </a:extLst>
          </p:cNvPr>
          <p:cNvGrpSpPr/>
          <p:nvPr/>
        </p:nvGrpSpPr>
        <p:grpSpPr>
          <a:xfrm>
            <a:off x="1219200" y="2336790"/>
            <a:ext cx="6997226" cy="3319481"/>
            <a:chOff x="1219200" y="2336790"/>
            <a:chExt cx="6997226" cy="33194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7F8A2D-F4DC-44F5-AC36-947EDC341EFB}"/>
                </a:ext>
              </a:extLst>
            </p:cNvPr>
            <p:cNvSpPr/>
            <p:nvPr/>
          </p:nvSpPr>
          <p:spPr>
            <a:xfrm>
              <a:off x="1250930" y="2960680"/>
              <a:ext cx="3581400" cy="1828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8EEC88-D385-4B51-97D6-1B460C308CFB}"/>
                </a:ext>
              </a:extLst>
            </p:cNvPr>
            <p:cNvCxnSpPr/>
            <p:nvPr/>
          </p:nvCxnSpPr>
          <p:spPr>
            <a:xfrm>
              <a:off x="2894004" y="2689218"/>
              <a:ext cx="0" cy="27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015A89-D753-4A03-B2BB-385036A91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634" y="2336790"/>
              <a:ext cx="1555750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Open Sans"/>
                  <a:cs typeface="Tahoma" pitchFamily="34" charset="0"/>
                </a:rPr>
                <a:t>structure name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19EE0A-7B49-441B-852A-B4C63843BCFF}"/>
                </a:ext>
              </a:extLst>
            </p:cNvPr>
            <p:cNvCxnSpPr/>
            <p:nvPr/>
          </p:nvCxnSpPr>
          <p:spPr>
            <a:xfrm flipV="1">
              <a:off x="1750996" y="4818068"/>
              <a:ext cx="0" cy="490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CE3D268E-1A66-4387-9124-19AD34696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5318134"/>
              <a:ext cx="2889250" cy="33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Open Sans"/>
                  <a:cs typeface="Tahoma" pitchFamily="34" charset="0"/>
                </a:rPr>
                <a:t>don’t forget a semicolon here!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962CE8-E343-4BC5-A11F-1E69F1381342}"/>
                </a:ext>
              </a:extLst>
            </p:cNvPr>
            <p:cNvCxnSpPr/>
            <p:nvPr/>
          </p:nvCxnSpPr>
          <p:spPr>
            <a:xfrm rot="10800000">
              <a:off x="5520838" y="3801351"/>
              <a:ext cx="8382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80EC6312-A8A1-4E5D-83D9-194767B4B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026" y="3658475"/>
              <a:ext cx="1803400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Open Sans"/>
                  <a:cs typeface="Tahoma" pitchFamily="34" charset="0"/>
                </a:rPr>
                <a:t>structure member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50BBF36-8DA5-4BC7-903A-25ACCFAF14BE}"/>
                </a:ext>
              </a:extLst>
            </p:cNvPr>
            <p:cNvSpPr/>
            <p:nvPr/>
          </p:nvSpPr>
          <p:spPr>
            <a:xfrm>
              <a:off x="4956190" y="3379784"/>
              <a:ext cx="457200" cy="838200"/>
            </a:xfrm>
            <a:prstGeom prst="rightBrace">
              <a:avLst>
                <a:gd name="adj1" fmla="val 4687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00F8D846-BDCB-4C2B-A9C3-066D68C26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5022" y="2989268"/>
            <a:ext cx="3581398" cy="1828800"/>
          </a:xfrm>
        </p:spPr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</a:t>
            </a:r>
            <a:r>
              <a:rPr lang="id-ID" altLang="zh-CN" sz="1800" b="1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tdata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{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  age;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char  name[100];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float score;</a:t>
            </a:r>
          </a:p>
          <a:p>
            <a:pPr algn="l" eaLnBrk="1" hangingPunct="1">
              <a:buNone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624702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B1E913B5-C783-46CB-A694-17BF065FF4CE}"/>
</file>

<file path=customXml/itemProps2.xml><?xml version="1.0" encoding="utf-8"?>
<ds:datastoreItem xmlns:ds="http://schemas.openxmlformats.org/officeDocument/2006/customXml" ds:itemID="{126C1229-C482-4D7B-8431-C365F7A49692}"/>
</file>

<file path=customXml/itemProps3.xml><?xml version="1.0" encoding="utf-8"?>
<ds:datastoreItem xmlns:ds="http://schemas.openxmlformats.org/officeDocument/2006/customXml" ds:itemID="{19D6AC0F-B714-4758-80BF-299B23D8EA04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2692</TotalTime>
  <Words>977</Words>
  <Application>Microsoft Office PowerPoint</Application>
  <PresentationFormat>On-screen Show (4:3)</PresentationFormat>
  <Paragraphs>206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SimSun</vt:lpstr>
      <vt:lpstr>SimSun</vt:lpstr>
      <vt:lpstr>Arial</vt:lpstr>
      <vt:lpstr>Calibri</vt:lpstr>
      <vt:lpstr>Courier New</vt:lpstr>
      <vt:lpstr>Open Sans</vt:lpstr>
      <vt:lpstr>Tahoma</vt:lpstr>
      <vt:lpstr>Wingdings</vt:lpstr>
      <vt:lpstr>TemplateBM_2</vt:lpstr>
      <vt:lpstr>Introduction to Data Structure  Session 02</vt:lpstr>
      <vt:lpstr>Learning Outcomes</vt:lpstr>
      <vt:lpstr>Outline</vt:lpstr>
      <vt:lpstr>Data Type</vt:lpstr>
      <vt:lpstr>Abstract Data Type</vt:lpstr>
      <vt:lpstr>Example of ADT</vt:lpstr>
      <vt:lpstr>Implementation of ADT: Struct</vt:lpstr>
      <vt:lpstr>Structure</vt:lpstr>
      <vt:lpstr>Structure Declaration</vt:lpstr>
      <vt:lpstr>Structure Declaration</vt:lpstr>
      <vt:lpstr>Structure Declaration</vt:lpstr>
      <vt:lpstr>Structure Assignments</vt:lpstr>
      <vt:lpstr>Nested Structure</vt:lpstr>
      <vt:lpstr>Array of Structure</vt:lpstr>
      <vt:lpstr>Data Structure</vt:lpstr>
      <vt:lpstr>Data Structure</vt:lpstr>
      <vt:lpstr>Data Structures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Summary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2018-11-23T03:50:57Z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