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323" r:id="rId5"/>
    <p:sldId id="311" r:id="rId6"/>
    <p:sldId id="312" r:id="rId7"/>
    <p:sldId id="313" r:id="rId8"/>
    <p:sldId id="322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21" r:id="rId19"/>
    <p:sldId id="310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23"/>
            <p14:sldId id="311"/>
            <p14:sldId id="312"/>
            <p14:sldId id="313"/>
            <p14:sldId id="32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2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0081BD"/>
    <a:srgbClr val="3399FF"/>
    <a:srgbClr val="008FD5"/>
    <a:srgbClr val="558FD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0E02A-8881-470A-BB2E-44F1DCA0EC6D}" v="38" dt="2018-11-23T10:15:58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B00E02A-8881-470A-BB2E-44F1DCA0EC6D}"/>
    <pc:docChg chg="undo custSel addSld delSld modSld sldOrd modSection">
      <pc:chgData name="Rini Wongso" userId="63eaad76-91a1-4ce2-80f5-744d53874659" providerId="ADAL" clId="{CB00E02A-8881-470A-BB2E-44F1DCA0EC6D}" dt="2018-11-23T10:16:11.175" v="1114" actId="255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23T05:36:29.447" v="1089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23T05:36:29.447" v="1089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05:36:29.447" v="1089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05:36:29.447" v="1089" actId="2711"/>
          <ac:spMkLst>
            <pc:docMk/>
            <pc:sldMk cId="0" sldId="263"/>
            <ac:spMk id="5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49:40.412" v="162" actId="2711"/>
        <pc:sldMkLst>
          <pc:docMk/>
          <pc:sldMk cId="0" sldId="288"/>
        </pc:sldMkLst>
        <pc:spChg chg="mod">
          <ac:chgData name="Rini Wongso" userId="63eaad76-91a1-4ce2-80f5-744d53874659" providerId="ADAL" clId="{CB00E02A-8881-470A-BB2E-44F1DCA0EC6D}" dt="2018-11-14T09:49:40.412" v="162" actId="2711"/>
          <ac:spMkLst>
            <pc:docMk/>
            <pc:sldMk cId="0" sldId="288"/>
            <ac:spMk id="8197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23T05:37:00.872" v="1095" actId="207"/>
        <pc:sldMkLst>
          <pc:docMk/>
          <pc:sldMk cId="0" sldId="289"/>
        </pc:sldMkLst>
        <pc:spChg chg="mod">
          <ac:chgData name="Rini Wongso" userId="63eaad76-91a1-4ce2-80f5-744d53874659" providerId="ADAL" clId="{CB00E02A-8881-470A-BB2E-44F1DCA0EC6D}" dt="2018-11-23T05:37:00.872" v="1095" actId="207"/>
          <ac:spMkLst>
            <pc:docMk/>
            <pc:sldMk cId="0" sldId="289"/>
            <ac:spMk id="9220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50:02.984" v="163" actId="2711"/>
          <ac:spMkLst>
            <pc:docMk/>
            <pc:sldMk cId="0" sldId="289"/>
            <ac:spMk id="9221" creationId="{00000000-0000-0000-0000-000000000000}"/>
          </ac:spMkLst>
        </pc:spChg>
      </pc:sldChg>
      <pc:sldChg chg="add">
        <pc:chgData name="Rini Wongso" userId="63eaad76-91a1-4ce2-80f5-744d53874659" providerId="ADAL" clId="{CB00E02A-8881-470A-BB2E-44F1DCA0EC6D}" dt="2018-11-14T09:25:40.885" v="147"/>
        <pc:sldMkLst>
          <pc:docMk/>
          <pc:sldMk cId="0" sldId="290"/>
        </pc:sldMkLst>
      </pc:sldChg>
      <pc:sldChg chg="modSp add">
        <pc:chgData name="Rini Wongso" userId="63eaad76-91a1-4ce2-80f5-744d53874659" providerId="ADAL" clId="{CB00E02A-8881-470A-BB2E-44F1DCA0EC6D}" dt="2018-11-23T05:37:06.783" v="1096" actId="207"/>
        <pc:sldMkLst>
          <pc:docMk/>
          <pc:sldMk cId="0" sldId="291"/>
        </pc:sldMkLst>
        <pc:spChg chg="mod">
          <ac:chgData name="Rini Wongso" userId="63eaad76-91a1-4ce2-80f5-744d53874659" providerId="ADAL" clId="{CB00E02A-8881-470A-BB2E-44F1DCA0EC6D}" dt="2018-11-23T05:37:06.783" v="1096" actId="207"/>
          <ac:spMkLst>
            <pc:docMk/>
            <pc:sldMk cId="0" sldId="291"/>
            <ac:spMk id="1126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23T05:37:13.103" v="1098" actId="207"/>
        <pc:sldMkLst>
          <pc:docMk/>
          <pc:sldMk cId="0" sldId="292"/>
        </pc:sldMkLst>
        <pc:spChg chg="mod">
          <ac:chgData name="Rini Wongso" userId="63eaad76-91a1-4ce2-80f5-744d53874659" providerId="ADAL" clId="{CB00E02A-8881-470A-BB2E-44F1DCA0EC6D}" dt="2018-11-14T09:50:45.003" v="164" actId="122"/>
          <ac:spMkLst>
            <pc:docMk/>
            <pc:sldMk cId="0" sldId="292"/>
            <ac:spMk id="12290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05:37:13.103" v="1098" actId="207"/>
          <ac:spMkLst>
            <pc:docMk/>
            <pc:sldMk cId="0" sldId="292"/>
            <ac:spMk id="1229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2.864" v="166" actId="122"/>
        <pc:sldMkLst>
          <pc:docMk/>
          <pc:sldMk cId="0" sldId="293"/>
        </pc:sldMkLst>
        <pc:spChg chg="mod">
          <ac:chgData name="Rini Wongso" userId="63eaad76-91a1-4ce2-80f5-744d53874659" providerId="ADAL" clId="{CB00E02A-8881-470A-BB2E-44F1DCA0EC6D}" dt="2018-11-14T09:51:02.864" v="166" actId="122"/>
          <ac:spMkLst>
            <pc:docMk/>
            <pc:sldMk cId="0" sldId="293"/>
            <ac:spMk id="13314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4.794" v="170" actId="122"/>
        <pc:sldMkLst>
          <pc:docMk/>
          <pc:sldMk cId="0" sldId="296"/>
        </pc:sldMkLst>
        <pc:spChg chg="mod">
          <ac:chgData name="Rini Wongso" userId="63eaad76-91a1-4ce2-80f5-744d53874659" providerId="ADAL" clId="{CB00E02A-8881-470A-BB2E-44F1DCA0EC6D}" dt="2018-11-14T09:51:14.794" v="170" actId="122"/>
          <ac:spMkLst>
            <pc:docMk/>
            <pc:sldMk cId="0" sldId="296"/>
            <ac:spMk id="16386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23T10:16:11.175" v="1114" actId="255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10:01:03.612" v="177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10:16:11.175" v="1114" actId="255"/>
          <ac:spMkLst>
            <pc:docMk/>
            <pc:sldMk cId="0" sldId="310"/>
            <ac:spMk id="4" creationId="{00000000-0000-0000-0000-000000000000}"/>
          </ac:spMkLst>
        </pc:spChg>
      </pc:sldChg>
      <pc:sldChg chg="addSp modSp">
        <pc:chgData name="Rini Wongso" userId="63eaad76-91a1-4ce2-80f5-744d53874659" providerId="ADAL" clId="{CB00E02A-8881-470A-BB2E-44F1DCA0EC6D}" dt="2018-11-23T05:28:38.106" v="533" actId="20577"/>
        <pc:sldMkLst>
          <pc:docMk/>
          <pc:sldMk cId="3346358836" sldId="311"/>
        </pc:sldMkLst>
        <pc:spChg chg="mod">
          <ac:chgData name="Rini Wongso" userId="63eaad76-91a1-4ce2-80f5-744d53874659" providerId="ADAL" clId="{CB00E02A-8881-470A-BB2E-44F1DCA0EC6D}" dt="2018-11-14T09:48:34.442" v="154" actId="2711"/>
          <ac:spMkLst>
            <pc:docMk/>
            <pc:sldMk cId="3346358836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05:28:38.106" v="533" actId="20577"/>
          <ac:spMkLst>
            <pc:docMk/>
            <pc:sldMk cId="3346358836" sldId="311"/>
            <ac:spMk id="4" creationId="{00000000-0000-0000-0000-000000000000}"/>
          </ac:spMkLst>
        </pc:spChg>
        <pc:picChg chg="add mod">
          <ac:chgData name="Rini Wongso" userId="63eaad76-91a1-4ce2-80f5-744d53874659" providerId="ADAL" clId="{CB00E02A-8881-470A-BB2E-44F1DCA0EC6D}" dt="2018-11-23T05:28:19.986" v="489" actId="1076"/>
          <ac:picMkLst>
            <pc:docMk/>
            <pc:sldMk cId="3346358836" sldId="311"/>
            <ac:picMk id="5" creationId="{436F2C33-339C-42E8-A866-4AFDBFB8E30C}"/>
          </ac:picMkLst>
        </pc:picChg>
      </pc:sldChg>
      <pc:sldChg chg="delSp modSp">
        <pc:chgData name="Rini Wongso" userId="63eaad76-91a1-4ce2-80f5-744d53874659" providerId="ADAL" clId="{CB00E02A-8881-470A-BB2E-44F1DCA0EC6D}" dt="2018-11-14T09:48:47.544" v="156" actId="2711"/>
        <pc:sldMkLst>
          <pc:docMk/>
          <pc:sldMk cId="900442707" sldId="312"/>
        </pc:sldMkLst>
        <pc:spChg chg="mod">
          <ac:chgData name="Rini Wongso" userId="63eaad76-91a1-4ce2-80f5-744d53874659" providerId="ADAL" clId="{CB00E02A-8881-470A-BB2E-44F1DCA0EC6D}" dt="2018-11-14T09:16:26.494" v="51"/>
          <ac:spMkLst>
            <pc:docMk/>
            <pc:sldMk cId="900442707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8:47.544" v="156" actId="2711"/>
          <ac:spMkLst>
            <pc:docMk/>
            <pc:sldMk cId="900442707" sldId="312"/>
            <ac:spMk id="4" creationId="{00000000-0000-0000-0000-000000000000}"/>
          </ac:spMkLst>
        </pc:spChg>
        <pc:picChg chg="del">
          <ac:chgData name="Rini Wongso" userId="63eaad76-91a1-4ce2-80f5-744d53874659" providerId="ADAL" clId="{CB00E02A-8881-470A-BB2E-44F1DCA0EC6D}" dt="2018-11-14T09:16:33.171" v="53" actId="478"/>
          <ac:picMkLst>
            <pc:docMk/>
            <pc:sldMk cId="900442707" sldId="312"/>
            <ac:picMk id="5" creationId="{00000000-0000-0000-0000-000000000000}"/>
          </ac:picMkLst>
        </pc:picChg>
      </pc:sldChg>
      <pc:sldChg chg="addSp delSp modSp">
        <pc:chgData name="Rini Wongso" userId="63eaad76-91a1-4ce2-80f5-744d53874659" providerId="ADAL" clId="{CB00E02A-8881-470A-BB2E-44F1DCA0EC6D}" dt="2018-11-14T09:49:00.591" v="158" actId="2711"/>
        <pc:sldMkLst>
          <pc:docMk/>
          <pc:sldMk cId="3352444501" sldId="313"/>
        </pc:sldMkLst>
        <pc:spChg chg="mod">
          <ac:chgData name="Rini Wongso" userId="63eaad76-91a1-4ce2-80f5-744d53874659" providerId="ADAL" clId="{CB00E02A-8881-470A-BB2E-44F1DCA0EC6D}" dt="2018-11-14T09:49:00.591" v="158" actId="2711"/>
          <ac:spMkLst>
            <pc:docMk/>
            <pc:sldMk cId="3352444501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8:53.294" v="157" actId="2711"/>
          <ac:spMkLst>
            <pc:docMk/>
            <pc:sldMk cId="3352444501" sldId="313"/>
            <ac:spMk id="4" creationId="{00000000-0000-0000-0000-000000000000}"/>
          </ac:spMkLst>
        </pc:spChg>
        <pc:spChg chg="add mod">
          <ac:chgData name="Rini Wongso" userId="63eaad76-91a1-4ce2-80f5-744d53874659" providerId="ADAL" clId="{CB00E02A-8881-470A-BB2E-44F1DCA0EC6D}" dt="2018-11-14T09:20:43.902" v="86" actId="403"/>
          <ac:spMkLst>
            <pc:docMk/>
            <pc:sldMk cId="3352444501" sldId="313"/>
            <ac:spMk id="5" creationId="{0ED77892-7844-4546-BFCD-AC426D0B1475}"/>
          </ac:spMkLst>
        </pc:spChg>
        <pc:spChg chg="add mod">
          <ac:chgData name="Rini Wongso" userId="63eaad76-91a1-4ce2-80f5-744d53874659" providerId="ADAL" clId="{CB00E02A-8881-470A-BB2E-44F1DCA0EC6D}" dt="2018-11-14T09:20:51.810" v="87" actId="14100"/>
          <ac:spMkLst>
            <pc:docMk/>
            <pc:sldMk cId="3352444501" sldId="313"/>
            <ac:spMk id="7" creationId="{78466EC3-62EB-4ED7-9C4A-0564EE191D9B}"/>
          </ac:spMkLst>
        </pc:spChg>
        <pc:picChg chg="del">
          <ac:chgData name="Rini Wongso" userId="63eaad76-91a1-4ce2-80f5-744d53874659" providerId="ADAL" clId="{CB00E02A-8881-470A-BB2E-44F1DCA0EC6D}" dt="2018-11-14T09:19:25.853" v="60" actId="478"/>
          <ac:picMkLst>
            <pc:docMk/>
            <pc:sldMk cId="3352444501" sldId="313"/>
            <ac:picMk id="6" creationId="{00000000-0000-0000-0000-000000000000}"/>
          </ac:picMkLst>
        </pc:picChg>
      </pc:sldChg>
      <pc:sldChg chg="modSp">
        <pc:chgData name="Rini Wongso" userId="63eaad76-91a1-4ce2-80f5-744d53874659" providerId="ADAL" clId="{CB00E02A-8881-470A-BB2E-44F1DCA0EC6D}" dt="2018-11-23T05:32:13.993" v="949" actId="20577"/>
        <pc:sldMkLst>
          <pc:docMk/>
          <pc:sldMk cId="767150866" sldId="321"/>
        </pc:sldMkLst>
        <pc:spChg chg="mod">
          <ac:chgData name="Rini Wongso" userId="63eaad76-91a1-4ce2-80f5-744d53874659" providerId="ADAL" clId="{CB00E02A-8881-470A-BB2E-44F1DCA0EC6D}" dt="2018-11-14T09:51:32.342" v="172" actId="2711"/>
          <ac:spMkLst>
            <pc:docMk/>
            <pc:sldMk cId="767150866" sldId="321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23T05:32:13.993" v="949" actId="20577"/>
          <ac:spMkLst>
            <pc:docMk/>
            <pc:sldMk cId="767150866" sldId="321"/>
            <ac:spMk id="4" creationId="{00000000-0000-0000-0000-000000000000}"/>
          </ac:spMkLst>
        </pc:spChg>
      </pc:sldChg>
      <pc:sldChg chg="addSp modSp add">
        <pc:chgData name="Rini Wongso" userId="63eaad76-91a1-4ce2-80f5-744d53874659" providerId="ADAL" clId="{CB00E02A-8881-470A-BB2E-44F1DCA0EC6D}" dt="2018-11-23T05:29:59.261" v="545" actId="20577"/>
        <pc:sldMkLst>
          <pc:docMk/>
          <pc:sldMk cId="1584489620" sldId="322"/>
        </pc:sldMkLst>
        <pc:spChg chg="mod">
          <ac:chgData name="Rini Wongso" userId="63eaad76-91a1-4ce2-80f5-744d53874659" providerId="ADAL" clId="{CB00E02A-8881-470A-BB2E-44F1DCA0EC6D}" dt="2018-11-14T09:49:18.901" v="161" actId="2711"/>
          <ac:spMkLst>
            <pc:docMk/>
            <pc:sldMk cId="1584489620" sldId="322"/>
            <ac:spMk id="2" creationId="{1F14B3A6-E60E-48F8-A4E8-530C9CB43098}"/>
          </ac:spMkLst>
        </pc:spChg>
        <pc:spChg chg="mod">
          <ac:chgData name="Rini Wongso" userId="63eaad76-91a1-4ce2-80f5-744d53874659" providerId="ADAL" clId="{CB00E02A-8881-470A-BB2E-44F1DCA0EC6D}" dt="2018-11-23T05:29:59.261" v="545" actId="20577"/>
          <ac:spMkLst>
            <pc:docMk/>
            <pc:sldMk cId="1584489620" sldId="322"/>
            <ac:spMk id="4" creationId="{CBE5E7CB-7B69-4762-97A1-B33246FF9283}"/>
          </ac:spMkLst>
        </pc:spChg>
        <pc:spChg chg="add mod">
          <ac:chgData name="Rini Wongso" userId="63eaad76-91a1-4ce2-80f5-744d53874659" providerId="ADAL" clId="{CB00E02A-8881-470A-BB2E-44F1DCA0EC6D}" dt="2018-11-14T09:23:12.751" v="139" actId="1037"/>
          <ac:spMkLst>
            <pc:docMk/>
            <pc:sldMk cId="1584489620" sldId="322"/>
            <ac:spMk id="5" creationId="{9CE4557A-8144-496C-8D89-AB191764D309}"/>
          </ac:spMkLst>
        </pc:spChg>
        <pc:spChg chg="add mod">
          <ac:chgData name="Rini Wongso" userId="63eaad76-91a1-4ce2-80f5-744d53874659" providerId="ADAL" clId="{CB00E02A-8881-470A-BB2E-44F1DCA0EC6D}" dt="2018-11-14T09:23:12.751" v="139" actId="1037"/>
          <ac:spMkLst>
            <pc:docMk/>
            <pc:sldMk cId="1584489620" sldId="322"/>
            <ac:spMk id="6" creationId="{3EF25973-6D49-4796-871C-9B5BF99F252A}"/>
          </ac:spMkLst>
        </pc:spChg>
        <pc:spChg chg="add mod">
          <ac:chgData name="Rini Wongso" userId="63eaad76-91a1-4ce2-80f5-744d53874659" providerId="ADAL" clId="{CB00E02A-8881-470A-BB2E-44F1DCA0EC6D}" dt="2018-11-14T09:49:14.239" v="160" actId="2711"/>
          <ac:spMkLst>
            <pc:docMk/>
            <pc:sldMk cId="1584489620" sldId="322"/>
            <ac:spMk id="8" creationId="{9BCE3189-2594-46A0-8038-AD240D6CED4A}"/>
          </ac:spMkLst>
        </pc:spChg>
        <pc:cxnChg chg="add mod">
          <ac:chgData name="Rini Wongso" userId="63eaad76-91a1-4ce2-80f5-744d53874659" providerId="ADAL" clId="{CB00E02A-8881-470A-BB2E-44F1DCA0EC6D}" dt="2018-11-14T09:23:37.247" v="145" actId="1076"/>
          <ac:cxnSpMkLst>
            <pc:docMk/>
            <pc:sldMk cId="1584489620" sldId="322"/>
            <ac:cxnSpMk id="7" creationId="{77FCF637-AFA0-46E7-BAA9-15DE2955E7B0}"/>
          </ac:cxnSpMkLst>
        </pc:cxnChg>
      </pc:sldChg>
      <pc:sldChg chg="delSp modSp add ord">
        <pc:chgData name="Rini Wongso" userId="63eaad76-91a1-4ce2-80f5-744d53874659" providerId="ADAL" clId="{CB00E02A-8881-470A-BB2E-44F1DCA0EC6D}" dt="2018-11-23T05:32:46.667" v="968" actId="27636"/>
        <pc:sldMkLst>
          <pc:docMk/>
          <pc:sldMk cId="1911909324" sldId="323"/>
        </pc:sldMkLst>
        <pc:spChg chg="mod">
          <ac:chgData name="Rini Wongso" userId="63eaad76-91a1-4ce2-80f5-744d53874659" providerId="ADAL" clId="{CB00E02A-8881-470A-BB2E-44F1DCA0EC6D}" dt="2018-11-23T05:32:46.667" v="968" actId="27636"/>
          <ac:spMkLst>
            <pc:docMk/>
            <pc:sldMk cId="1911909324" sldId="323"/>
            <ac:spMk id="4" creationId="{00000000-0000-0000-0000-000000000000}"/>
          </ac:spMkLst>
        </pc:spChg>
        <pc:picChg chg="del">
          <ac:chgData name="Rini Wongso" userId="63eaad76-91a1-4ce2-80f5-744d53874659" providerId="ADAL" clId="{CB00E02A-8881-470A-BB2E-44F1DCA0EC6D}" dt="2018-11-23T05:26:01.371" v="228" actId="478"/>
          <ac:picMkLst>
            <pc:docMk/>
            <pc:sldMk cId="1911909324" sldId="323"/>
            <ac:picMk id="5" creationId="{436F2C33-339C-42E8-A866-4AFDBFB8E30C}"/>
          </ac:picMkLst>
        </pc:pic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66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6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list?slide=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03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54" y="428604"/>
            <a:ext cx="6057912" cy="771516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71612"/>
            <a:ext cx="7924800" cy="4524388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insert a new value, first we should dynamically allocate a new node and assign the value to it and then connect it with the existing linked list.</a:t>
            </a:r>
          </a:p>
          <a:p>
            <a:pPr algn="l" eaLnBrk="1" hangingPunct="1">
              <a:defRPr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append the new node </a:t>
            </a:r>
            <a:r>
              <a:rPr lang="en-US" altLang="zh-CN" sz="2000" b="1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in front of the head</a:t>
            </a:r>
            <a:r>
              <a:rPr lang="en-US" altLang="zh-CN" sz="2000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algn="l" eaLnBrk="1" hangingPunct="1">
              <a:defRPr/>
            </a:pPr>
            <a:endParaRPr lang="en-US" altLang="zh-CN" sz="1100" dirty="0">
              <a:ea typeface="SimSun" pitchFamily="2" charset="-122"/>
              <a:cs typeface="Arial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*node =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tnode*) malloc(sizeof(struct tnode));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node-&gt;value = x;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node-&gt;next  = head;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head = node;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4357686" y="4500570"/>
            <a:ext cx="41785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-&gt; has the same meaning as: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(*node).value = x;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(*node).next  = head;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list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45091"/>
            <a:ext cx="7072362" cy="48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551267" y="2000240"/>
            <a:ext cx="4735509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0402" y="500042"/>
            <a:ext cx="5843598" cy="792088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3643306" y="2071678"/>
            <a:ext cx="44523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Append a new node in front of head.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Assuming there is already a linked list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containing 10, 35, 27.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/>
            <a:endParaRPr lang="en-US" altLang="zh-CN" sz="180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1143000" y="2214553"/>
            <a:ext cx="7758113" cy="424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How about the algorithm of inserting new node in the </a:t>
            </a:r>
            <a:r>
              <a:rPr lang="en-US" altLang="zh-CN" sz="2400" b="1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middle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in the </a:t>
            </a:r>
            <a:r>
              <a:rPr lang="en-US" altLang="zh-CN" sz="2400" b="1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last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of the single linked list?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try it by yourself?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You should try!</a:t>
            </a:r>
            <a:endParaRPr lang="id-ID" altLang="zh-CN" sz="18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delete a value, first we should find the location of node which store the value we want to delete, remove it, and connect the remaining linked list.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the value we want to remove is x and assuming x is exist in linked list and it is unique.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two conditions we should pay attention to:</a:t>
            </a:r>
          </a:p>
          <a:p>
            <a:pPr marL="914400" indent="-46355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</a:t>
            </a:r>
            <a:r>
              <a:rPr lang="en-US" altLang="zh-CN" b="1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in a head node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or </a:t>
            </a:r>
          </a:p>
          <a:p>
            <a:pPr marL="914400" indent="-46355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</a:t>
            </a:r>
            <a:r>
              <a:rPr lang="en-US" altLang="zh-CN" b="1" dirty="0">
                <a:solidFill>
                  <a:srgbClr val="0079B8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not in a head node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*curr = head;</a:t>
            </a:r>
          </a:p>
          <a:p>
            <a:pPr algn="l" eaLnBrk="1" hangingPunct="1">
              <a:buNone/>
              <a:tabLst>
                <a:tab pos="457200" algn="l"/>
              </a:tabLst>
            </a:pPr>
            <a:endParaRPr lang="id-ID" altLang="zh-CN" sz="7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// if x is in head node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if ( head-&gt;value == x ) {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head = head-&gt;next;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free(curr);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// if x is not in head node, find the location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else {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curr-&gt;next-&gt;value != x ) curr = curr-&gt;next;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*del = curr-&gt;next;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curr-&gt;next = del-&gt;next;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free(del);</a:t>
            </a: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457200" algn="l"/>
              </a:tabLst>
            </a:pPr>
            <a:r>
              <a:rPr lang="en-US" altLang="zh-CN">
                <a:latin typeface="Tahoma" pitchFamily="34" charset="0"/>
                <a:ea typeface="SimSun" pitchFamily="2" charset="-122"/>
                <a:cs typeface="Tahoma" pitchFamily="34" charset="0"/>
              </a:rPr>
              <a:t>Deleting 31 (located at head)</a:t>
            </a:r>
          </a:p>
          <a:p>
            <a:pPr algn="l" eaLnBrk="1" hangingPunct="1">
              <a:tabLst>
                <a:tab pos="457200" algn="l"/>
              </a:tabLst>
            </a:pPr>
            <a:endParaRPr lang="en-US" altLang="zh-CN" sz="180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14340" name="Picture 7" descr="list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643182"/>
            <a:ext cx="65405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457200" algn="l"/>
              </a:tabLst>
            </a:pPr>
            <a:r>
              <a:rPr lang="en-US" altLang="zh-CN">
                <a:latin typeface="Tahoma" pitchFamily="34" charset="0"/>
                <a:ea typeface="SimSun" pitchFamily="2" charset="-122"/>
                <a:cs typeface="Tahoma" pitchFamily="34" charset="0"/>
              </a:rPr>
              <a:t>Deleting 35 (not located at head)</a:t>
            </a:r>
            <a:endParaRPr lang="en-US" altLang="zh-CN" sz="180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15364" name="Picture 7" descr="list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73020"/>
            <a:ext cx="7858180" cy="3442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Polynomial Representation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4572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Polynomial is given as 6x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3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+ 9x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+ 1</a:t>
            </a:r>
          </a:p>
          <a:p>
            <a:pPr marL="342900" indent="-342900" algn="l" eaLnBrk="1" hangingPunct="1">
              <a:buFontTx/>
              <a:buChar char="•"/>
              <a:tabLst>
                <a:tab pos="4572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Every individual term in a polynomial consists of two parts, a coefficient and a power</a:t>
            </a:r>
          </a:p>
          <a:p>
            <a:pPr marL="342900" indent="-342900" algn="l" eaLnBrk="1" hangingPunct="1">
              <a:buFontTx/>
              <a:buChar char="•"/>
              <a:tabLst>
                <a:tab pos="4572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Here, 6, 9, 7, and 1 are the coefficients of the terms that have 3, 2, 1, and 0 as their power respectively.</a:t>
            </a:r>
          </a:p>
          <a:p>
            <a:pPr marL="342900" indent="-342900" algn="l" eaLnBrk="1" hangingPunct="1">
              <a:buFontTx/>
              <a:buChar char="•"/>
              <a:tabLst>
                <a:tab pos="4572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Every term of a polynomial can be represented as a node of the linked list.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95400" y="5105400"/>
            <a:ext cx="6477000" cy="381000"/>
            <a:chOff x="1295400" y="5105400"/>
            <a:chExt cx="6477000" cy="381000"/>
          </a:xfrm>
        </p:grpSpPr>
        <p:sp>
          <p:nvSpPr>
            <p:cNvPr id="8" name="Rectangle 7"/>
            <p:cNvSpPr/>
            <p:nvPr/>
          </p:nvSpPr>
          <p:spPr>
            <a:xfrm>
              <a:off x="1295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6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3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9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29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2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7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1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388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9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1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10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0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914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</a:rPr>
                <a:t>x</a:t>
              </a:r>
              <a:endParaRPr lang="id-ID" sz="180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214563" y="530225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038600" y="530225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91200" y="5291138"/>
              <a:ext cx="8382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is useful, especially in solving real-time problems where the number of elements to be stored is unpredictable and also during sequential access of elements.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has two types, single and double linked list.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linked list is characterized by having a single one way link from a list pointing to another list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5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A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A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A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https://visualgo.net/en/list?slide=3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vs Array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Polynomial Representation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Introduction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data structure that consists of a sequence of data records such that each record there is a field that contains a reference to the next record in the sequence.</a:t>
            </a:r>
          </a:p>
          <a:p>
            <a:pPr algn="just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allows </a:t>
            </a:r>
            <a:r>
              <a:rPr lang="en-US" altLang="zh-CN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deletion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any element at any location.</a:t>
            </a:r>
          </a:p>
          <a:p>
            <a:pPr algn="just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is used in many algorithms for </a:t>
            </a:r>
            <a:r>
              <a:rPr lang="en-US" altLang="zh-CN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solving real-time problems,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number of elements to be stored is unpredictable and also during sequential access of elements.</a:t>
            </a:r>
          </a:p>
          <a:p>
            <a:pPr algn="just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linked list consists of two types:</a:t>
            </a:r>
          </a:p>
          <a:p>
            <a:pPr lvl="1" algn="just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Linked List</a:t>
            </a:r>
          </a:p>
          <a:p>
            <a:pPr lvl="1" algn="just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Linked List</a:t>
            </a:r>
          </a:p>
        </p:txBody>
      </p:sp>
    </p:spTree>
    <p:extLst>
      <p:ext uri="{BB962C8B-B14F-4D97-AF65-F5344CB8AC3E}">
        <p14:creationId xmlns:p14="http://schemas.microsoft.com/office/powerpoint/2010/main" val="19119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Introduction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look at the following figure:</a:t>
            </a:r>
          </a:p>
          <a:p>
            <a:pPr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a list whose nodes contain two fields:</a:t>
            </a:r>
          </a:p>
          <a:p>
            <a:pPr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integer value and a link to the next node.</a:t>
            </a:r>
          </a:p>
          <a:p>
            <a:pPr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which node contain only a single link to other node is called single linked list.</a:t>
            </a:r>
          </a:p>
        </p:txBody>
      </p:sp>
      <p:pic>
        <p:nvPicPr>
          <p:cNvPr id="5" name="Picture 6" descr="list-1.gif">
            <a:extLst>
              <a:ext uri="{FF2B5EF4-FFF2-40B4-BE49-F238E27FC236}">
                <a16:creationId xmlns:a16="http://schemas.microsoft.com/office/drawing/2014/main" id="{436F2C33-339C-42E8-A866-4AFDBFB8E3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466" t="9914" b="9914"/>
          <a:stretch>
            <a:fillRect/>
          </a:stretch>
        </p:blipFill>
        <p:spPr bwMode="auto">
          <a:xfrm>
            <a:off x="2035969" y="2619324"/>
            <a:ext cx="5072062" cy="128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3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versus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Array: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collection of data elements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value in consecutive memory locations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random in accessing of data</a:t>
            </a:r>
          </a:p>
          <a:p>
            <a:pPr>
              <a:defRPr/>
            </a:pP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  <a:defRPr/>
            </a:pP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List: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collection of nodes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Doesn’t store its nodes in consecutive memory locations</a:t>
            </a:r>
          </a:p>
          <a:p>
            <a:pPr marL="463550" indent="-463550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accessed only in a sequential manner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A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Allocation: Dynamic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need to allocate memory dynamically (in runtime), you can use </a:t>
            </a:r>
            <a:r>
              <a:rPr lang="id-ID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malloc in C/C++. 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id-ID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de-allocate you can use free.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66EC3-62EB-4ED7-9C4A-0564EE191D9B}"/>
              </a:ext>
            </a:extLst>
          </p:cNvPr>
          <p:cNvSpPr/>
          <p:nvPr/>
        </p:nvSpPr>
        <p:spPr>
          <a:xfrm>
            <a:off x="1414337" y="3466296"/>
            <a:ext cx="6815263" cy="26380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7892-7844-4546-BFCD-AC426D0B1475}"/>
              </a:ext>
            </a:extLst>
          </p:cNvPr>
          <p:cNvSpPr txBox="1"/>
          <p:nvPr/>
        </p:nvSpPr>
        <p:spPr>
          <a:xfrm>
            <a:off x="1676400" y="3657600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int  *px = (int *) malloc(sizeof(int));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char *pc = (char *) malloc(sizeof(char));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*px = 205;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*pc = ‘A’;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printf( “%d %c\n”, *px, *pc );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free(px);</a:t>
            </a:r>
          </a:p>
          <a:p>
            <a:pPr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</a:rPr>
              <a:t>free(pc);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3A6-E60E-48F8-A4E8-530C9CB4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8E13C-642E-44B9-801E-845A833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5E7CB-7B69-4762-97A1-B33246FF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linked list, we first need to define a node structure for the list.</a:t>
            </a:r>
          </a:p>
          <a:p>
            <a:pPr>
              <a:defRPr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Supposed we want to create a list of integers.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4557A-8144-496C-8D89-AB191764D309}"/>
              </a:ext>
            </a:extLst>
          </p:cNvPr>
          <p:cNvSpPr/>
          <p:nvPr/>
        </p:nvSpPr>
        <p:spPr>
          <a:xfrm>
            <a:off x="1371600" y="3733800"/>
            <a:ext cx="4143404" cy="2287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25973-6D49-4796-871C-9B5BF99F252A}"/>
              </a:ext>
            </a:extLst>
          </p:cNvPr>
          <p:cNvSpPr txBox="1"/>
          <p:nvPr/>
        </p:nvSpPr>
        <p:spPr>
          <a:xfrm>
            <a:off x="1600200" y="3886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{</a:t>
            </a:r>
          </a:p>
          <a:p>
            <a:pPr>
              <a:defRPr/>
            </a:pP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value;</a:t>
            </a:r>
          </a:p>
          <a:p>
            <a:pPr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*next;</a:t>
            </a:r>
          </a:p>
          <a:p>
            <a:pPr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*head = 0;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CF637-AFA0-46E7-BAA9-15DE2955E7B0}"/>
              </a:ext>
            </a:extLst>
          </p:cNvPr>
          <p:cNvCxnSpPr>
            <a:cxnSpLocks/>
          </p:cNvCxnSpPr>
          <p:nvPr/>
        </p:nvCxnSpPr>
        <p:spPr>
          <a:xfrm flipV="1">
            <a:off x="4213561" y="4749886"/>
            <a:ext cx="1464342" cy="568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9BCE3189-2594-46A0-8038-AD240D6CE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256" y="4171310"/>
            <a:ext cx="32147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is the pointer to the</a:t>
            </a:r>
          </a:p>
          <a:p>
            <a:pPr algn="just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our linked list.</a:t>
            </a:r>
          </a:p>
        </p:txBody>
      </p:sp>
    </p:spTree>
    <p:extLst>
      <p:ext uri="{BB962C8B-B14F-4D97-AF65-F5344CB8AC3E}">
        <p14:creationId xmlns:p14="http://schemas.microsoft.com/office/powerpoint/2010/main" val="158448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3857628"/>
            <a:ext cx="4143404" cy="2287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create a list, we first need to define a node structure for the list.</a:t>
            </a: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create a list of integers.</a:t>
            </a:r>
          </a:p>
          <a:p>
            <a:pPr algn="l" eaLnBrk="1" hangingPunct="1">
              <a:defRPr/>
            </a:pPr>
            <a:endParaRPr lang="en-US" altLang="zh-CN" sz="1100" dirty="0">
              <a:ea typeface="SimSun" pitchFamily="2" charset="-122"/>
              <a:cs typeface="Arial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{</a:t>
            </a:r>
          </a:p>
          <a:p>
            <a:pPr algn="l" eaLnBrk="1" hangingPunct="1">
              <a:buNone/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value;</a:t>
            </a:r>
          </a:p>
          <a:p>
            <a:pPr algn="l" eaLnBrk="1" hangingPunct="1">
              <a:buNone/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*next;</a:t>
            </a:r>
          </a:p>
          <a:p>
            <a:pPr algn="l" eaLnBrk="1" hangingPunct="1">
              <a:buNone/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  <a:p>
            <a:pPr algn="l" eaLnBrk="1" hangingPunct="1">
              <a:defRPr/>
            </a:pPr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20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*head = 0;</a:t>
            </a:r>
          </a:p>
          <a:p>
            <a:pPr algn="l" eaLnBrk="1" hangingPunct="1">
              <a:defRPr/>
            </a:pPr>
            <a:endParaRPr lang="en-US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5572132" y="4786322"/>
            <a:ext cx="32147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is the pointer to the</a:t>
            </a:r>
          </a:p>
          <a:p>
            <a:pPr algn="just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our linked list.</a:t>
            </a:r>
          </a:p>
        </p:txBody>
      </p:sp>
      <p:cxnSp>
        <p:nvCxnSpPr>
          <p:cNvPr id="9" name="Straight Arrow Connector 8"/>
          <p:cNvCxnSpPr>
            <a:endCxn id="8197" idx="1"/>
          </p:cNvCxnSpPr>
          <p:nvPr/>
        </p:nvCxnSpPr>
        <p:spPr>
          <a:xfrm flipV="1">
            <a:off x="4000496" y="5247987"/>
            <a:ext cx="1571636" cy="324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180496491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C6C2C3D7-6846-448D-87D9-288B74385648}"/>
</file>

<file path=customXml/itemProps2.xml><?xml version="1.0" encoding="utf-8"?>
<ds:datastoreItem xmlns:ds="http://schemas.openxmlformats.org/officeDocument/2006/customXml" ds:itemID="{F74545CB-273D-46B2-90B2-340E55CEEC03}"/>
</file>

<file path=customXml/itemProps3.xml><?xml version="1.0" encoding="utf-8"?>
<ds:datastoreItem xmlns:ds="http://schemas.openxmlformats.org/officeDocument/2006/customXml" ds:itemID="{E95C9287-F41E-4943-A292-FF483406A2FA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2680</TotalTime>
  <Words>974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SimSun</vt:lpstr>
      <vt:lpstr>Arial</vt:lpstr>
      <vt:lpstr>Calibri</vt:lpstr>
      <vt:lpstr>Courier New</vt:lpstr>
      <vt:lpstr>Open Sans</vt:lpstr>
      <vt:lpstr>Tahoma</vt:lpstr>
      <vt:lpstr>Wingdings</vt:lpstr>
      <vt:lpstr>TemplateBM_2</vt:lpstr>
      <vt:lpstr>Linked List I  Session 03</vt:lpstr>
      <vt:lpstr>Learning Outcomes</vt:lpstr>
      <vt:lpstr>Outline</vt:lpstr>
      <vt:lpstr>Linked List Introduction</vt:lpstr>
      <vt:lpstr>Linked List Introduction</vt:lpstr>
      <vt:lpstr>Linked List versus Array</vt:lpstr>
      <vt:lpstr>Memory Allocation: Dynamic</vt:lpstr>
      <vt:lpstr>Single Linked List</vt:lpstr>
      <vt:lpstr>Single Linked List</vt:lpstr>
      <vt:lpstr>Single Linked List: Insert</vt:lpstr>
      <vt:lpstr>Single Linked List: Insert</vt:lpstr>
      <vt:lpstr>Single Linked List: Insert</vt:lpstr>
      <vt:lpstr>Single Linked List: Delete</vt:lpstr>
      <vt:lpstr>Single Linked List: Delete</vt:lpstr>
      <vt:lpstr>Single Linked List: Delete</vt:lpstr>
      <vt:lpstr>Single Linked List: Delete</vt:lpstr>
      <vt:lpstr>Polynomial Representation</vt:lpstr>
      <vt:lpstr>Summary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DS_3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