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85" r:id="rId5"/>
    <p:sldId id="286" r:id="rId6"/>
    <p:sldId id="287" r:id="rId7"/>
    <p:sldId id="288" r:id="rId8"/>
    <p:sldId id="289" r:id="rId9"/>
    <p:sldId id="294" r:id="rId10"/>
    <p:sldId id="295" r:id="rId11"/>
    <p:sldId id="292" r:id="rId12"/>
    <p:sldId id="293" r:id="rId13"/>
    <p:sldId id="310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285"/>
            <p14:sldId id="286"/>
            <p14:sldId id="287"/>
            <p14:sldId id="288"/>
            <p14:sldId id="289"/>
            <p14:sldId id="294"/>
            <p14:sldId id="295"/>
            <p14:sldId id="292"/>
            <p14:sldId id="293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B2A7B-304A-44BF-9758-920E37835787}" v="3" dt="2018-11-23T10:16:39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4B9B2A7B-304A-44BF-9758-920E37835787}"/>
    <pc:docChg chg="custSel modSld">
      <pc:chgData name="Rini Wongso" userId="63eaad76-91a1-4ce2-80f5-744d53874659" providerId="ADAL" clId="{4B9B2A7B-304A-44BF-9758-920E37835787}" dt="2018-11-23T10:16:42.638" v="141" actId="20577"/>
      <pc:docMkLst>
        <pc:docMk/>
      </pc:docMkLst>
      <pc:sldChg chg="modSp">
        <pc:chgData name="Rini Wongso" userId="63eaad76-91a1-4ce2-80f5-744d53874659" providerId="ADAL" clId="{4B9B2A7B-304A-44BF-9758-920E37835787}" dt="2018-11-23T06:24:29.096" v="99" actId="20577"/>
        <pc:sldMkLst>
          <pc:docMk/>
          <pc:sldMk cId="0" sldId="263"/>
        </pc:sldMkLst>
        <pc:spChg chg="mod">
          <ac:chgData name="Rini Wongso" userId="63eaad76-91a1-4ce2-80f5-744d53874659" providerId="ADAL" clId="{4B9B2A7B-304A-44BF-9758-920E37835787}" dt="2018-11-23T06:24:29.096" v="99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4B9B2A7B-304A-44BF-9758-920E37835787}" dt="2018-11-23T06:23:16.904" v="23" actId="27636"/>
        <pc:sldMkLst>
          <pc:docMk/>
          <pc:sldMk cId="0" sldId="286"/>
        </pc:sldMkLst>
        <pc:spChg chg="mod">
          <ac:chgData name="Rini Wongso" userId="63eaad76-91a1-4ce2-80f5-744d53874659" providerId="ADAL" clId="{4B9B2A7B-304A-44BF-9758-920E37835787}" dt="2018-11-23T06:23:16.904" v="23" actId="27636"/>
          <ac:spMkLst>
            <pc:docMk/>
            <pc:sldMk cId="0" sldId="286"/>
            <ac:spMk id="3" creationId="{00000000-0000-0000-0000-000000000000}"/>
          </ac:spMkLst>
        </pc:spChg>
        <pc:spChg chg="mod">
          <ac:chgData name="Rini Wongso" userId="63eaad76-91a1-4ce2-80f5-744d53874659" providerId="ADAL" clId="{4B9B2A7B-304A-44BF-9758-920E37835787}" dt="2018-11-23T06:23:06.410" v="5" actId="20577"/>
          <ac:spMkLst>
            <pc:docMk/>
            <pc:sldMk cId="0" sldId="286"/>
            <ac:spMk id="8197" creationId="{00000000-0000-0000-0000-000000000000}"/>
          </ac:spMkLst>
        </pc:spChg>
      </pc:sldChg>
      <pc:sldChg chg="modSp">
        <pc:chgData name="Rini Wongso" userId="63eaad76-91a1-4ce2-80f5-744d53874659" providerId="ADAL" clId="{4B9B2A7B-304A-44BF-9758-920E37835787}" dt="2018-11-23T10:16:42.638" v="141" actId="20577"/>
        <pc:sldMkLst>
          <pc:docMk/>
          <pc:sldMk cId="0" sldId="310"/>
        </pc:sldMkLst>
        <pc:spChg chg="mod">
          <ac:chgData name="Rini Wongso" userId="63eaad76-91a1-4ce2-80f5-744d53874659" providerId="ADAL" clId="{4B9B2A7B-304A-44BF-9758-920E37835787}" dt="2018-11-23T10:16:42.638" v="141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6:16.488" v="23" actId="122"/>
        <pc:sldMkLst>
          <pc:docMk/>
          <pc:sldMk cId="0" sldId="285"/>
        </pc:sldMkLst>
        <pc:spChg chg="mod">
          <ac:chgData name="Rini Wongso" userId="63eaad76-91a1-4ce2-80f5-744d53874659" providerId="ADAL" clId="{3130BDEC-A3B2-4BC7-A946-E45DF82FE324}" dt="2018-11-14T09:56:14.019" v="22" actId="14100"/>
          <ac:spMkLst>
            <pc:docMk/>
            <pc:sldMk cId="0" sldId="285"/>
            <ac:spMk id="5124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6:16.488" v="23" actId="122"/>
          <ac:spMkLst>
            <pc:docMk/>
            <pc:sldMk cId="0" sldId="285"/>
            <ac:spMk id="7170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7:58.146" v="43" actId="1076"/>
        <pc:sldMkLst>
          <pc:docMk/>
          <pc:sldMk cId="0" sldId="286"/>
        </pc:sldMkLst>
        <pc:spChg chg="mod">
          <ac:chgData name="Rini Wongso" userId="63eaad76-91a1-4ce2-80f5-744d53874659" providerId="ADAL" clId="{3130BDEC-A3B2-4BC7-A946-E45DF82FE324}" dt="2018-11-14T09:57:52.282" v="42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7:58.146" v="43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7:41.107" v="38" actId="1076"/>
          <ac:spMkLst>
            <pc:docMk/>
            <pc:sldMk cId="0" sldId="286"/>
            <ac:spMk id="8197" creationId="{00000000-0000-0000-0000-000000000000}"/>
          </ac:spMkLst>
        </pc:spChg>
        <pc:picChg chg="mod">
          <ac:chgData name="Rini Wongso" userId="63eaad76-91a1-4ce2-80f5-744d53874659" providerId="ADAL" clId="{3130BDEC-A3B2-4BC7-A946-E45DF82FE324}" dt="2018-11-14T09:57:27.360" v="37" actId="1076"/>
          <ac:picMkLst>
            <pc:docMk/>
            <pc:sldMk cId="0" sldId="286"/>
            <ac:picMk id="8196" creationId="{00000000-0000-0000-0000-000000000000}"/>
          </ac:picMkLst>
        </pc:picChg>
      </pc:sldChg>
      <pc:sldChg chg="modSp add del">
        <pc:chgData name="Rini Wongso" userId="63eaad76-91a1-4ce2-80f5-744d53874659" providerId="ADAL" clId="{3130BDEC-A3B2-4BC7-A946-E45DF82FE324}" dt="2018-11-14T09:58:05.553" v="44" actId="122"/>
        <pc:sldMkLst>
          <pc:docMk/>
          <pc:sldMk cId="0" sldId="287"/>
        </pc:sldMkLst>
        <pc:spChg chg="mod">
          <ac:chgData name="Rini Wongso" userId="63eaad76-91a1-4ce2-80f5-744d53874659" providerId="ADAL" clId="{3130BDEC-A3B2-4BC7-A946-E45DF82FE324}" dt="2018-11-14T09:58:05.553" v="44" actId="122"/>
          <ac:spMkLst>
            <pc:docMk/>
            <pc:sldMk cId="0" sldId="287"/>
            <ac:spMk id="9219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8:45.462" v="54" actId="27636"/>
        <pc:sldMkLst>
          <pc:docMk/>
          <pc:sldMk cId="0" sldId="288"/>
        </pc:sldMkLst>
        <pc:spChg chg="mod">
          <ac:chgData name="Rini Wongso" userId="63eaad76-91a1-4ce2-80f5-744d53874659" providerId="ADAL" clId="{3130BDEC-A3B2-4BC7-A946-E45DF82FE324}" dt="2018-11-14T09:58:29.542" v="48" actId="14100"/>
          <ac:spMkLst>
            <pc:docMk/>
            <pc:sldMk cId="0" sldId="288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8:45.462" v="54" actId="27636"/>
          <ac:spMkLst>
            <pc:docMk/>
            <pc:sldMk cId="0" sldId="288"/>
            <ac:spMk id="8196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8:13.163" v="45" actId="122"/>
          <ac:spMkLst>
            <pc:docMk/>
            <pc:sldMk cId="0" sldId="288"/>
            <ac:spMk id="10244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02.259" v="57" actId="20577"/>
        <pc:sldMkLst>
          <pc:docMk/>
          <pc:sldMk cId="0" sldId="289"/>
        </pc:sldMkLst>
        <pc:spChg chg="mod">
          <ac:chgData name="Rini Wongso" userId="63eaad76-91a1-4ce2-80f5-744d53874659" providerId="ADAL" clId="{3130BDEC-A3B2-4BC7-A946-E45DF82FE324}" dt="2018-11-14T09:59:02.259" v="57" actId="20577"/>
          <ac:spMkLst>
            <pc:docMk/>
            <pc:sldMk cId="0" sldId="289"/>
            <ac:spMk id="9220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8:58.580" v="55" actId="122"/>
          <ac:spMkLst>
            <pc:docMk/>
            <pc:sldMk cId="0" sldId="289"/>
            <ac:spMk id="11266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32.130" v="60" actId="122"/>
        <pc:sldMkLst>
          <pc:docMk/>
          <pc:sldMk cId="0" sldId="292"/>
        </pc:sldMkLst>
        <pc:spChg chg="mod">
          <ac:chgData name="Rini Wongso" userId="63eaad76-91a1-4ce2-80f5-744d53874659" providerId="ADAL" clId="{3130BDEC-A3B2-4BC7-A946-E45DF82FE324}" dt="2018-11-14T09:59:32.130" v="60" actId="122"/>
          <ac:spMkLst>
            <pc:docMk/>
            <pc:sldMk cId="0" sldId="292"/>
            <ac:spMk id="14339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36.614" v="61" actId="122"/>
        <pc:sldMkLst>
          <pc:docMk/>
          <pc:sldMk cId="0" sldId="293"/>
        </pc:sldMkLst>
        <pc:spChg chg="mod">
          <ac:chgData name="Rini Wongso" userId="63eaad76-91a1-4ce2-80f5-744d53874659" providerId="ADAL" clId="{3130BDEC-A3B2-4BC7-A946-E45DF82FE324}" dt="2018-11-14T09:59:36.614" v="61" actId="122"/>
          <ac:spMkLst>
            <pc:docMk/>
            <pc:sldMk cId="0" sldId="293"/>
            <ac:spMk id="15362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14.265" v="58" actId="122"/>
        <pc:sldMkLst>
          <pc:docMk/>
          <pc:sldMk cId="0" sldId="294"/>
        </pc:sldMkLst>
        <pc:spChg chg="mod">
          <ac:chgData name="Rini Wongso" userId="63eaad76-91a1-4ce2-80f5-744d53874659" providerId="ADAL" clId="{3130BDEC-A3B2-4BC7-A946-E45DF82FE324}" dt="2018-11-14T09:59:14.265" v="58" actId="122"/>
          <ac:spMkLst>
            <pc:docMk/>
            <pc:sldMk cId="0" sldId="294"/>
            <ac:spMk id="11266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26.515" v="59" actId="122"/>
        <pc:sldMkLst>
          <pc:docMk/>
          <pc:sldMk cId="0" sldId="295"/>
        </pc:sldMkLst>
        <pc:spChg chg="mod">
          <ac:chgData name="Rini Wongso" userId="63eaad76-91a1-4ce2-80f5-744d53874659" providerId="ADAL" clId="{3130BDEC-A3B2-4BC7-A946-E45DF82FE324}" dt="2018-11-14T09:59:26.515" v="59" actId="122"/>
          <ac:spMkLst>
            <pc:docMk/>
            <pc:sldMk cId="0" sldId="295"/>
            <ac:spMk id="11266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49:40.412" v="162" actId="2711"/>
        <pc:sldMkLst>
          <pc:docMk/>
          <pc:sldMk cId="0" sldId="288"/>
        </pc:sldMkLst>
        <pc:spChg chg="mod">
          <ac:chgData name="Rini Wongso" userId="63eaad76-91a1-4ce2-80f5-744d53874659" providerId="ADAL" clId="{CB00E02A-8881-470A-BB2E-44F1DCA0EC6D}" dt="2018-11-14T09:49:40.412" v="162" actId="2711"/>
          <ac:spMkLst>
            <pc:docMk/>
            <pc:sldMk cId="0" sldId="288"/>
            <ac:spMk id="8197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0:02.984" v="163" actId="2711"/>
        <pc:sldMkLst>
          <pc:docMk/>
          <pc:sldMk cId="0" sldId="289"/>
        </pc:sldMkLst>
        <pc:spChg chg="mod">
          <ac:chgData name="Rini Wongso" userId="63eaad76-91a1-4ce2-80f5-744d53874659" providerId="ADAL" clId="{CB00E02A-8881-470A-BB2E-44F1DCA0EC6D}" dt="2018-11-14T09:50:02.984" v="163" actId="2711"/>
          <ac:spMkLst>
            <pc:docMk/>
            <pc:sldMk cId="0" sldId="289"/>
            <ac:spMk id="9221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0:45.003" v="164" actId="122"/>
        <pc:sldMkLst>
          <pc:docMk/>
          <pc:sldMk cId="0" sldId="292"/>
        </pc:sldMkLst>
        <pc:spChg chg="mod">
          <ac:chgData name="Rini Wongso" userId="63eaad76-91a1-4ce2-80f5-744d53874659" providerId="ADAL" clId="{CB00E02A-8881-470A-BB2E-44F1DCA0EC6D}" dt="2018-11-14T09:50:45.003" v="164" actId="122"/>
          <ac:spMkLst>
            <pc:docMk/>
            <pc:sldMk cId="0" sldId="292"/>
            <ac:spMk id="12290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02.864" v="166" actId="122"/>
        <pc:sldMkLst>
          <pc:docMk/>
          <pc:sldMk cId="0" sldId="293"/>
        </pc:sldMkLst>
        <pc:spChg chg="mod">
          <ac:chgData name="Rini Wongso" userId="63eaad76-91a1-4ce2-80f5-744d53874659" providerId="ADAL" clId="{CB00E02A-8881-470A-BB2E-44F1DCA0EC6D}" dt="2018-11-14T09:51:02.864" v="166" actId="122"/>
          <ac:spMkLst>
            <pc:docMk/>
            <pc:sldMk cId="0" sldId="293"/>
            <ac:spMk id="13314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06.793" v="167" actId="122"/>
        <pc:sldMkLst>
          <pc:docMk/>
          <pc:sldMk cId="0" sldId="294"/>
        </pc:sldMkLst>
        <pc:spChg chg="mod">
          <ac:chgData name="Rini Wongso" userId="63eaad76-91a1-4ce2-80f5-744d53874659" providerId="ADAL" clId="{CB00E02A-8881-470A-BB2E-44F1DCA0EC6D}" dt="2018-11-14T09:51:06.793" v="167" actId="122"/>
          <ac:spMkLst>
            <pc:docMk/>
            <pc:sldMk cId="0" sldId="294"/>
            <ac:spMk id="14338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10.735" v="169" actId="122"/>
        <pc:sldMkLst>
          <pc:docMk/>
          <pc:sldMk cId="0" sldId="295"/>
        </pc:sldMkLst>
        <pc:spChg chg="mod">
          <ac:chgData name="Rini Wongso" userId="63eaad76-91a1-4ce2-80f5-744d53874659" providerId="ADAL" clId="{CB00E02A-8881-470A-BB2E-44F1DCA0EC6D}" dt="2018-11-14T09:51:10.735" v="169" actId="122"/>
          <ac:spMkLst>
            <pc:docMk/>
            <pc:sldMk cId="0" sldId="295"/>
            <ac:spMk id="1536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88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list?slide=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II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04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794" y="2928934"/>
            <a:ext cx="3286148" cy="1285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Delete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3"/>
              <a:defRPr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If the node to be deleted is tail:</a:t>
            </a:r>
          </a:p>
          <a:p>
            <a:pPr marL="457200" indent="-457200">
              <a:buNone/>
              <a:defRPr/>
            </a:pPr>
            <a:endParaRPr lang="en-US" altLang="zh-CN" dirty="0">
              <a:latin typeface="Courier New" pitchFamily="49" charset="0"/>
              <a:ea typeface="SimSun" pitchFamily="2" charset="-122"/>
            </a:endParaRPr>
          </a:p>
          <a:p>
            <a:pPr marL="13716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</a:rPr>
              <a:t>tail = tail-&gt;prev;</a:t>
            </a:r>
          </a:p>
          <a:p>
            <a:pPr marL="13716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</a:rPr>
              <a:t>free(tail-&gt;next);</a:t>
            </a:r>
          </a:p>
          <a:p>
            <a:pPr marL="13716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</a:rPr>
              <a:t>tail-&gt;next = NULL;</a:t>
            </a:r>
          </a:p>
          <a:p>
            <a:pPr marL="457200" indent="-457200">
              <a:defRPr/>
            </a:pPr>
            <a:endParaRPr lang="en-US" altLang="zh-CN" dirty="0">
              <a:latin typeface="Courier New" pitchFamily="49" charset="0"/>
              <a:ea typeface="SimSun" pitchFamily="2" charset="-122"/>
            </a:endParaRPr>
          </a:p>
          <a:p>
            <a:pPr marL="457200" indent="-457200">
              <a:defRPr/>
            </a:pPr>
            <a:endParaRPr lang="en-US" altLang="zh-CN" dirty="0">
              <a:latin typeface="Courier New" pitchFamily="49" charset="0"/>
              <a:ea typeface="SimSun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52" y="2824178"/>
            <a:ext cx="7172348" cy="2819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Delete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l" eaLnBrk="1" hangingPunct="1">
              <a:buFontTx/>
              <a:buAutoNum type="arabicPeriod" startAt="4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If the node to be deleted is not in head or tail:</a:t>
            </a:r>
          </a:p>
          <a:p>
            <a:pPr algn="l" eaLnBrk="1" hangingPunct="1">
              <a:buNone/>
              <a:defRPr/>
            </a:pPr>
            <a:r>
              <a:rPr lang="en-US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</a:p>
          <a:p>
            <a:pPr algn="l" eaLnBrk="1" hangingPunct="1">
              <a:buNone/>
              <a:defRPr/>
            </a:pPr>
            <a:r>
              <a:rPr lang="en-US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*curr = head;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 curr-&gt;next-&gt;value != x ) curr = curr-&gt;next;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*a   = curr;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*del = curr-&gt;next;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*b   = curr-&gt;next-&gt;next;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a-&gt;next = b;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b-&gt;prev = a;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free(del);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ea typeface="SimSun" pitchFamily="2" charset="-122"/>
              </a:rPr>
              <a:t>Circular Doubly Linked List</a:t>
            </a:r>
            <a:endParaRPr lang="zh-CN" altLang="en-US" b="1" dirty="0">
              <a:ea typeface="SimSun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It is similar with circular single linked list, but total pointer in each node here is 2 (two) pointers.</a:t>
            </a:r>
            <a:endParaRPr lang="id-ID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214686"/>
            <a:ext cx="5678487" cy="1952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10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Doubly Linked List,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https://visualgo.net/en/list?slide=6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/>
              <a:t>Circular </a:t>
            </a:r>
            <a:r>
              <a:rPr lang="en-US" dirty="0"/>
              <a:t>Single Linked List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Doubly Linked List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Circular Doubly Linked List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Circular Single Linked List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09800"/>
            <a:ext cx="7772400" cy="3886200"/>
          </a:xfrm>
        </p:spPr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In circular, last node contains a pointer to the first node</a:t>
            </a:r>
          </a:p>
          <a:p>
            <a:pPr marL="342900" indent="-342900" algn="l" eaLnBrk="1" hangingPunct="1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We can have a circular singly linked list as well as a circular doubly linked list.</a:t>
            </a:r>
          </a:p>
          <a:p>
            <a:pPr marL="342900" indent="-342900" algn="l" eaLnBrk="1" hangingPunct="1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There is no storing of NULL values in the list</a:t>
            </a:r>
          </a:p>
          <a:p>
            <a:pPr marL="280988" indent="-280988" algn="l" eaLnBrk="1" hangingPunct="1">
              <a:buFontTx/>
              <a:buChar char="•"/>
              <a:tabLst>
                <a:tab pos="457200" algn="l"/>
              </a:tabLst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pic>
        <p:nvPicPr>
          <p:cNvPr id="7172" name="Picture 2" descr="http://ironbark.bendigo.latrobe.edu.au/subjects/IOO/lectures/lecture19_files/figure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714752"/>
            <a:ext cx="6096000" cy="228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1025" y="3440723"/>
            <a:ext cx="3417885" cy="2590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423" y="1295400"/>
            <a:ext cx="7510975" cy="792088"/>
          </a:xfrm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094327" y="2107025"/>
            <a:ext cx="7692514" cy="4084712"/>
          </a:xfrm>
        </p:spPr>
        <p:txBody>
          <a:bodyPr>
            <a:normAutofit lnSpcReduction="10000"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Double/Doubly linked list 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or two-way linked list is a linked list data structure with two link, one that contain reference to the next data and one that contain reference to the previous data.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1400" dirty="0">
                <a:latin typeface="Courier New" pitchFamily="49" charset="0"/>
                <a:ea typeface="SimSun" pitchFamily="2" charset="-122"/>
                <a:cs typeface="Arial" pitchFamily="34" charset="0"/>
              </a:rPr>
              <a:t>	</a:t>
            </a: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{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int value;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tnode *next;</a:t>
            </a:r>
            <a:endParaRPr lang="id-ID" altLang="zh-CN" sz="1800" b="1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tnode *prev;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};</a:t>
            </a:r>
          </a:p>
          <a:p>
            <a:pPr algn="l" eaLnBrk="1" hangingPunct="1">
              <a:defRPr/>
            </a:pPr>
            <a:endParaRPr lang="id-ID" altLang="zh-CN" sz="11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*head = 0;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*tail = 0;</a:t>
            </a:r>
          </a:p>
          <a:p>
            <a:pPr algn="l" eaLnBrk="1" hangingPunct="1">
              <a:defRPr/>
            </a:pPr>
            <a:endParaRPr lang="id-ID" altLang="zh-CN" sz="20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pic>
        <p:nvPicPr>
          <p:cNvPr id="8196" name="Picture 7" descr="list-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3581400"/>
            <a:ext cx="3786213" cy="90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90" y="3786190"/>
            <a:ext cx="7162800" cy="2362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Insert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Just like in a single linked list, first we should allocate the new node and assign the value to it, and then we connect the node with the existing linked list.</a:t>
            </a:r>
          </a:p>
          <a:p>
            <a:pPr algn="l" eaLnBrk="1" hangingPunct="1">
              <a:defRPr/>
            </a:pPr>
            <a:endParaRPr lang="en-US" altLang="zh-CN" sz="1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append the new node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behind the tail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  <a:p>
            <a:pPr algn="l" eaLnBrk="1" hangingPunct="1">
              <a:defRPr/>
            </a:pPr>
            <a:endParaRPr lang="id-ID" altLang="zh-CN" sz="800" dirty="0">
              <a:ea typeface="SimSun" pitchFamily="2" charset="-122"/>
              <a:cs typeface="Arial" pitchFamily="34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*node =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(struct tnode*) malloc(sizeof(struct tnode));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node-&gt;value = x;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node-&gt;next  = NULL;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node-&gt;prev  = tail;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tail-&gt;next  = node;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tail = node;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2955776"/>
            <a:ext cx="7643866" cy="3330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Insert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073947" y="2217222"/>
            <a:ext cx="7924800" cy="3886200"/>
          </a:xfrm>
        </p:spPr>
        <p:txBody>
          <a:bodyPr>
            <a:normAutofit fontScale="92500" lnSpcReduction="10000"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insert a new node in a certain position (</a:t>
            </a:r>
            <a:r>
              <a:rPr lang="en-US" altLang="zh-CN" sz="22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any location between head and tail</a:t>
            </a: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)</a:t>
            </a:r>
          </a:p>
          <a:p>
            <a:pPr algn="l" eaLnBrk="1" hangingPunct="1">
              <a:defRPr/>
            </a:pPr>
            <a:endParaRPr lang="en-US" altLang="zh-CN" sz="800" dirty="0">
              <a:ea typeface="SimSun" pitchFamily="2" charset="-122"/>
              <a:cs typeface="Arial" pitchFamily="34" charset="0"/>
            </a:endParaRP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*a = ??;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*b = ??;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solidFill>
                  <a:srgbClr val="FF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// the new node will be inserted between a and b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*node =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(struct tnode*) malloc(sizeof(struct tnode));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node-&gt;value	= x;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node-&gt;next	= b;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node-&gt;prev	= a;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a-&gt;next	= node;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b-&gt;prev	= node;</a:t>
            </a:r>
          </a:p>
          <a:p>
            <a:pPr algn="l" eaLnBrk="1" hangingPunct="1">
              <a:defRPr/>
            </a:pPr>
            <a:endParaRPr lang="en-US" altLang="zh-CN" sz="18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Delete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There are 4 conditions we should pay attention when deleting:</a:t>
            </a:r>
          </a:p>
          <a:p>
            <a:pPr marL="914400" indent="-4572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node to be deleted is the only node in linked list.</a:t>
            </a:r>
          </a:p>
          <a:p>
            <a:pPr marL="914400" indent="-4572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node to be deleted is head.</a:t>
            </a:r>
          </a:p>
          <a:p>
            <a:pPr marL="914400" indent="-4572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node to be deleted is tail.</a:t>
            </a:r>
          </a:p>
          <a:p>
            <a:pPr marL="914400" indent="-4572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node to be deleted is not head or tail.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7290" y="4429132"/>
            <a:ext cx="2928958" cy="1071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428728" y="2643182"/>
            <a:ext cx="2143140" cy="1071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Delete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node to be deleted is the only node:</a:t>
            </a:r>
          </a:p>
          <a:p>
            <a:pPr>
              <a:buNone/>
              <a:defRPr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free(head);</a:t>
            </a:r>
            <a:endParaRPr lang="id-ID" altLang="zh-CN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head = NULL;</a:t>
            </a:r>
            <a:endParaRPr lang="id-ID" altLang="zh-CN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tail = NULL;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node to be deleted is head:</a:t>
            </a:r>
          </a:p>
          <a:p>
            <a:pPr marL="342900" lvl="1" indent="-3429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head = head-&gt;next;</a:t>
            </a:r>
          </a:p>
          <a:p>
            <a:pPr marL="342900" lvl="1" indent="-3429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free(head-&gt;</a:t>
            </a:r>
            <a:r>
              <a:rPr lang="en-US" altLang="zh-CN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prev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);</a:t>
            </a:r>
          </a:p>
          <a:p>
            <a:pPr marL="342900" lvl="1" indent="-3429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h</a:t>
            </a:r>
            <a:r>
              <a:rPr lang="en-US" altLang="zh-CN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ead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-&gt;</a:t>
            </a:r>
            <a:r>
              <a:rPr lang="en-US" altLang="zh-CN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prev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= NULL;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24EA3EB4-DB10-406D-A692-F8A86BC842A2}"/>
</file>

<file path=customXml/itemProps2.xml><?xml version="1.0" encoding="utf-8"?>
<ds:datastoreItem xmlns:ds="http://schemas.openxmlformats.org/officeDocument/2006/customXml" ds:itemID="{D3C5A373-7049-4811-B7A5-43BAD2FCD2F4}"/>
</file>

<file path=customXml/itemProps3.xml><?xml version="1.0" encoding="utf-8"?>
<ds:datastoreItem xmlns:ds="http://schemas.openxmlformats.org/officeDocument/2006/customXml" ds:itemID="{495592A2-7CA3-466A-87A5-F1CAD17DDF82}"/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2677</TotalTime>
  <Words>514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SimSun</vt:lpstr>
      <vt:lpstr>SimSun</vt:lpstr>
      <vt:lpstr>Arial</vt:lpstr>
      <vt:lpstr>Calibri</vt:lpstr>
      <vt:lpstr>Courier New</vt:lpstr>
      <vt:lpstr>Open Sans</vt:lpstr>
      <vt:lpstr>Tahoma</vt:lpstr>
      <vt:lpstr>Wingdings</vt:lpstr>
      <vt:lpstr>TemplateBM_2</vt:lpstr>
      <vt:lpstr>Linked List II  Session 04</vt:lpstr>
      <vt:lpstr>Learning Outcomes</vt:lpstr>
      <vt:lpstr>Outline</vt:lpstr>
      <vt:lpstr>Circular Single Linked List</vt:lpstr>
      <vt:lpstr>Doubly Linked List</vt:lpstr>
      <vt:lpstr>Doubly Linked List: Insert</vt:lpstr>
      <vt:lpstr>Doubly Linked List: Insert</vt:lpstr>
      <vt:lpstr>Doubly Linked List: Delete</vt:lpstr>
      <vt:lpstr>Doubly Linked List: Delete</vt:lpstr>
      <vt:lpstr>Doubly Linked List: Delete</vt:lpstr>
      <vt:lpstr>Doubly Linked List: Delete</vt:lpstr>
      <vt:lpstr>Circular Doubly Linked List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DS_4</dc:title>
  <dc:creator>rwongso@binus.edu</dc:creator>
  <cp:lastModifiedBy>Rini Wongso</cp:lastModifiedBy>
  <cp:revision>2</cp:revision>
  <dcterms:created xsi:type="dcterms:W3CDTF">2014-12-19T03:07:01Z</dcterms:created>
  <dcterms:modified xsi:type="dcterms:W3CDTF">2018-11-23T10:16:43Z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