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8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94" r:id="rId14"/>
    <p:sldId id="295" r:id="rId15"/>
    <p:sldId id="296" r:id="rId16"/>
    <p:sldId id="297" r:id="rId17"/>
    <p:sldId id="319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298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10" r:id="rId5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5"/>
            <p14:sldId id="296"/>
            <p14:sldId id="297"/>
            <p14:sldId id="31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FE1EE-DF08-4CDE-BDF0-665E2FF1F699}" v="44" dt="2018-11-23T10:17:43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del">
        <pc:chgData name="Rini Wongso" userId="63eaad76-91a1-4ce2-80f5-744d53874659" providerId="ADAL" clId="{3130BDEC-A3B2-4BC7-A946-E45DF82FE324}" dt="2018-11-14T09:55:57.626" v="15" actId="2696"/>
        <pc:sldMkLst>
          <pc:docMk/>
          <pc:sldMk cId="0" sldId="296"/>
        </pc:sldMkLst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4.794" v="170" actId="122"/>
        <pc:sldMkLst>
          <pc:docMk/>
          <pc:sldMk cId="0" sldId="296"/>
        </pc:sldMkLst>
        <pc:spChg chg="mod">
          <ac:chgData name="Rini Wongso" userId="63eaad76-91a1-4ce2-80f5-744d53874659" providerId="ADAL" clId="{CB00E02A-8881-470A-BB2E-44F1DCA0EC6D}" dt="2018-11-14T09:51:14.794" v="170" actId="122"/>
          <ac:spMkLst>
            <pc:docMk/>
            <pc:sldMk cId="0" sldId="296"/>
            <ac:spMk id="16386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23T10:17:45.497" v="478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06:40:39.140" v="463" actId="20577"/>
        <pc:sldMkLst>
          <pc:docMk/>
          <pc:sldMk cId="0" sldId="263"/>
        </pc:sldMkLst>
        <pc:spChg chg="mod">
          <ac:chgData name="Rini Wongso" userId="63eaad76-91a1-4ce2-80f5-744d53874659" providerId="ADAL" clId="{CF1FE1EE-DF08-4CDE-BDF0-665E2FF1F699}" dt="2018-11-23T06:40:39.140" v="463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Rini Wongso" userId="63eaad76-91a1-4ce2-80f5-744d53874659" providerId="ADAL" clId="{CF1FE1EE-DF08-4CDE-BDF0-665E2FF1F699}" dt="2018-11-14T10:05:18.370" v="57" actId="20577"/>
        <pc:sldMkLst>
          <pc:docMk/>
          <pc:sldMk cId="0" sldId="285"/>
        </pc:sldMkLst>
        <pc:spChg chg="mod">
          <ac:chgData name="Rini Wongso" userId="63eaad76-91a1-4ce2-80f5-744d53874659" providerId="ADAL" clId="{CF1FE1EE-DF08-4CDE-BDF0-665E2FF1F699}" dt="2018-11-14T10:05:18.370" v="57" actId="20577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4:26.619" v="32" actId="20577"/>
          <ac:spMkLst>
            <pc:docMk/>
            <pc:sldMk cId="0" sldId="285"/>
            <ac:spMk id="7170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4:58.679" v="42" actId="1076"/>
          <ac:picMkLst>
            <pc:docMk/>
            <pc:sldMk cId="0" sldId="285"/>
            <ac:picMk id="5" creationId="{3113D0CC-913A-4C8B-B121-7A287AF6A45B}"/>
          </ac:picMkLst>
        </pc:picChg>
        <pc:picChg chg="del">
          <ac:chgData name="Rini Wongso" userId="63eaad76-91a1-4ce2-80f5-744d53874659" providerId="ADAL" clId="{CF1FE1EE-DF08-4CDE-BDF0-665E2FF1F699}" dt="2018-11-14T10:04:20.628" v="19" actId="478"/>
          <ac:picMkLst>
            <pc:docMk/>
            <pc:sldMk cId="0" sldId="285"/>
            <ac:picMk id="7172" creationId="{00000000-0000-0000-0000-000000000000}"/>
          </ac:picMkLst>
        </pc:picChg>
      </pc:sldChg>
      <pc:sldChg chg="modSp add del">
        <pc:chgData name="Rini Wongso" userId="63eaad76-91a1-4ce2-80f5-744d53874659" providerId="ADAL" clId="{CF1FE1EE-DF08-4CDE-BDF0-665E2FF1F699}" dt="2018-11-14T10:11:28.338" v="194" actId="20577"/>
        <pc:sldMkLst>
          <pc:docMk/>
          <pc:sldMk cId="0" sldId="294"/>
        </pc:sldMkLst>
        <pc:spChg chg="mod">
          <ac:chgData name="Rini Wongso" userId="63eaad76-91a1-4ce2-80f5-744d53874659" providerId="ADAL" clId="{CF1FE1EE-DF08-4CDE-BDF0-665E2FF1F699}" dt="2018-11-14T10:11:24.154" v="193" actId="122"/>
          <ac:spMkLst>
            <pc:docMk/>
            <pc:sldMk cId="0" sldId="294"/>
            <ac:spMk id="1433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1:28.338" v="194" actId="20577"/>
          <ac:spMkLst>
            <pc:docMk/>
            <pc:sldMk cId="0" sldId="294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CF1FE1EE-DF08-4CDE-BDF0-665E2FF1F699}" dt="2018-11-14T10:11:46.063" v="196" actId="122"/>
        <pc:sldMkLst>
          <pc:docMk/>
          <pc:sldMk cId="0" sldId="295"/>
        </pc:sldMkLst>
        <pc:spChg chg="mod">
          <ac:chgData name="Rini Wongso" userId="63eaad76-91a1-4ce2-80f5-744d53874659" providerId="ADAL" clId="{CF1FE1EE-DF08-4CDE-BDF0-665E2FF1F699}" dt="2018-11-14T10:11:46.063" v="196" actId="122"/>
          <ac:spMkLst>
            <pc:docMk/>
            <pc:sldMk cId="0" sldId="295"/>
            <ac:spMk id="1536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11:42.217" v="195"/>
        <pc:sldMkLst>
          <pc:docMk/>
          <pc:sldMk cId="0" sldId="296"/>
        </pc:sldMkLst>
      </pc:sldChg>
      <pc:sldChg chg="modSp add">
        <pc:chgData name="Rini Wongso" userId="63eaad76-91a1-4ce2-80f5-744d53874659" providerId="ADAL" clId="{CF1FE1EE-DF08-4CDE-BDF0-665E2FF1F699}" dt="2018-11-14T10:12:47.085" v="208" actId="1076"/>
        <pc:sldMkLst>
          <pc:docMk/>
          <pc:sldMk cId="0" sldId="297"/>
        </pc:sldMkLst>
        <pc:spChg chg="mod">
          <ac:chgData name="Rini Wongso" userId="63eaad76-91a1-4ce2-80f5-744d53874659" providerId="ADAL" clId="{CF1FE1EE-DF08-4CDE-BDF0-665E2FF1F699}" dt="2018-11-14T10:12:21.592" v="205" actId="1076"/>
          <ac:spMkLst>
            <pc:docMk/>
            <pc:sldMk cId="0" sldId="297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47.085" v="208" actId="1076"/>
          <ac:spMkLst>
            <pc:docMk/>
            <pc:sldMk cId="0" sldId="297"/>
            <ac:spMk id="1741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2:26.059" v="206" actId="1076"/>
          <ac:spMkLst>
            <pc:docMk/>
            <pc:sldMk cId="0" sldId="297"/>
            <ac:spMk id="1741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569051804" sldId="298"/>
        </pc:sldMkLst>
      </pc:sldChg>
      <pc:sldChg chg="modSp add">
        <pc:chgData name="Rini Wongso" userId="63eaad76-91a1-4ce2-80f5-744d53874659" providerId="ADAL" clId="{CF1FE1EE-DF08-4CDE-BDF0-665E2FF1F699}" dt="2018-11-14T10:12:59.365" v="209" actId="122"/>
        <pc:sldMkLst>
          <pc:docMk/>
          <pc:sldMk cId="0" sldId="299"/>
        </pc:sldMkLst>
        <pc:spChg chg="mod">
          <ac:chgData name="Rini Wongso" userId="63eaad76-91a1-4ce2-80f5-744d53874659" providerId="ADAL" clId="{CF1FE1EE-DF08-4CDE-BDF0-665E2FF1F699}" dt="2018-11-14T10:12:59.365" v="209" actId="122"/>
          <ac:spMkLst>
            <pc:docMk/>
            <pc:sldMk cId="0" sldId="299"/>
            <ac:spMk id="19459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24.270" v="215" actId="122"/>
        <pc:sldMkLst>
          <pc:docMk/>
          <pc:sldMk cId="0" sldId="300"/>
        </pc:sldMkLst>
        <pc:spChg chg="mod">
          <ac:chgData name="Rini Wongso" userId="63eaad76-91a1-4ce2-80f5-744d53874659" providerId="ADAL" clId="{CF1FE1EE-DF08-4CDE-BDF0-665E2FF1F699}" dt="2018-11-14T10:13:24.270" v="215" actId="122"/>
          <ac:spMkLst>
            <pc:docMk/>
            <pc:sldMk cId="0" sldId="300"/>
            <ac:spMk id="2048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5.419" v="216" actId="122"/>
        <pc:sldMkLst>
          <pc:docMk/>
          <pc:sldMk cId="0" sldId="301"/>
        </pc:sldMkLst>
        <pc:spChg chg="mod">
          <ac:chgData name="Rini Wongso" userId="63eaad76-91a1-4ce2-80f5-744d53874659" providerId="ADAL" clId="{CF1FE1EE-DF08-4CDE-BDF0-665E2FF1F699}" dt="2018-11-14T10:13:35.419" v="216" actId="122"/>
          <ac:spMkLst>
            <pc:docMk/>
            <pc:sldMk cId="0" sldId="301"/>
            <ac:spMk id="2150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38.901" v="217" actId="122"/>
        <pc:sldMkLst>
          <pc:docMk/>
          <pc:sldMk cId="0" sldId="302"/>
        </pc:sldMkLst>
        <pc:spChg chg="mod">
          <ac:chgData name="Rini Wongso" userId="63eaad76-91a1-4ce2-80f5-744d53874659" providerId="ADAL" clId="{CF1FE1EE-DF08-4CDE-BDF0-665E2FF1F699}" dt="2018-11-14T10:13:38.901" v="217" actId="122"/>
          <ac:spMkLst>
            <pc:docMk/>
            <pc:sldMk cId="0" sldId="302"/>
            <ac:spMk id="2253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48.971" v="219" actId="1076"/>
        <pc:sldMkLst>
          <pc:docMk/>
          <pc:sldMk cId="0" sldId="303"/>
        </pc:sldMkLst>
        <pc:spChg chg="mod">
          <ac:chgData name="Rini Wongso" userId="63eaad76-91a1-4ce2-80f5-744d53874659" providerId="ADAL" clId="{CF1FE1EE-DF08-4CDE-BDF0-665E2FF1F699}" dt="2018-11-14T10:13:43.856" v="218" actId="122"/>
          <ac:spMkLst>
            <pc:docMk/>
            <pc:sldMk cId="0" sldId="303"/>
            <ac:spMk id="23555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48.971" v="219" actId="1076"/>
          <ac:spMkLst>
            <pc:docMk/>
            <pc:sldMk cId="0" sldId="303"/>
            <ac:spMk id="2355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35.834" v="235" actId="20577"/>
        <pc:sldMkLst>
          <pc:docMk/>
          <pc:sldMk cId="0" sldId="304"/>
        </pc:sldMkLst>
        <pc:spChg chg="mod">
          <ac:chgData name="Rini Wongso" userId="63eaad76-91a1-4ce2-80f5-744d53874659" providerId="ADAL" clId="{CF1FE1EE-DF08-4CDE-BDF0-665E2FF1F699}" dt="2018-11-14T10:14:05.567" v="224" actId="255"/>
          <ac:spMkLst>
            <pc:docMk/>
            <pc:sldMk cId="0" sldId="304"/>
            <ac:spMk id="2457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4:35.834" v="235" actId="20577"/>
          <ac:spMkLst>
            <pc:docMk/>
            <pc:sldMk cId="0" sldId="304"/>
            <ac:spMk id="2458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43.963" v="236" actId="122"/>
        <pc:sldMkLst>
          <pc:docMk/>
          <pc:sldMk cId="0" sldId="305"/>
        </pc:sldMkLst>
        <pc:spChg chg="mod">
          <ac:chgData name="Rini Wongso" userId="63eaad76-91a1-4ce2-80f5-744d53874659" providerId="ADAL" clId="{CF1FE1EE-DF08-4CDE-BDF0-665E2FF1F699}" dt="2018-11-14T10:14:43.963" v="236" actId="122"/>
          <ac:spMkLst>
            <pc:docMk/>
            <pc:sldMk cId="0" sldId="305"/>
            <ac:spMk id="2560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4:50.811" v="237" actId="122"/>
        <pc:sldMkLst>
          <pc:docMk/>
          <pc:sldMk cId="0" sldId="306"/>
        </pc:sldMkLst>
        <pc:spChg chg="mod">
          <ac:chgData name="Rini Wongso" userId="63eaad76-91a1-4ce2-80f5-744d53874659" providerId="ADAL" clId="{CF1FE1EE-DF08-4CDE-BDF0-665E2FF1F699}" dt="2018-11-14T10:14:50.811" v="237" actId="122"/>
          <ac:spMkLst>
            <pc:docMk/>
            <pc:sldMk cId="0" sldId="306"/>
            <ac:spMk id="2662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1.491" v="240" actId="20577"/>
        <pc:sldMkLst>
          <pc:docMk/>
          <pc:sldMk cId="0" sldId="307"/>
        </pc:sldMkLst>
        <pc:spChg chg="mod">
          <ac:chgData name="Rini Wongso" userId="63eaad76-91a1-4ce2-80f5-744d53874659" providerId="ADAL" clId="{CF1FE1EE-DF08-4CDE-BDF0-665E2FF1F699}" dt="2018-11-14T10:14:56.784" v="238" actId="122"/>
          <ac:spMkLst>
            <pc:docMk/>
            <pc:sldMk cId="0" sldId="307"/>
            <ac:spMk id="27651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5:01.491" v="240" actId="20577"/>
          <ac:spMkLst>
            <pc:docMk/>
            <pc:sldMk cId="0" sldId="307"/>
            <ac:spMk id="27652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5:07.387" v="241" actId="122"/>
        <pc:sldMkLst>
          <pc:docMk/>
          <pc:sldMk cId="0" sldId="308"/>
        </pc:sldMkLst>
        <pc:spChg chg="mod">
          <ac:chgData name="Rini Wongso" userId="63eaad76-91a1-4ce2-80f5-744d53874659" providerId="ADAL" clId="{CF1FE1EE-DF08-4CDE-BDF0-665E2FF1F699}" dt="2018-11-14T10:15:07.387" v="241" actId="122"/>
          <ac:spMkLst>
            <pc:docMk/>
            <pc:sldMk cId="0" sldId="308"/>
            <ac:spMk id="2867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35.624" v="248" actId="14100"/>
        <pc:sldMkLst>
          <pc:docMk/>
          <pc:sldMk cId="0" sldId="309"/>
        </pc:sldMkLst>
        <pc:spChg chg="mod">
          <ac:chgData name="Rini Wongso" userId="63eaad76-91a1-4ce2-80f5-744d53874659" providerId="ADAL" clId="{CF1FE1EE-DF08-4CDE-BDF0-665E2FF1F699}" dt="2018-11-14T10:15:11.145" v="242" actId="122"/>
          <ac:spMkLst>
            <pc:docMk/>
            <pc:sldMk cId="0" sldId="309"/>
            <ac:spMk id="29698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0:35.624" v="248" actId="14100"/>
          <ac:spMkLst>
            <pc:docMk/>
            <pc:sldMk cId="0" sldId="309"/>
            <ac:spMk id="29700" creationId="{00000000-0000-0000-0000-000000000000}"/>
          </ac:spMkLst>
        </pc:spChg>
      </pc:sldChg>
      <pc:sldChg chg="modSp">
        <pc:chgData name="Rini Wongso" userId="63eaad76-91a1-4ce2-80f5-744d53874659" providerId="ADAL" clId="{CF1FE1EE-DF08-4CDE-BDF0-665E2FF1F699}" dt="2018-11-23T10:17:45.497" v="478" actId="20577"/>
        <pc:sldMkLst>
          <pc:docMk/>
          <pc:sldMk cId="0" sldId="310"/>
        </pc:sldMkLst>
        <pc:spChg chg="mod">
          <ac:chgData name="Rini Wongso" userId="63eaad76-91a1-4ce2-80f5-744d53874659" providerId="ADAL" clId="{CF1FE1EE-DF08-4CDE-BDF0-665E2FF1F699}" dt="2018-11-23T10:17:45.497" v="478" actId="20577"/>
          <ac:spMkLst>
            <pc:docMk/>
            <pc:sldMk cId="0" sldId="310"/>
            <ac:spMk id="4" creationId="{00000000-0000-0000-0000-000000000000}"/>
          </ac:spMkLst>
        </pc:spChg>
      </pc:sldChg>
      <pc:sldChg chg="addSp modSp add">
        <pc:chgData name="Rini Wongso" userId="63eaad76-91a1-4ce2-80f5-744d53874659" providerId="ADAL" clId="{CF1FE1EE-DF08-4CDE-BDF0-665E2FF1F699}" dt="2018-11-14T10:06:01.566" v="64" actId="1076"/>
        <pc:sldMkLst>
          <pc:docMk/>
          <pc:sldMk cId="1528185360" sldId="311"/>
        </pc:sldMkLst>
        <pc:spChg chg="mod">
          <ac:chgData name="Rini Wongso" userId="63eaad76-91a1-4ce2-80f5-744d53874659" providerId="ADAL" clId="{CF1FE1EE-DF08-4CDE-BDF0-665E2FF1F699}" dt="2018-11-14T10:05:48.797" v="61"/>
          <ac:spMkLst>
            <pc:docMk/>
            <pc:sldMk cId="1528185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5:54.408" v="62"/>
          <ac:spMkLst>
            <pc:docMk/>
            <pc:sldMk cId="1528185360" sldId="311"/>
            <ac:spMk id="3" creationId="{00000000-0000-0000-0000-000000000000}"/>
          </ac:spMkLst>
        </pc:spChg>
        <pc:picChg chg="add mod">
          <ac:chgData name="Rini Wongso" userId="63eaad76-91a1-4ce2-80f5-744d53874659" providerId="ADAL" clId="{CF1FE1EE-DF08-4CDE-BDF0-665E2FF1F699}" dt="2018-11-14T10:06:01.566" v="64" actId="1076"/>
          <ac:picMkLst>
            <pc:docMk/>
            <pc:sldMk cId="1528185360" sldId="311"/>
            <ac:picMk id="6" creationId="{5829B34F-67FB-4F98-811B-D690786C6DA9}"/>
          </ac:picMkLst>
        </pc:picChg>
      </pc:sldChg>
      <pc:sldChg chg="delSp modSp add">
        <pc:chgData name="Rini Wongso" userId="63eaad76-91a1-4ce2-80f5-744d53874659" providerId="ADAL" clId="{CF1FE1EE-DF08-4CDE-BDF0-665E2FF1F699}" dt="2018-11-14T10:06:18.750" v="78" actId="20577"/>
        <pc:sldMkLst>
          <pc:docMk/>
          <pc:sldMk cId="1551486898" sldId="312"/>
        </pc:sldMkLst>
        <pc:spChg chg="mod">
          <ac:chgData name="Rini Wongso" userId="63eaad76-91a1-4ce2-80f5-744d53874659" providerId="ADAL" clId="{CF1FE1EE-DF08-4CDE-BDF0-665E2FF1F699}" dt="2018-11-14T10:06:18.750" v="78" actId="20577"/>
          <ac:spMkLst>
            <pc:docMk/>
            <pc:sldMk cId="1551486898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13.161" v="66"/>
          <ac:spMkLst>
            <pc:docMk/>
            <pc:sldMk cId="1551486898" sldId="312"/>
            <ac:spMk id="3" creationId="{00000000-0000-0000-0000-000000000000}"/>
          </ac:spMkLst>
        </pc:spChg>
        <pc:picChg chg="del">
          <ac:chgData name="Rini Wongso" userId="63eaad76-91a1-4ce2-80f5-744d53874659" providerId="ADAL" clId="{CF1FE1EE-DF08-4CDE-BDF0-665E2FF1F699}" dt="2018-11-14T10:06:14.515" v="67" actId="478"/>
          <ac:picMkLst>
            <pc:docMk/>
            <pc:sldMk cId="1551486898" sldId="312"/>
            <ac:picMk id="6" creationId="{5829B34F-67FB-4F98-811B-D690786C6DA9}"/>
          </ac:picMkLst>
        </pc:picChg>
      </pc:sldChg>
      <pc:sldChg chg="modSp add">
        <pc:chgData name="Rini Wongso" userId="63eaad76-91a1-4ce2-80f5-744d53874659" providerId="ADAL" clId="{CF1FE1EE-DF08-4CDE-BDF0-665E2FF1F699}" dt="2018-11-14T10:06:38.333" v="96" actId="20577"/>
        <pc:sldMkLst>
          <pc:docMk/>
          <pc:sldMk cId="3461008422" sldId="313"/>
        </pc:sldMkLst>
        <pc:spChg chg="mod">
          <ac:chgData name="Rini Wongso" userId="63eaad76-91a1-4ce2-80f5-744d53874659" providerId="ADAL" clId="{CF1FE1EE-DF08-4CDE-BDF0-665E2FF1F699}" dt="2018-11-14T10:06:38.333" v="96" actId="20577"/>
          <ac:spMkLst>
            <pc:docMk/>
            <pc:sldMk cId="3461008422" sldId="313"/>
            <ac:spMk id="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06:31.831" v="80"/>
          <ac:spMkLst>
            <pc:docMk/>
            <pc:sldMk cId="3461008422" sldId="313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F1FE1EE-DF08-4CDE-BDF0-665E2FF1F699}" dt="2018-11-14T10:07:26.387" v="99"/>
        <pc:sldMkLst>
          <pc:docMk/>
          <pc:sldMk cId="29411978" sldId="314"/>
        </pc:sldMkLst>
        <pc:spChg chg="mod">
          <ac:chgData name="Rini Wongso" userId="63eaad76-91a1-4ce2-80f5-744d53874659" providerId="ADAL" clId="{CF1FE1EE-DF08-4CDE-BDF0-665E2FF1F699}" dt="2018-11-14T10:07:26.387" v="99"/>
          <ac:spMkLst>
            <pc:docMk/>
            <pc:sldMk cId="29411978" sldId="314"/>
            <ac:spMk id="2" creationId="{3D6FE028-9586-451D-9B98-36CA8BEFA98A}"/>
          </ac:spMkLst>
        </pc:spChg>
        <pc:spChg chg="del">
          <ac:chgData name="Rini Wongso" userId="63eaad76-91a1-4ce2-80f5-744d53874659" providerId="ADAL" clId="{CF1FE1EE-DF08-4CDE-BDF0-665E2FF1F699}" dt="2018-11-14T10:07:22.251" v="98"/>
          <ac:spMkLst>
            <pc:docMk/>
            <pc:sldMk cId="29411978" sldId="314"/>
            <ac:spMk id="4" creationId="{3F98CA06-E59D-4B65-8515-FD65C5F84D59}"/>
          </ac:spMkLst>
        </pc:spChg>
        <pc:picChg chg="add">
          <ac:chgData name="Rini Wongso" userId="63eaad76-91a1-4ce2-80f5-744d53874659" providerId="ADAL" clId="{CF1FE1EE-DF08-4CDE-BDF0-665E2FF1F699}" dt="2018-11-14T10:07:22.251" v="98"/>
          <ac:picMkLst>
            <pc:docMk/>
            <pc:sldMk cId="29411978" sldId="314"/>
            <ac:picMk id="5" creationId="{EB968564-05AC-44F4-BE45-5840C0532172}"/>
          </ac:picMkLst>
        </pc:picChg>
      </pc:sldChg>
      <pc:sldChg chg="addSp delSp modSp add">
        <pc:chgData name="Rini Wongso" userId="63eaad76-91a1-4ce2-80f5-744d53874659" providerId="ADAL" clId="{CF1FE1EE-DF08-4CDE-BDF0-665E2FF1F699}" dt="2018-11-14T10:09:00.915" v="143" actId="5793"/>
        <pc:sldMkLst>
          <pc:docMk/>
          <pc:sldMk cId="4241479150" sldId="315"/>
        </pc:sldMkLst>
        <pc:spChg chg="mod">
          <ac:chgData name="Rini Wongso" userId="63eaad76-91a1-4ce2-80f5-744d53874659" providerId="ADAL" clId="{CF1FE1EE-DF08-4CDE-BDF0-665E2FF1F699}" dt="2018-11-14T10:09:00.915" v="143" actId="5793"/>
          <ac:spMkLst>
            <pc:docMk/>
            <pc:sldMk cId="4241479150" sldId="315"/>
            <ac:spMk id="2" creationId="{8BAD662A-C678-4168-96B3-950424DEFCC8}"/>
          </ac:spMkLst>
        </pc:spChg>
        <pc:spChg chg="del mod">
          <ac:chgData name="Rini Wongso" userId="63eaad76-91a1-4ce2-80f5-744d53874659" providerId="ADAL" clId="{CF1FE1EE-DF08-4CDE-BDF0-665E2FF1F699}" dt="2018-11-14T10:07:50.863" v="102"/>
          <ac:spMkLst>
            <pc:docMk/>
            <pc:sldMk cId="4241479150" sldId="315"/>
            <ac:spMk id="4" creationId="{69763739-E1D5-4468-A0C4-FB3D5E2938AA}"/>
          </ac:spMkLst>
        </pc:spChg>
        <pc:spChg chg="add del mod">
          <ac:chgData name="Rini Wongso" userId="63eaad76-91a1-4ce2-80f5-744d53874659" providerId="ADAL" clId="{CF1FE1EE-DF08-4CDE-BDF0-665E2FF1F699}" dt="2018-11-14T10:08:16.091" v="108" actId="478"/>
          <ac:spMkLst>
            <pc:docMk/>
            <pc:sldMk cId="4241479150" sldId="315"/>
            <ac:spMk id="5" creationId="{37E19DD9-21A3-4C5F-B666-7AC931D50631}"/>
          </ac:spMkLst>
        </pc:spChg>
        <pc:spChg chg="add del mod">
          <ac:chgData name="Rini Wongso" userId="63eaad76-91a1-4ce2-80f5-744d53874659" providerId="ADAL" clId="{CF1FE1EE-DF08-4CDE-BDF0-665E2FF1F699}" dt="2018-11-14T10:08:26.648" v="110"/>
          <ac:spMkLst>
            <pc:docMk/>
            <pc:sldMk cId="4241479150" sldId="315"/>
            <ac:spMk id="6" creationId="{6A933F4A-B453-4631-85B7-B28F826A3029}"/>
          </ac:spMkLst>
        </pc:spChg>
        <pc:spChg chg="add mod">
          <ac:chgData name="Rini Wongso" userId="63eaad76-91a1-4ce2-80f5-744d53874659" providerId="ADAL" clId="{CF1FE1EE-DF08-4CDE-BDF0-665E2FF1F699}" dt="2018-11-14T10:08:47.353" v="117" actId="14100"/>
          <ac:spMkLst>
            <pc:docMk/>
            <pc:sldMk cId="4241479150" sldId="315"/>
            <ac:spMk id="7" creationId="{305EA365-672D-400E-AE68-419259036CB8}"/>
          </ac:spMkLst>
        </pc:spChg>
        <pc:spChg chg="add mod">
          <ac:chgData name="Rini Wongso" userId="63eaad76-91a1-4ce2-80f5-744d53874659" providerId="ADAL" clId="{CF1FE1EE-DF08-4CDE-BDF0-665E2FF1F699}" dt="2018-11-14T10:08:52.631" v="118" actId="1076"/>
          <ac:spMkLst>
            <pc:docMk/>
            <pc:sldMk cId="4241479150" sldId="315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24.170" v="160" actId="20577"/>
        <pc:sldMkLst>
          <pc:docMk/>
          <pc:sldMk cId="968744711" sldId="316"/>
        </pc:sldMkLst>
        <pc:spChg chg="mod">
          <ac:chgData name="Rini Wongso" userId="63eaad76-91a1-4ce2-80f5-744d53874659" providerId="ADAL" clId="{CF1FE1EE-DF08-4CDE-BDF0-665E2FF1F699}" dt="2018-11-14T10:09:24.170" v="160" actId="20577"/>
          <ac:spMkLst>
            <pc:docMk/>
            <pc:sldMk cId="968744711" sldId="316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16.209" v="145"/>
          <ac:spMkLst>
            <pc:docMk/>
            <pc:sldMk cId="968744711" sldId="316"/>
            <ac:spMk id="8" creationId="{6C977D5F-F6DA-4378-9377-1C4C1E2EB8CE}"/>
          </ac:spMkLst>
        </pc:spChg>
      </pc:sldChg>
      <pc:sldChg chg="modSp add">
        <pc:chgData name="Rini Wongso" userId="63eaad76-91a1-4ce2-80f5-744d53874659" providerId="ADAL" clId="{CF1FE1EE-DF08-4CDE-BDF0-665E2FF1F699}" dt="2018-11-14T10:09:38.627" v="169" actId="20577"/>
        <pc:sldMkLst>
          <pc:docMk/>
          <pc:sldMk cId="2783312268" sldId="317"/>
        </pc:sldMkLst>
        <pc:spChg chg="mod">
          <ac:chgData name="Rini Wongso" userId="63eaad76-91a1-4ce2-80f5-744d53874659" providerId="ADAL" clId="{CF1FE1EE-DF08-4CDE-BDF0-665E2FF1F699}" dt="2018-11-14T10:09:38.627" v="169" actId="20577"/>
          <ac:spMkLst>
            <pc:docMk/>
            <pc:sldMk cId="2783312268" sldId="317"/>
            <ac:spMk id="2" creationId="{8BAD662A-C678-4168-96B3-950424DEFCC8}"/>
          </ac:spMkLst>
        </pc:spChg>
        <pc:spChg chg="mod">
          <ac:chgData name="Rini Wongso" userId="63eaad76-91a1-4ce2-80f5-744d53874659" providerId="ADAL" clId="{CF1FE1EE-DF08-4CDE-BDF0-665E2FF1F699}" dt="2018-11-14T10:09:36.001" v="162"/>
          <ac:spMkLst>
            <pc:docMk/>
            <pc:sldMk cId="2783312268" sldId="317"/>
            <ac:spMk id="8" creationId="{6C977D5F-F6DA-4378-9377-1C4C1E2EB8CE}"/>
          </ac:spMkLst>
        </pc:spChg>
      </pc:sldChg>
      <pc:sldChg chg="addSp modSp add">
        <pc:chgData name="Rini Wongso" userId="63eaad76-91a1-4ce2-80f5-744d53874659" providerId="ADAL" clId="{CF1FE1EE-DF08-4CDE-BDF0-665E2FF1F699}" dt="2018-11-14T10:11:14.237" v="191"/>
        <pc:sldMkLst>
          <pc:docMk/>
          <pc:sldMk cId="4285421794" sldId="318"/>
        </pc:sldMkLst>
        <pc:spChg chg="mod">
          <ac:chgData name="Rini Wongso" userId="63eaad76-91a1-4ce2-80f5-744d53874659" providerId="ADAL" clId="{CF1FE1EE-DF08-4CDE-BDF0-665E2FF1F699}" dt="2018-11-14T10:11:14.237" v="191"/>
          <ac:spMkLst>
            <pc:docMk/>
            <pc:sldMk cId="4285421794" sldId="318"/>
            <ac:spMk id="2" creationId="{493BDB3C-DF13-4239-9C46-2B5D42A0BB21}"/>
          </ac:spMkLst>
        </pc:spChg>
        <pc:spChg chg="mod">
          <ac:chgData name="Rini Wongso" userId="63eaad76-91a1-4ce2-80f5-744d53874659" providerId="ADAL" clId="{CF1FE1EE-DF08-4CDE-BDF0-665E2FF1F699}" dt="2018-11-14T10:10:26.799" v="182" actId="20577"/>
          <ac:spMkLst>
            <pc:docMk/>
            <pc:sldMk cId="4285421794" sldId="318"/>
            <ac:spMk id="4" creationId="{0DCBE02E-3A19-4A4E-8C85-644E4AA2DA3C}"/>
          </ac:spMkLst>
        </pc:spChg>
        <pc:spChg chg="add mod">
          <ac:chgData name="Rini Wongso" userId="63eaad76-91a1-4ce2-80f5-744d53874659" providerId="ADAL" clId="{CF1FE1EE-DF08-4CDE-BDF0-665E2FF1F699}" dt="2018-11-14T10:10:31.415" v="183" actId="1076"/>
          <ac:spMkLst>
            <pc:docMk/>
            <pc:sldMk cId="4285421794" sldId="318"/>
            <ac:spMk id="5" creationId="{4D286D31-DCE9-4531-A854-09D9A704DA6E}"/>
          </ac:spMkLst>
        </pc:spChg>
        <pc:spChg chg="add mod">
          <ac:chgData name="Rini Wongso" userId="63eaad76-91a1-4ce2-80f5-744d53874659" providerId="ADAL" clId="{CF1FE1EE-DF08-4CDE-BDF0-665E2FF1F699}" dt="2018-11-14T10:11:07.189" v="190" actId="1076"/>
          <ac:spMkLst>
            <pc:docMk/>
            <pc:sldMk cId="4285421794" sldId="318"/>
            <ac:spMk id="6" creationId="{6CA24856-8287-4889-A962-BCF931ED4197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0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0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0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0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0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0" sldId="322"/>
            <ac:spMk id="32770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11.190" v="253" actId="2711"/>
        <pc:sldMkLst>
          <pc:docMk/>
          <pc:sldMk cId="3112339031" sldId="323"/>
        </pc:sldMkLst>
        <pc:spChg chg="mod">
          <ac:chgData name="Rini Wongso" userId="63eaad76-91a1-4ce2-80f5-744d53874659" providerId="ADAL" clId="{CF1FE1EE-DF08-4CDE-BDF0-665E2FF1F699}" dt="2018-11-14T10:21:07.558" v="252" actId="403"/>
          <ac:spMkLst>
            <pc:docMk/>
            <pc:sldMk cId="3112339031" sldId="323"/>
            <ac:spMk id="3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21:11.190" v="253" actId="2711"/>
          <ac:spMkLst>
            <pc:docMk/>
            <pc:sldMk cId="3112339031" sldId="323"/>
            <ac:spMk id="5122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12457449" sldId="32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68803601" sldId="32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193097057" sldId="326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91294553" sldId="327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397280041" sldId="328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117387890" sldId="32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42471397" sldId="33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242654975" sldId="33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835379187" sldId="33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182851731" sldId="33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432432780" sldId="334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908888897" sldId="335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628689385" sldId="336"/>
        </pc:sldMkLst>
      </pc:sldChg>
      <pc:sldChg chg="modSp add">
        <pc:chgData name="Rini Wongso" userId="63eaad76-91a1-4ce2-80f5-744d53874659" providerId="ADAL" clId="{CF1FE1EE-DF08-4CDE-BDF0-665E2FF1F699}" dt="2018-11-14T10:21:49.731" v="257" actId="20577"/>
        <pc:sldMkLst>
          <pc:docMk/>
          <pc:sldMk cId="326937338" sldId="337"/>
        </pc:sldMkLst>
        <pc:spChg chg="mod">
          <ac:chgData name="Rini Wongso" userId="63eaad76-91a1-4ce2-80f5-744d53874659" providerId="ADAL" clId="{CF1FE1EE-DF08-4CDE-BDF0-665E2FF1F699}" dt="2018-11-14T10:21:49.731" v="257" actId="20577"/>
          <ac:spMkLst>
            <pc:docMk/>
            <pc:sldMk cId="326937338" sldId="337"/>
            <ac:spMk id="2048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1:46.143" v="255" actId="20577"/>
        <pc:sldMkLst>
          <pc:docMk/>
          <pc:sldMk cId="1436286607" sldId="338"/>
        </pc:sldMkLst>
        <pc:spChg chg="mod">
          <ac:chgData name="Rini Wongso" userId="63eaad76-91a1-4ce2-80f5-744d53874659" providerId="ADAL" clId="{CF1FE1EE-DF08-4CDE-BDF0-665E2FF1F699}" dt="2018-11-14T10:21:46.143" v="255" actId="20577"/>
          <ac:spMkLst>
            <pc:docMk/>
            <pc:sldMk cId="1436286607" sldId="338"/>
            <ac:spMk id="21506" creationId="{00000000-0000-0000-0000-000000000000}"/>
          </ac:spMkLst>
        </pc:spChg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323871535" sldId="339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675557581" sldId="340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3875963077" sldId="341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56555558" sldId="342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77766629" sldId="343"/>
        </pc:sldMkLst>
      </pc:sldChg>
      <pc:sldChg chg="add">
        <pc:chgData name="Rini Wongso" userId="63eaad76-91a1-4ce2-80f5-744d53874659" providerId="ADAL" clId="{CF1FE1EE-DF08-4CDE-BDF0-665E2FF1F699}" dt="2018-11-14T10:20:50.383" v="249"/>
        <pc:sldMkLst>
          <pc:docMk/>
          <pc:sldMk cId="2335761293" sldId="344"/>
        </pc:sldMkLst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E5B35-063A-4450-A8C6-E0E1C3F330D5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1562F-A5F0-45E4-9AF9-72C3AE16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5" TargetMode="External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&amp; Queue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05-06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Deletion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*pop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UNDERFLOW”);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top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printf(“\nThe deleted value: 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free(ptr);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*display(struct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printf(“\n STACK IS EMPTY”);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while(ptr !=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printf(“\n%d”, ptr -&gt; data);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	ptr = ptr -&gt; next;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}			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31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B3C-DF13-4239-9C46-2B5D42A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Stack: Code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59B1B-5A41-425F-AE3F-FD1D9E2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E02E-3A19-4A4E-8C85-644E4AA2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Top:</a:t>
            </a: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Can you implement these functions?</a:t>
            </a:r>
          </a:p>
          <a:p>
            <a:pPr marL="236538" indent="-236538">
              <a:buFontTx/>
              <a:buChar char="•"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size()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return the number of data in stack.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is_empty()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there’s no data in stack, otherwise return false.</a:t>
            </a:r>
          </a:p>
          <a:p>
            <a:pPr marL="236538" indent="-236538">
              <a:buFontTx/>
              <a:buChar char="•"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is_full()</a:t>
            </a:r>
          </a:p>
          <a:p>
            <a:pPr marL="236538" indent="-236538">
              <a:buNone/>
            </a:pPr>
            <a:r>
              <a:rPr lang="id-ID" altLang="zh-CN" dirty="0">
                <a:latin typeface="Tahoma" pitchFamily="34" charset="0"/>
                <a:ea typeface="SimSun" pitchFamily="2" charset="-122"/>
              </a:rPr>
              <a:t>	</a:t>
            </a:r>
            <a:r>
              <a:rPr lang="en-US" altLang="zh-CN" dirty="0">
                <a:latin typeface="Tahoma" pitchFamily="34" charset="0"/>
                <a:ea typeface="SimSun" pitchFamily="2" charset="-122"/>
              </a:rPr>
              <a:t>return true if the number of data in stack has reached the maximum limit, otherwise return false.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6D31-DCE9-4531-A854-09D9A704DA6E}"/>
              </a:ext>
            </a:extLst>
          </p:cNvPr>
          <p:cNvSpPr/>
          <p:nvPr/>
        </p:nvSpPr>
        <p:spPr>
          <a:xfrm>
            <a:off x="1295400" y="2438400"/>
            <a:ext cx="4352956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24856-8287-4889-A962-BCF931ED4197}"/>
              </a:ext>
            </a:extLst>
          </p:cNvPr>
          <p:cNvSpPr txBox="1"/>
          <p:nvPr/>
        </p:nvSpPr>
        <p:spPr>
          <a:xfrm>
            <a:off x="990600" y="2505670"/>
            <a:ext cx="47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int peek (struct stack *top){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top-&gt;data;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357298"/>
            <a:ext cx="7700986" cy="734952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Prefix	: operator is written before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Infix		: operator is written between operands</a:t>
            </a:r>
          </a:p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Postfix	: operator is written after operands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900" y="2133600"/>
          <a:ext cx="6858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 4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*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10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+ 5 *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+ 3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3 4 *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+ 4 /</a:t>
                      </a:r>
                      <a:r>
                        <a:rPr lang="en-US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* 6 – 5 2 3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+ 6 * (5 – 2)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6 5 2 – * 3 /  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Infix, Postfix, and Prefix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Why do we need prefix/postfix notation?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notations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don’t need brackets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 prioritize operator precedence.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Prefix and postfix is much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easier for computer to evaluate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3071810"/>
            <a:ext cx="7786742" cy="2071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19672" y="2114544"/>
            <a:ext cx="28956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56" y="1371600"/>
            <a:ext cx="7924800" cy="70007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Infix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Evaluate a given infix expression: 	4 + 6 * (5 – 2) / 3.</a:t>
            </a:r>
          </a:p>
          <a:p>
            <a:pPr algn="l" eaLnBrk="1" hangingPunct="1">
              <a:tabLst>
                <a:tab pos="4056063" algn="l"/>
              </a:tabLst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 evaluate infix notation, we should search the highest precedence operator in the string.</a:t>
            </a: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( )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3 / 3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*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+ 18 / 3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 /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4 + 6			</a:t>
            </a:r>
            <a:r>
              <a:rPr lang="en-US" altLang="zh-CN" sz="1800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the highest precedence operator, it is +</a:t>
            </a:r>
          </a:p>
          <a:p>
            <a:pPr lvl="1">
              <a:buNone/>
              <a:tabLst>
                <a:tab pos="4056063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10</a:t>
            </a:r>
          </a:p>
          <a:p>
            <a:pPr algn="l" eaLnBrk="1" hangingPunct="1">
              <a:tabLst>
                <a:tab pos="4056063" algn="l"/>
              </a:tabLst>
            </a:pPr>
            <a:endParaRPr lang="en-US" altLang="zh-CN" sz="1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tabLst>
                <a:tab pos="4056063" algn="l"/>
              </a:tabLst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In each search, we should iterate through the string and we do this for each existing operator, so the overall complexity is O(</a:t>
            </a:r>
            <a:r>
              <a:rPr lang="en-US" altLang="zh-CN" sz="2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N</a:t>
            </a:r>
            <a:r>
              <a:rPr lang="en-US" altLang="zh-CN" sz="2000" baseline="30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) with N is the string’s length.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881319"/>
            <a:ext cx="7715304" cy="3733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769" y="1295400"/>
            <a:ext cx="7715304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21021" y="2475721"/>
            <a:ext cx="7924800" cy="4191000"/>
          </a:xfrm>
        </p:spPr>
        <p:txBody>
          <a:bodyPr>
            <a:normAutofit fontScale="92500" lnSpcReduction="10000"/>
          </a:bodyPr>
          <a:lstStyle/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  <a:endParaRPr lang="id-ID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left to right</a:t>
            </a: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6   5   x   3   2   ^   –    +	, scan until reach the first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6   5   x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 3   2   ^   –    +	, calculate 6 x 5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3   2   ^   –    +, scan again until reach next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   2   ^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–    +, calculate 3</a:t>
            </a:r>
            <a:r>
              <a:rPr lang="en-US" baseline="30000" dirty="0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endParaRPr lang="id-ID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30           9             –    +	, scan again to search next operator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30           9             –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   +	, calculate 30 – 9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+, scan again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7   21                                +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calculate 7 + 24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28				</a:t>
            </a:r>
            <a:r>
              <a:rPr lang="id-ID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, finish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918" y="1417712"/>
            <a:ext cx="7681882" cy="792088"/>
          </a:xfrm>
        </p:spPr>
        <p:txBody>
          <a:bodyPr/>
          <a:lstStyle/>
          <a:p>
            <a:pPr algn="ctr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04918" y="2209800"/>
            <a:ext cx="7924800" cy="4452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Evaluating a postfix notation can be done in O(N), which is faster than O(</a:t>
            </a:r>
            <a:r>
              <a:rPr lang="en-US" altLang="zh-CN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N</a:t>
            </a:r>
            <a:r>
              <a:rPr lang="en-US" altLang="zh-CN" baseline="30000" dirty="0" err="1">
                <a:latin typeface="Tahoma" pitchFamily="34" charset="0"/>
                <a:ea typeface="SimSun" pitchFamily="2" charset="-122"/>
                <a:cs typeface="Tahoma" pitchFamily="34" charset="0"/>
              </a:rPr>
              <a:t>2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left to right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, for each character in the string: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push it into stack.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twice (store in variable A and B respectively) and push(B operator A).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result will be stored in the only element in stack.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1076" y="2143116"/>
            <a:ext cx="3662362" cy="4143404"/>
          </a:xfrm>
          <a:prstGeom prst="rect">
            <a:avLst/>
          </a:prstGeom>
          <a:solidFill>
            <a:schemeClr val="tx2">
              <a:lumMod val="20000"/>
              <a:lumOff val="8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  <a:tabLst>
                <a:tab pos="2462213" algn="l"/>
                <a:tab pos="3657600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1800" b="1" dirty="0">
                <a:latin typeface="Tahoma" pitchFamily="34" charset="0"/>
                <a:cs typeface="Tahoma" pitchFamily="34" charset="0"/>
              </a:rPr>
              <a:t>String	Stack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4 6 5 2 – * 3 / + 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4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6 5 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	push(4)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6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5 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	push(6)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5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2 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5	push(5)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– 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5 2	push(2)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–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* 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 3	pop 2, pop 5, push(5 – 2)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*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3 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18	pop 3, pop 6, push(6 * 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3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/ 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18 3	push(3)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/ </a:t>
            </a: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+</a:t>
            </a:r>
            <a:r>
              <a:rPr lang="en-US" dirty="0">
                <a:latin typeface="Tahoma" pitchFamily="34" charset="0"/>
                <a:cs typeface="Tahoma" pitchFamily="34" charset="0"/>
              </a:rPr>
              <a:t>	4 6	pop 3, pop 18, push(18 / 3)</a:t>
            </a:r>
          </a:p>
          <a:p>
            <a:pPr lvl="1">
              <a:buNone/>
              <a:tabLst>
                <a:tab pos="2462213" algn="l"/>
                <a:tab pos="3657600" algn="l"/>
              </a:tabLst>
            </a:pPr>
            <a:r>
              <a:rPr lang="en-US" dirty="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4 6 5 2 – * 3 /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+</a:t>
            </a:r>
            <a:r>
              <a:rPr lang="en-US" dirty="0">
                <a:latin typeface="Tahoma" pitchFamily="34" charset="0"/>
                <a:cs typeface="Tahoma" pitchFamily="34" charset="0"/>
              </a:rPr>
              <a:t>	10	pop 6, pop 4, push(10) </a:t>
            </a:r>
            <a:r>
              <a:rPr lang="en-US" sz="16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dirty="0">
                <a:latin typeface="Tahoma" pitchFamily="34" charset="0"/>
                <a:cs typeface="Tahoma" pitchFamily="34" charset="0"/>
              </a:rPr>
              <a:t>  the result</a:t>
            </a: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algn="l">
              <a:tabLst>
                <a:tab pos="2462213" algn="l"/>
                <a:tab pos="3657600" algn="l"/>
              </a:tabLst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285992"/>
            <a:ext cx="3505200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Scan from right to left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^   3   2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^   3   2</a:t>
            </a:r>
            <a:endParaRPr lang="id-ID" sz="2000" baseline="30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x   6   5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  6   5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  9	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–   30           9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  7   21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28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Evaluation: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b="1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b="1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>
                <a:latin typeface="Tahoma" pitchFamily="34" charset="0"/>
                <a:ea typeface="SimSun" pitchFamily="2" charset="-122"/>
                <a:cs typeface="Tahoma" pitchFamily="34" charset="0"/>
              </a:rPr>
              <a:t>Evaluating a prefix notation is similar to postfix notation.</a:t>
            </a:r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Hint: the string is scanned from </a:t>
            </a:r>
            <a:r>
              <a:rPr lang="en-US" altLang="zh-CN" sz="2000" b="1">
                <a:latin typeface="Tahoma" pitchFamily="34" charset="0"/>
                <a:ea typeface="SimSun" pitchFamily="2" charset="-122"/>
                <a:cs typeface="Tahoma" pitchFamily="34" charset="0"/>
              </a:rPr>
              <a:t>right to left.</a:t>
            </a: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You can do it by yourself.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behind the operands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2214554"/>
            <a:ext cx="2819400" cy="3857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48203"/>
            <a:ext cx="7924800" cy="3886200"/>
          </a:xfrm>
        </p:spPr>
        <p:txBody>
          <a:bodyPr>
            <a:normAutofit lnSpcReduction="10000"/>
          </a:bodyPr>
          <a:lstStyle/>
          <a:p>
            <a:pPr algn="l" eaLnBrk="1" hangingPunct="1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power has the highest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D E ^ / F	, put ^ behind D and 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D E ^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/ F	, x  and / have same level precedence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/ F	, put x at the end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D E ^ x / F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	, continue with the same algorithm till finish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B + – C D E ^ x F /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>
              <a:buNone/>
            </a:pPr>
            <a:r>
              <a:rPr lang="en-US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 B + C D E ^ x F / –	, this is the Postfix notation</a:t>
            </a:r>
            <a:endParaRPr lang="id-ID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</a:pPr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16" y="500042"/>
            <a:ext cx="5500726" cy="792088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</a:t>
            </a:r>
            <a:b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</a:b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Infix to Postfix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43050"/>
            <a:ext cx="7924800" cy="4986350"/>
          </a:xfrm>
        </p:spPr>
        <p:txBody>
          <a:bodyPr>
            <a:noAutofit/>
          </a:bodyPr>
          <a:lstStyle/>
          <a:p>
            <a:pPr algn="l" eaLnBrk="1" hangingPunct="1">
              <a:buNone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Given an infix expression, convert it into postfix notation. 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can be done in O(N).</a:t>
            </a:r>
          </a:p>
          <a:p>
            <a:pPr algn="l" eaLnBrk="1" hangingPunct="1">
              <a:buNone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Scan the string from left to right, for each character in the string: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operand, add it to the postfix string.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open bracket, push it into stack.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 close bracket, pop the stack until you found an open bracket. Add each popped element to the postfix string.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it is an operator, pop while the stack’s top element has higher or equal precedence than the scanned character. Add each popped element to the postfix string. Push the scanned character into stack.</a:t>
            </a:r>
          </a:p>
          <a:p>
            <a:pPr marL="285750" indent="-28575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After you have scanned all character, pop all elements in stack and add them to postfix string.</a:t>
            </a:r>
          </a:p>
          <a:p>
            <a:pPr marL="693738" lvl="1" indent="-236538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157434"/>
            <a:ext cx="7391400" cy="3986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Postfix Notation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sz="1600" b="1" dirty="0">
                <a:latin typeface="Tahoma" pitchFamily="34" charset="0"/>
                <a:cs typeface="Tahoma" pitchFamily="34" charset="0"/>
              </a:rPr>
              <a:t>String	Stack	Postfix String</a:t>
            </a: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id-ID" altLang="zh-CN" sz="1200" dirty="0">
                <a:latin typeface="Tahoma" pitchFamily="34" charset="0"/>
                <a:ea typeface="SimSun" pitchFamily="2" charset="-122"/>
                <a:cs typeface="Tahoma" pitchFamily="34" charset="0"/>
              </a:rPr>
              <a:t> </a:t>
            </a:r>
            <a:r>
              <a:rPr lang="en-US" altLang="zh-CN" sz="1600" dirty="0">
                <a:latin typeface="Tahoma" pitchFamily="34" charset="0"/>
                <a:ea typeface="SimSun" pitchFamily="2" charset="-122"/>
                <a:cs typeface="Tahoma" pitchFamily="34" charset="0"/>
              </a:rPr>
              <a:t>4 + 6 * (5 – 2) / 3	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4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+ 6 * (5 – 2) / 3	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+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6 * (5 – 2) / 3	+	4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6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* (5 – 2) / 3	+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*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(5 – 2) / 3	+ *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(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5 – 2) / 3	+ * (	4 6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5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– 2) / 3	+ * (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–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2) / 3	+ * ( – 	4 6 5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2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) / 3	+ *	4 6 5 2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)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/ 3	+ * /	4 6 5 2 –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/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3	+ /	4 6 5 2 – *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</a:t>
            </a:r>
            <a:r>
              <a:rPr lang="en-US" altLang="zh-CN" sz="1600" b="1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3</a:t>
            </a: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	+ /	4 6 5 2 – * 3</a:t>
            </a:r>
          </a:p>
          <a:p>
            <a:pPr marL="914400" algn="l">
              <a:buNone/>
              <a:tabLst>
                <a:tab pos="3657600" algn="l"/>
                <a:tab pos="5722938" algn="l"/>
              </a:tabLst>
            </a:pPr>
            <a:r>
              <a:rPr lang="en-US" altLang="zh-CN" sz="1600" dirty="0">
                <a:latin typeface="Tahoma" pitchFamily="34" charset="0"/>
                <a:ea typeface="SimSun" pitchFamily="2" charset="-122"/>
              </a:rPr>
              <a:t> 4 + 6 * (5 – 2) / 3		4 6 5 2 – * 3 / +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Search for the operator which has the highest precedence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Put that operator before the operands</a:t>
            </a:r>
          </a:p>
          <a:p>
            <a:pPr marL="457200" indent="-457200" algn="l" eaLnBrk="1" hangingPunct="1">
              <a:buFont typeface="+mj-lt"/>
              <a:buAutoNum type="arabicPeriod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finish</a:t>
            </a: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858" y="2214554"/>
            <a:ext cx="2743200" cy="3805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lvl="1" indent="-360363">
              <a:buNone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Manually</a:t>
            </a: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D ^ E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C x ^ D E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C x ^ D E 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x C ^ D E  / F</a:t>
            </a: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</a:t>
            </a: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x C ^ D E /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A +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A + B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u="sng" dirty="0">
                <a:latin typeface="Tahoma" pitchFamily="34" charset="0"/>
                <a:ea typeface="SimSun" pitchFamily="2" charset="-122"/>
                <a:cs typeface="Tahoma" pitchFamily="34" charset="0"/>
              </a:rPr>
              <a:t>+ A B – / x C ^ D E F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– + A B / x C ^ D E F	  , this is the Prefix notation</a:t>
            </a:r>
            <a:endParaRPr lang="id-ID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539750" lvl="1" indent="-360363">
              <a:buNone/>
            </a:pPr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Conversion: Infix to Prefix Notation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Using Stack</a:t>
            </a:r>
          </a:p>
          <a:p>
            <a:pPr algn="l" eaLnBrk="1" hangingPunct="1"/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is quiet similar with the conversion from Infix to Postfix.</a:t>
            </a:r>
          </a:p>
          <a:p>
            <a:pPr algn="l" eaLnBrk="1" hangingPunct="1"/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You can learn it by yourself</a:t>
            </a: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543800" cy="3886200"/>
          </a:xfrm>
        </p:spPr>
        <p:txBody>
          <a:bodyPr>
            <a:normAutofit lnSpcReduction="10000"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 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(DFS) is an algorithm for traversing or searching in a tree or graph. We start at the root of the tree (or some arbitrary node in graph) and explore as far as possible along each branch before backtracking.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has many applications, such as: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articulation point and bridge in a graph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Finding connected component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Topological sorting</a:t>
            </a:r>
          </a:p>
          <a:p>
            <a:pPr marL="696913" indent="-342900" algn="just" eaLnBrk="1" hangingPunct="1">
              <a:buFont typeface="Wingdings" pitchFamily="2" charset="2"/>
              <a:buChar char="v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etc.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DFS can be implemented by a recursive function or an iterative procedure using stack, their results may have a little differences on visiting order but both are correct.</a:t>
            </a:r>
            <a:endParaRPr lang="en-US" altLang="zh-CN" sz="2000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9702" y="2643206"/>
            <a:ext cx="5334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/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Algorithm:</a:t>
            </a:r>
          </a:p>
          <a:p>
            <a:pPr algn="l" eaLnBrk="1" hangingPunct="1"/>
            <a:endParaRPr lang="en-US" altLang="zh-CN" sz="20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Prepare an empty stack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 source/root into stack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Mark source/root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While stack is not empty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Pop an item from stack into P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For each node X adjacent with P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If X is not marked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	Mark X</a:t>
            </a:r>
          </a:p>
          <a:p>
            <a:pPr lvl="1">
              <a:buNone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	Push X into stack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Infix, Prefix, Postfix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Applications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Queue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57" y="500042"/>
            <a:ext cx="4433869" cy="792088"/>
          </a:xfrm>
        </p:spPr>
        <p:txBody>
          <a:bodyPr/>
          <a:lstStyle/>
          <a:p>
            <a:pPr algn="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Depth First Search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endParaRPr lang="en-US" altLang="zh-CN" sz="200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/>
            <a:r>
              <a:rPr lang="en-US" altLang="zh-CN" sz="2000">
                <a:latin typeface="Tahoma" pitchFamily="34" charset="0"/>
                <a:ea typeface="SimSun" pitchFamily="2" charset="-122"/>
                <a:cs typeface="Tahoma" pitchFamily="34" charset="0"/>
              </a:rPr>
              <a:t>Visit order: A, C, B, E, D</a:t>
            </a:r>
          </a:p>
        </p:txBody>
      </p:sp>
      <p:pic>
        <p:nvPicPr>
          <p:cNvPr id="31748" name="Picture 6" descr="dfs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71612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Other Stack Applications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Stacks are widely used to: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Reverse the order of data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infix expression into postfix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 postfix expression into infix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Backtracking problem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System stack is used in every recursive function</a:t>
            </a:r>
          </a:p>
          <a:p>
            <a:pPr marL="290513" indent="-290513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Converting a decimal number into its binary equivalent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608" y="1556792"/>
            <a:ext cx="7869560" cy="69133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348880"/>
            <a:ext cx="7499176" cy="3796804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is a collection data structure which has two fundamental operation: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(similar to stack).</a:t>
            </a:r>
          </a:p>
          <a:p>
            <a:pPr algn="just" eaLnBrk="1" hangingPunct="1">
              <a:defRPr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are stored in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In First Out (FIFO)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way, this is the main difference between stack and queue.</a:t>
            </a:r>
          </a:p>
          <a:p>
            <a:pPr marL="236538" indent="-236538" eaLnBrk="1" hangingPunct="1">
              <a:defRPr/>
            </a:pP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765842-50B0-40EA-A556-859669AA793F}" type="slidenum">
              <a:rPr lang="en-US" altLang="en-US" sz="1400">
                <a:latin typeface="Interstate" pitchFamily="50" charset="0"/>
              </a:rPr>
              <a:pPr eaLnBrk="1" hangingPunct="1"/>
              <a:t>32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Array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Queue has two variables: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 that point to the position where deletions and insertions can be done respectively</a:t>
            </a:r>
          </a:p>
          <a:p>
            <a:pPr marL="693738" lvl="1" indent="-236538" algn="l" eaLnBrk="1" hangingPunct="1">
              <a:buFont typeface="Tahoma" pitchFamily="34" charset="0"/>
              <a:buChar char="–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For examples: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0" indent="0" algn="l" eaLnBrk="1" hangingPunct="1">
              <a:buNone/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Here,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front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0 and </a:t>
            </a:r>
            <a:r>
              <a:rPr lang="en-US" b="1" dirty="0">
                <a:latin typeface="Tahoma" pitchFamily="34" charset="0"/>
                <a:ea typeface="SimSun" pitchFamily="2" charset="-122"/>
                <a:cs typeface="Tahoma" pitchFamily="34" charset="0"/>
              </a:rPr>
              <a:t>rear</a:t>
            </a:r>
            <a:r>
              <a:rPr lang="en-US" dirty="0">
                <a:latin typeface="Tahoma" pitchFamily="34" charset="0"/>
                <a:ea typeface="SimSun" pitchFamily="2" charset="-122"/>
                <a:cs typeface="Tahoma" pitchFamily="34" charset="0"/>
              </a:rPr>
              <a:t> = 5. </a:t>
            </a: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524000" y="4191000"/>
          <a:ext cx="5565775" cy="396875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36</a:t>
                      </a: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93" marB="457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1524000" y="4632325"/>
            <a:ext cx="5476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>
                <a:cs typeface="Times New Roman" panose="02020603050405020304" pitchFamily="18" charset="0"/>
              </a:rPr>
              <a:t>    0               1              2	3              4	       5              6              7             8               9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5744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Linked List Representation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Similar with stack, technique of creating a queue using array is easy, but its drawback is that the array must be declared to have some fixed size.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 a linked queue, every element has two parts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One that stores the data</a:t>
            </a:r>
          </a:p>
          <a:p>
            <a:pPr marL="796925" lvl="1" indent="-458788" algn="l" eaLnBrk="1" hangingPunct="1">
              <a:buFont typeface="Wingdings" panose="05000000000000000000" pitchFamily="2" charset="2"/>
              <a:buChar char="v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Another that stores the address of the next element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START pointer of the linked list is used as the FRONT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All insertions will be done at the REAR, and all the deletions are done at the FRONT end.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FRONT = REAR = NULL, then it indicates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688036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push(x)	: add an item x to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back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pop()	: remove an item from the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of the queue.</a:t>
            </a:r>
          </a:p>
          <a:p>
            <a:pPr marL="236538" indent="-236538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front()	: reveal/return the most front item from the</a:t>
            </a: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  queue.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  <a:tabLst>
                <a:tab pos="18288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front is also known as peek.</a:t>
            </a:r>
          </a:p>
          <a:p>
            <a:pPr marL="236538" indent="-236538" algn="l" eaLnBrk="1" hangingPunct="1"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970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2776"/>
            <a:ext cx="7924800" cy="648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Example of Queue Operations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7096"/>
            <a:ext cx="787767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9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416" y="2579712"/>
            <a:ext cx="7837984" cy="365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MAX-1)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800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9632" y="2490936"/>
            <a:ext cx="7239000" cy="396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 algn="l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||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front&gt;rear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36538" indent="-236538" algn="l" eaLnBrk="1" hangingPunct="1"/>
            <a:endParaRPr lang="id-ID" altLang="zh-CN" sz="20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8789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1640" y="5013176"/>
            <a:ext cx="7239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3440" y="2595736"/>
            <a:ext cx="7239000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for (i=front;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Top: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peek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 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 marL="236538" indent="-236538" algn="l" eaLnBrk="1" hangingPunct="1"/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71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Stack Concept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is a collection data structure which has two fundamental operation: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push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pop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stored in </a:t>
            </a: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Last In First Out (LIFO)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way. </a:t>
            </a: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Stack can be implemented using array or </a:t>
            </a:r>
            <a:r>
              <a:rPr lang="en-US" altLang="zh-CN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linked list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*. </a:t>
            </a: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endParaRPr lang="en-US" altLang="zh-CN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Implementing stack using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array is much “easier” than </a:t>
            </a:r>
          </a:p>
          <a:p>
            <a:pPr marL="0" indent="0" algn="just">
              <a:buNone/>
              <a:tabLst>
                <a:tab pos="1828800" algn="l"/>
              </a:tabLst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   using linked list.</a:t>
            </a:r>
          </a:p>
        </p:txBody>
      </p:sp>
      <p:pic>
        <p:nvPicPr>
          <p:cNvPr id="5" name="Picture 2" descr="http://sir.unl.edu/portal/bios/Stack-m6c5da6f8.png">
            <a:extLst>
              <a:ext uri="{FF2B5EF4-FFF2-40B4-BE49-F238E27FC236}">
                <a16:creationId xmlns:a16="http://schemas.microsoft.com/office/drawing/2014/main" id="{3113D0CC-913A-4C8B-B121-7A287AF6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79912"/>
            <a:ext cx="328605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Using the previous implementation, what will happen if we push MAXN times and pop MAXN times, and we try to push another data into the queue?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Yes, we can not do that. The R index will overflow (exceeding MAXN), which means the new data will be stored outside the array range.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seems very inefficient, how to deal with this?</a:t>
            </a:r>
          </a:p>
        </p:txBody>
      </p:sp>
    </p:spTree>
    <p:extLst>
      <p:ext uri="{BB962C8B-B14F-4D97-AF65-F5344CB8AC3E}">
        <p14:creationId xmlns:p14="http://schemas.microsoft.com/office/powerpoint/2010/main" val="324265497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We can </a:t>
            </a:r>
            <a:r>
              <a:rPr lang="en-US" altLang="zh-CN" i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wrap-around 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index L and R.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If R reach MAXN then set R as zero, do the same to L.</a:t>
            </a:r>
          </a:p>
          <a:p>
            <a:pPr marL="342900" indent="-342900" algn="l" eaLnBrk="1" hangingPunct="1">
              <a:buFontTx/>
              <a:buChar char="•"/>
              <a:tabLst>
                <a:tab pos="1828800" algn="l"/>
              </a:tabLst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It is also known as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438103"/>
            <a:ext cx="3495675" cy="2943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7918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6" descr="queue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4" y="2204864"/>
            <a:ext cx="8028161" cy="39604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173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060848"/>
            <a:ext cx="7239000" cy="434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222776" cy="68924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70000" lnSpcReduction="2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id-ID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nEnter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to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inserted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: “);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(“%d”,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 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== 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0 &amp;&amp; rear == MAX-1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OVERFLOW”);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-1)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(rear == MAX-1 &amp;&amp; front != 0){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] = </a:t>
            </a:r>
            <a:r>
              <a:rPr lang="id-ID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}else{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rear++;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queue[rear] = </a:t>
            </a:r>
            <a:r>
              <a:rPr lang="en-US" altLang="zh-CN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en-US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  <a:endParaRPr lang="id-ID" altLang="zh-CN" sz="2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 algn="l" eaLnBrk="1" hangingPunct="1">
              <a:buNone/>
            </a:pPr>
            <a:endParaRPr lang="id-ID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27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21432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404664"/>
            <a:ext cx="4968552" cy="792088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fontScale="85000" lnSpcReduction="20000"/>
          </a:bodyPr>
          <a:lstStyle/>
          <a:p>
            <a:pPr marL="0" indent="0" algn="l" eaLnBrk="1" hangingPunct="1">
              <a:buNone/>
            </a:pP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Deletion</a:t>
            </a:r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</a:p>
          <a:p>
            <a:pPr marL="0" indent="0" algn="l"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delete_element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-1){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(“\n UNDERFLOW”);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[front];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front 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-1;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== MAX-1)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front = 0;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	front++;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}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88889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440" y="2060848"/>
            <a:ext cx="7239000" cy="426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404664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 Code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924800" cy="4467200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Display</a:t>
            </a:r>
            <a:r>
              <a:rPr lang="id-ID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endParaRPr lang="en-US" altLang="zh-CN" sz="1400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sz="1400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 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display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(“\n”);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(front != -1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&amp;&amp;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!= -1){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front&lt;rear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(i=front;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i&lt;MAX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for (i=0;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i&lt;rear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i++)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(“\t %d”, </a:t>
            </a:r>
            <a:r>
              <a:rPr lang="id-ID" altLang="zh-CN" sz="1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queue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[i]);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 marL="0" indent="0" algn="l" eaLnBrk="1" hangingPunct="1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id-ID" altLang="zh-CN" sz="1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05180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Circular Queue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Can you implement these functions?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size()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the number of data in queue.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is_empty()</a:t>
            </a:r>
          </a:p>
          <a:p>
            <a:pPr marL="280988" indent="-280988" algn="l" eaLnBrk="1" hangingPunct="1">
              <a:defRPr/>
            </a:pP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there’s no data in queue, otherwise return false.</a:t>
            </a:r>
          </a:p>
          <a:p>
            <a:pPr marL="280988" indent="-280988" algn="l" eaLnBrk="1" hangingPunct="1">
              <a:buFont typeface="Arial" pitchFamily="34" charset="0"/>
              <a:buChar char="•"/>
              <a:defRPr/>
            </a:pPr>
            <a:r>
              <a:rPr lang="id-ID" altLang="zh-CN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is_full()</a:t>
            </a:r>
          </a:p>
          <a:p>
            <a:pPr marL="280988" indent="-28098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	return true if the number of data in queue has reached the maximum limit, otherwise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62868938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Tx/>
              <a:buChar char="•"/>
            </a:pP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d-ID" altLang="en-US" b="1">
                <a:latin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en-US" alt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(pronounced as ‘deck’ or ‘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dequeue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’) is a list in which elements can be inserted or deleted at either end. It is also known as </a:t>
            </a:r>
            <a:r>
              <a:rPr lang="id-ID" altLang="en-US">
                <a:latin typeface="Tahoma" panose="020B0604030504040204" pitchFamily="34" charset="0"/>
                <a:cs typeface="Tahoma" panose="020B0604030504040204" pitchFamily="34" charset="0"/>
              </a:rPr>
              <a:t>a head-tail linked list, because elements can be added to or removed from the front (head) or back (tail).</a:t>
            </a:r>
            <a:endParaRPr lang="en-US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6019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2057400" y="3902075"/>
          <a:ext cx="4962525" cy="365392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45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54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752600" y="4343400"/>
            <a:ext cx="5178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cs typeface="Times New Roman" panose="02020603050405020304" pitchFamily="18" charset="0"/>
              </a:rPr>
              <a:t>           0            1            2     LEFT = 3      4	      5           6     RIGHT = 7   8              9</a:t>
            </a:r>
            <a:endParaRPr lang="en-US" altLang="en-US" sz="1400" b="1"/>
          </a:p>
          <a:p>
            <a:pPr algn="just"/>
            <a:r>
              <a:rPr lang="en-US" altLang="en-US" b="1">
                <a:cs typeface="Times New Roman" panose="02020603050405020304" pitchFamily="18" charset="0"/>
              </a:rPr>
              <a:t>	</a:t>
            </a:r>
            <a:endParaRPr lang="en-US" altLang="en-US" b="1"/>
          </a:p>
        </p:txBody>
      </p:sp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1905000" y="4892675"/>
          <a:ext cx="5029200" cy="365392"/>
        </p:xfrm>
        <a:graphic>
          <a:graphicData uri="http://schemas.openxmlformats.org/drawingml/2006/table">
            <a:tbl>
              <a:tblPr/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42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56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63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T="45536" marB="455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828800" y="5334000"/>
            <a:ext cx="5149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000" b="1">
                <a:latin typeface="Tahoma" panose="020B0604030504040204" pitchFamily="34" charset="0"/>
                <a:cs typeface="Times New Roman" panose="02020603050405020304" pitchFamily="18" charset="0"/>
              </a:rPr>
              <a:t>RIGHT = 0</a:t>
            </a:r>
            <a:r>
              <a:rPr lang="en-US" altLang="en-US" sz="1000" b="1">
                <a:cs typeface="Times New Roman" panose="02020603050405020304" pitchFamily="18" charset="0"/>
              </a:rPr>
              <a:t>    1	         2           LEFT = 3      4	  5            6     LEFT = 7      8              9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6937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id-ID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Deques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Two variants of a double-ended queue, include: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insertions can be done only at one of the dequeue while deletions can be done from both the ends.</a:t>
            </a:r>
          </a:p>
          <a:p>
            <a:pPr marL="339725" indent="-339725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id-ID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Output restricted deque</a:t>
            </a:r>
          </a:p>
          <a:p>
            <a:pPr marL="339725" indent="-339725" algn="l">
              <a:lnSpc>
                <a:spcPct val="95000"/>
              </a:lnSpc>
              <a:defRPr/>
            </a:pPr>
            <a:r>
              <a:rPr lang="id-ID" dirty="0">
                <a:latin typeface="Tahoma" pitchFamily="34" charset="0"/>
                <a:ea typeface="Tahoma" pitchFamily="34" charset="0"/>
                <a:cs typeface="Tahoma" pitchFamily="34" charset="0"/>
              </a:rPr>
              <a:t>	In this dequeue deletions can be done only at one of the dequeue while insertions can be done on both the ends.</a:t>
            </a:r>
          </a:p>
        </p:txBody>
      </p:sp>
    </p:spTree>
    <p:extLst>
      <p:ext uri="{BB962C8B-B14F-4D97-AF65-F5344CB8AC3E}">
        <p14:creationId xmlns:p14="http://schemas.microsoft.com/office/powerpoint/2010/main" val="14362866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A priority queue </a:t>
            </a:r>
            <a:r>
              <a:rPr lang="en-US" dirty="0">
                <a:latin typeface="Tahoma" pitchFamily="34" charset="0"/>
                <a:cs typeface="Tahoma" pitchFamily="34" charset="0"/>
              </a:rPr>
              <a:t>is an abstract data type in which the each element is assigned a priority.</a:t>
            </a:r>
          </a:p>
          <a:p>
            <a:pPr marL="342900" indent="-342900" algn="l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The general rule of processing elements of a priority queue can be given as: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An element with higher priority is processes before an element with lower priority</a:t>
            </a:r>
          </a:p>
          <a:p>
            <a:pPr marL="796925" indent="-442913" algn="l">
              <a:lnSpc>
                <a:spcPct val="110000"/>
              </a:lnSpc>
              <a:buFont typeface="Wingdings" pitchFamily="2" charset="2"/>
              <a:buChar char="v"/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Two elements with same priority are processed on a first come first served (FCFS) basis </a:t>
            </a:r>
          </a:p>
          <a:p>
            <a:pPr algn="l">
              <a:lnSpc>
                <a:spcPct val="95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1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Array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has two variables: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 which is used to store the address of the topmost element of the stack</a:t>
            </a:r>
          </a:p>
          <a:p>
            <a:pPr marL="800100" lvl="1" indent="-342900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MAX which is used to store the maximum number of elements that the stack can hold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indicates that the stack is empty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MAX – 1, then the stack is full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	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buNone/>
              <a:defRPr/>
            </a:pPr>
            <a:endParaRPr lang="en-US" altLang="zh-CN" sz="1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TOP=4, insertion and deletion will be done at this position</a:t>
            </a:r>
            <a:endParaRPr lang="en-US" altLang="zh-CN" sz="28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829B34F-67FB-4F98-811B-D690786C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0"/>
            <a:ext cx="39614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18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Priority Queue</a:t>
            </a:r>
            <a:endParaRPr lang="id-ID" altLang="zh-CN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Priority queue after 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insertion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of a new node: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Lower priority number means higher priority.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Deletion: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Deletion is a very simple process in this case. </a:t>
            </a:r>
          </a:p>
          <a:p>
            <a:pPr algn="l">
              <a:lnSpc>
                <a:spcPct val="95000"/>
              </a:lnSpc>
            </a:pP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The first node of the list will be deleted and the data of that node will be processed first</a:t>
            </a: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95000"/>
              </a:lnSpc>
            </a:pP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348934" y="2708919"/>
            <a:ext cx="6247402" cy="384670"/>
            <a:chOff x="1200" y="2352"/>
            <a:chExt cx="2736" cy="144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1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60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77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2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136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9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640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712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92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7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5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16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88" y="242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504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648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6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92" y="235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X</a:t>
              </a:r>
              <a:endParaRPr lang="id-ID" sz="2000" dirty="0">
                <a:latin typeface="Arial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03648" y="3284984"/>
            <a:ext cx="7289304" cy="382792"/>
            <a:chOff x="720" y="1812"/>
            <a:chExt cx="3312" cy="144"/>
          </a:xfrm>
          <a:noFill/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2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A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6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1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0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080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29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B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44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2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656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87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C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01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3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16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232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44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 dirty="0">
                  <a:latin typeface="Tahoma" pitchFamily="34" charset="0"/>
                </a:rPr>
                <a:t>F</a:t>
              </a:r>
              <a:endParaRPr lang="en-US" sz="3600" dirty="0">
                <a:latin typeface="Tahoma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59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4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36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808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02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D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16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5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12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3384" y="1884"/>
              <a:ext cx="2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d-ID" sz="3600">
                <a:latin typeface="Arial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3600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E		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3744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6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888" y="1812"/>
              <a:ext cx="144" cy="144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2000">
                  <a:latin typeface="Tahoma" pitchFamily="34" charset="0"/>
                </a:rPr>
                <a:t>X</a:t>
              </a:r>
              <a:endParaRPr lang="en-US" sz="36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5575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Tahoma" pitchFamily="34" charset="0"/>
                <a:cs typeface="Tahoma" pitchFamily="34" charset="0"/>
              </a:rPr>
              <a:t>Breadth First Search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(BFS) like DFS is also an algorithm for traversing or searching in a tree or graph.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We start at the root of the tree (or some arbitrary node in graph) and explore all neighboring nodes level per level until we find the goal.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BFS has many applications, such as: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connected component in a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Finding shortest path in an </a:t>
            </a:r>
            <a:r>
              <a:rPr lang="id-ID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unweighted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 graph.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Ford-Fulkerson method for computing maximum flow.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7596307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The difference between DFS and BFS iterative implementation is only the data structure being used.</a:t>
            </a:r>
          </a:p>
          <a:p>
            <a:pPr marL="342900" indent="-342900" algn="l" eaLnBrk="1" hangingPunct="1">
              <a:buFontTx/>
              <a:buChar char="•"/>
            </a:pPr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DFS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stack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while BFS uses </a:t>
            </a:r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queue</a:t>
            </a: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5555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8152" y="2590800"/>
            <a:ext cx="4572000" cy="350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Prepare an empty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Push source/root into queue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Mark source/root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While queue is not empty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Pop an item from queue into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For each node X adjacent with P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If X is not marked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Mark X</a:t>
            </a:r>
          </a:p>
          <a:p>
            <a:pPr marL="400050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			Push X into queue</a:t>
            </a:r>
          </a:p>
        </p:txBody>
      </p:sp>
    </p:spTree>
    <p:extLst>
      <p:ext uri="{BB962C8B-B14F-4D97-AF65-F5344CB8AC3E}">
        <p14:creationId xmlns:p14="http://schemas.microsoft.com/office/powerpoint/2010/main" val="27776662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476672"/>
            <a:ext cx="437348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Breadth First Search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83926" y="2209800"/>
            <a:ext cx="7531473" cy="4243536"/>
          </a:xfrm>
        </p:spPr>
        <p:txBody>
          <a:bodyPr>
            <a:normAutofit lnSpcReduction="10000"/>
          </a:bodyPr>
          <a:lstStyle/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algn="l"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Visit order: A, B, C, D, E</a:t>
            </a:r>
          </a:p>
        </p:txBody>
      </p:sp>
      <p:pic>
        <p:nvPicPr>
          <p:cNvPr id="27652" name="Picture 6" descr="dfs-1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1724819"/>
            <a:ext cx="7148513" cy="4008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129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&amp; 8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https://visualgo.net/en/list?slide=5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Linked List Representation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Technique of creating a stack using array is easier, but the drawback is that the array must be declared to have some fixed size. 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a linked stack, every node has two parts: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data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One that stores the address of the next node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START pointer of the linked list is used as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All insertions and deletions are done at the node pointed by the TOP</a:t>
            </a:r>
          </a:p>
          <a:p>
            <a:pPr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TOP = NULL, then it indicates that the stack is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Stack Operations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push(x)	: add an item x to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pop()	: remove an item from the top of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top()	: reveal/return the top item from the stack.</a:t>
            </a: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buFontTx/>
              <a:buChar char="•"/>
              <a:tabLst>
                <a:tab pos="1828800" algn="l"/>
              </a:tabLst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>
              <a:tabLst>
                <a:tab pos="1828800" algn="l"/>
              </a:tabLst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Note:  top is also known as peek.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10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028-9586-451D-9B98-36CA8BE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 of Stack (Array)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BA67B-C7CF-413C-BD46-CD984ED4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5" name="Picture 8" descr="stack-1.gif">
            <a:extLst>
              <a:ext uri="{FF2B5EF4-FFF2-40B4-BE49-F238E27FC236}">
                <a16:creationId xmlns:a16="http://schemas.microsoft.com/office/drawing/2014/main" id="{EB968564-05AC-44F4-BE45-5840C053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4194"/>
            <a:ext cx="7605713" cy="37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662A-C678-4168-96B3-950424DE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Code – Insertion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FC248-5CAA-4C03-A237-58C166F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EA365-672D-400E-AE68-419259036CB8}"/>
              </a:ext>
            </a:extLst>
          </p:cNvPr>
          <p:cNvSpPr/>
          <p:nvPr/>
        </p:nvSpPr>
        <p:spPr>
          <a:xfrm>
            <a:off x="990600" y="2285992"/>
            <a:ext cx="7924800" cy="371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77D5F-F6DA-4378-9377-1C4C1E2EB8CE}"/>
              </a:ext>
            </a:extLst>
          </p:cNvPr>
          <p:cNvSpPr txBox="1"/>
          <p:nvPr/>
        </p:nvSpPr>
        <p:spPr>
          <a:xfrm>
            <a:off x="695178" y="2305154"/>
            <a:ext cx="8448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stack *push (struct stack *top, int val){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stack *ptr;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= (struct stack*) malloc (sizeof(struct stack*));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ptr -&gt; data = val;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if (top == NULL){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-&gt; next = NULL;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 else {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ptr -&gt; next =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	top = ptr;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}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return top;</a:t>
            </a:r>
          </a:p>
          <a:p>
            <a:pPr marL="636588" lvl="1" indent="-236538">
              <a:buNone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9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180498708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79461AD3-AD1C-4E04-A313-58491F53FAB1}"/>
</file>

<file path=customXml/itemProps2.xml><?xml version="1.0" encoding="utf-8"?>
<ds:datastoreItem xmlns:ds="http://schemas.openxmlformats.org/officeDocument/2006/customXml" ds:itemID="{6C9EEEE7-4706-40D4-B9B6-01FF489DB298}"/>
</file>

<file path=customXml/itemProps3.xml><?xml version="1.0" encoding="utf-8"?>
<ds:datastoreItem xmlns:ds="http://schemas.openxmlformats.org/officeDocument/2006/customXml" ds:itemID="{E4FF3592-7DE7-4E81-B0DA-EAD035311C5F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2694</TotalTime>
  <Words>2109</Words>
  <Application>Microsoft Office PowerPoint</Application>
  <PresentationFormat>On-screen Show (4:3)</PresentationFormat>
  <Paragraphs>588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SimSun</vt:lpstr>
      <vt:lpstr>SimSun</vt:lpstr>
      <vt:lpstr>Arial</vt:lpstr>
      <vt:lpstr>Calibri</vt:lpstr>
      <vt:lpstr>Courier New</vt:lpstr>
      <vt:lpstr>Interstate</vt:lpstr>
      <vt:lpstr>Open Sans</vt:lpstr>
      <vt:lpstr>Tahoma</vt:lpstr>
      <vt:lpstr>Times New Roman</vt:lpstr>
      <vt:lpstr>Wingdings</vt:lpstr>
      <vt:lpstr>TemplateBM_2</vt:lpstr>
      <vt:lpstr>Stack &amp; Queue  Session 05-06</vt:lpstr>
      <vt:lpstr>Learning Outcomes</vt:lpstr>
      <vt:lpstr>Outline</vt:lpstr>
      <vt:lpstr>Stack Concept</vt:lpstr>
      <vt:lpstr>Array Representation</vt:lpstr>
      <vt:lpstr>Linked List Representation</vt:lpstr>
      <vt:lpstr>Stack Operations</vt:lpstr>
      <vt:lpstr>Example of Stack (Array)</vt:lpstr>
      <vt:lpstr>Stack: Code – Insertion </vt:lpstr>
      <vt:lpstr>Stack: Code – Deletion </vt:lpstr>
      <vt:lpstr>Stack: Code – Display </vt:lpstr>
      <vt:lpstr>Stack: Code</vt:lpstr>
      <vt:lpstr>Infix, Postfix, and Prefix Notation</vt:lpstr>
      <vt:lpstr>Infix, Postfix, and Prefix Notation</vt:lpstr>
      <vt:lpstr>Evaluation: Infix Notation</vt:lpstr>
      <vt:lpstr>Evaluation: Postfix Notation</vt:lpstr>
      <vt:lpstr>Evaluation: Postfix Notation</vt:lpstr>
      <vt:lpstr>Evaluation: Postfix Notation</vt:lpstr>
      <vt:lpstr>Evaluation: Prefix Notation</vt:lpstr>
      <vt:lpstr>Evaluation: Prefix Notation</vt:lpstr>
      <vt:lpstr>Conversion: Infix to Postfix Notation</vt:lpstr>
      <vt:lpstr>Conversion: Infix to Postfix Notation</vt:lpstr>
      <vt:lpstr>Conversion:  Infix to Postfix Notation</vt:lpstr>
      <vt:lpstr>Conversion: Infix to Postfix Notation</vt:lpstr>
      <vt:lpstr>Conversion: Infix to Prefix Notation</vt:lpstr>
      <vt:lpstr>Conversion: Infix to Prefix Notation</vt:lpstr>
      <vt:lpstr>Conversion: Infix to Prefix Notation</vt:lpstr>
      <vt:lpstr>Depth First Search</vt:lpstr>
      <vt:lpstr>Depth First Search</vt:lpstr>
      <vt:lpstr>Depth First Search</vt:lpstr>
      <vt:lpstr>Other Stack Applications</vt:lpstr>
      <vt:lpstr>Queue Concept</vt:lpstr>
      <vt:lpstr>Array Representation</vt:lpstr>
      <vt:lpstr>Linked List Representation</vt:lpstr>
      <vt:lpstr>Queue Operations</vt:lpstr>
      <vt:lpstr>Example of Queue Operations</vt:lpstr>
      <vt:lpstr>Queue Code</vt:lpstr>
      <vt:lpstr>Queue Code</vt:lpstr>
      <vt:lpstr>Queue Code</vt:lpstr>
      <vt:lpstr>Queue</vt:lpstr>
      <vt:lpstr>Circular Queue</vt:lpstr>
      <vt:lpstr>Circular Queue</vt:lpstr>
      <vt:lpstr>Circular Queue Code</vt:lpstr>
      <vt:lpstr>Circular Queue Code</vt:lpstr>
      <vt:lpstr>Circular Queue Code</vt:lpstr>
      <vt:lpstr>Circular Queue</vt:lpstr>
      <vt:lpstr>Deques</vt:lpstr>
      <vt:lpstr>Deques</vt:lpstr>
      <vt:lpstr>Priority Queue</vt:lpstr>
      <vt:lpstr>Priority Queue</vt:lpstr>
      <vt:lpstr>Breadth First Search</vt:lpstr>
      <vt:lpstr>Breadth First Search</vt:lpstr>
      <vt:lpstr>Breadth First Search</vt:lpstr>
      <vt:lpstr>Breadth First Search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DS_5-6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