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2" r:id="rId3"/>
    <p:sldId id="263" r:id="rId4"/>
    <p:sldId id="346" r:id="rId5"/>
    <p:sldId id="329" r:id="rId6"/>
    <p:sldId id="347" r:id="rId7"/>
    <p:sldId id="348" r:id="rId8"/>
    <p:sldId id="349" r:id="rId9"/>
    <p:sldId id="333" r:id="rId10"/>
    <p:sldId id="334" r:id="rId11"/>
    <p:sldId id="335" r:id="rId12"/>
    <p:sldId id="336" r:id="rId13"/>
    <p:sldId id="337" r:id="rId14"/>
    <p:sldId id="338" r:id="rId15"/>
    <p:sldId id="350" r:id="rId16"/>
    <p:sldId id="351" r:id="rId17"/>
    <p:sldId id="339" r:id="rId18"/>
    <p:sldId id="340" r:id="rId19"/>
    <p:sldId id="341" r:id="rId20"/>
    <p:sldId id="342" r:id="rId21"/>
    <p:sldId id="343" r:id="rId22"/>
    <p:sldId id="344" r:id="rId23"/>
    <p:sldId id="345" r:id="rId24"/>
    <p:sldId id="310"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27C0728-BFBA-4018-A895-7E45D940962F}">
          <p14:sldIdLst>
            <p14:sldId id="256"/>
          </p14:sldIdLst>
        </p14:section>
        <p14:section name="COURSE CONTENT" id="{F4927CBE-FA17-46D1-BAAE-887D0AF2CCBF}">
          <p14:sldIdLst>
            <p14:sldId id="262"/>
            <p14:sldId id="263"/>
            <p14:sldId id="346"/>
            <p14:sldId id="329"/>
            <p14:sldId id="347"/>
            <p14:sldId id="348"/>
            <p14:sldId id="349"/>
            <p14:sldId id="333"/>
            <p14:sldId id="334"/>
            <p14:sldId id="335"/>
            <p14:sldId id="336"/>
            <p14:sldId id="337"/>
            <p14:sldId id="338"/>
            <p14:sldId id="350"/>
            <p14:sldId id="351"/>
            <p14:sldId id="339"/>
            <p14:sldId id="340"/>
            <p14:sldId id="341"/>
            <p14:sldId id="342"/>
            <p14:sldId id="343"/>
            <p14:sldId id="344"/>
            <p14:sldId id="345"/>
            <p14:sldId id="3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nus" initial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FD5"/>
    <a:srgbClr val="558FD5"/>
    <a:srgbClr val="F7F7F7"/>
    <a:srgbClr val="0079B8"/>
    <a:srgbClr val="00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9C0F3-1621-4D1F-A25F-77197A06FB3F}" v="12" dt="2018-11-23T10:18:23.7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35" Type="http://schemas.openxmlformats.org/officeDocument/2006/relationships/customXml" Target="../customXml/item2.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ni Wongso" userId="63eaad76-91a1-4ce2-80f5-744d53874659" providerId="ADAL" clId="{3130BDEC-A3B2-4BC7-A946-E45DF82FE324}"/>
    <pc:docChg chg="custSel addSld delSld modSld modSection">
      <pc:chgData name="Rini Wongso" userId="63eaad76-91a1-4ce2-80f5-744d53874659" providerId="ADAL" clId="{3130BDEC-A3B2-4BC7-A946-E45DF82FE324}" dt="2018-11-14T10:00:42.450" v="65" actId="2711"/>
      <pc:docMkLst>
        <pc:docMk/>
      </pc:docMkLst>
      <pc:sldChg chg="modSp">
        <pc:chgData name="Rini Wongso" userId="63eaad76-91a1-4ce2-80f5-744d53874659" providerId="ADAL" clId="{3130BDEC-A3B2-4BC7-A946-E45DF82FE324}" dt="2018-11-14T09:54:06.961" v="2" actId="20577"/>
        <pc:sldMkLst>
          <pc:docMk/>
          <pc:sldMk cId="4204421142" sldId="256"/>
        </pc:sldMkLst>
        <pc:spChg chg="mod">
          <ac:chgData name="Rini Wongso" userId="63eaad76-91a1-4ce2-80f5-744d53874659" providerId="ADAL" clId="{3130BDEC-A3B2-4BC7-A946-E45DF82FE324}" dt="2018-11-14T09:54:06.961" v="2" actId="20577"/>
          <ac:spMkLst>
            <pc:docMk/>
            <pc:sldMk cId="4204421142" sldId="256"/>
            <ac:spMk id="11" creationId="{00000000-0000-0000-0000-000000000000}"/>
          </ac:spMkLst>
        </pc:spChg>
      </pc:sldChg>
      <pc:sldChg chg="modSp">
        <pc:chgData name="Rini Wongso" userId="63eaad76-91a1-4ce2-80f5-744d53874659" providerId="ADAL" clId="{3130BDEC-A3B2-4BC7-A946-E45DF82FE324}" dt="2018-11-14T10:00:42.450" v="65" actId="2711"/>
        <pc:sldMkLst>
          <pc:docMk/>
          <pc:sldMk cId="0" sldId="310"/>
        </pc:sldMkLst>
        <pc:spChg chg="mod">
          <ac:chgData name="Rini Wongso" userId="63eaad76-91a1-4ce2-80f5-744d53874659" providerId="ADAL" clId="{3130BDEC-A3B2-4BC7-A946-E45DF82FE324}" dt="2018-11-14T10:00:42.450" v="65" actId="2711"/>
          <ac:spMkLst>
            <pc:docMk/>
            <pc:sldMk cId="0" sldId="310"/>
            <ac:spMk id="2" creationId="{00000000-0000-0000-0000-000000000000}"/>
          </ac:spMkLst>
        </pc:spChg>
        <pc:spChg chg="mod">
          <ac:chgData name="Rini Wongso" userId="63eaad76-91a1-4ce2-80f5-744d53874659" providerId="ADAL" clId="{3130BDEC-A3B2-4BC7-A946-E45DF82FE324}" dt="2018-11-14T10:00:12.161" v="64" actId="20577"/>
          <ac:spMkLst>
            <pc:docMk/>
            <pc:sldMk cId="0" sldId="310"/>
            <ac:spMk id="4" creationId="{00000000-0000-0000-0000-000000000000}"/>
          </ac:spMkLst>
        </pc:spChg>
      </pc:sldChg>
      <pc:sldMasterChg chg="delSldLayout">
        <pc:chgData name="Rini Wongso" userId="63eaad76-91a1-4ce2-80f5-744d53874659" providerId="ADAL" clId="{3130BDEC-A3B2-4BC7-A946-E45DF82FE324}" dt="2018-11-14T09:55:57.658" v="18" actId="2696"/>
        <pc:sldMasterMkLst>
          <pc:docMk/>
          <pc:sldMasterMk cId="2818913940" sldId="2147483648"/>
        </pc:sldMasterMkLst>
      </pc:sldMasterChg>
    </pc:docChg>
  </pc:docChgLst>
  <pc:docChgLst>
    <pc:chgData name="Rini Wongso" userId="63eaad76-91a1-4ce2-80f5-744d53874659" providerId="ADAL" clId="{CB00E02A-8881-470A-BB2E-44F1DCA0EC6D}"/>
    <pc:docChg chg="undo custSel addSld delSld modSld modSection">
      <pc:chgData name="Rini Wongso" userId="63eaad76-91a1-4ce2-80f5-744d53874659" providerId="ADAL" clId="{CB00E02A-8881-470A-BB2E-44F1DCA0EC6D}" dt="2018-11-14T09:51:47.510" v="176" actId="403"/>
      <pc:docMkLst>
        <pc:docMk/>
      </pc:docMkLst>
      <pc:sldChg chg="modSp">
        <pc:chgData name="Rini Wongso" userId="63eaad76-91a1-4ce2-80f5-744d53874659" providerId="ADAL" clId="{CB00E02A-8881-470A-BB2E-44F1DCA0EC6D}" dt="2018-11-14T09:47:36.549" v="149" actId="2711"/>
        <pc:sldMkLst>
          <pc:docMk/>
          <pc:sldMk cId="4204421142" sldId="256"/>
        </pc:sldMkLst>
        <pc:spChg chg="mod">
          <ac:chgData name="Rini Wongso" userId="63eaad76-91a1-4ce2-80f5-744d53874659" providerId="ADAL" clId="{CB00E02A-8881-470A-BB2E-44F1DCA0EC6D}" dt="2018-11-14T09:47:31.698" v="148" actId="2711"/>
          <ac:spMkLst>
            <pc:docMk/>
            <pc:sldMk cId="4204421142" sldId="256"/>
            <ac:spMk id="5" creationId="{20E2BB45-3A23-4211-9019-2D13A462E547}"/>
          </ac:spMkLst>
        </pc:spChg>
        <pc:spChg chg="mod">
          <ac:chgData name="Rini Wongso" userId="63eaad76-91a1-4ce2-80f5-744d53874659" providerId="ADAL" clId="{CB00E02A-8881-470A-BB2E-44F1DCA0EC6D}" dt="2018-11-14T09:47:36.549" v="149" actId="2711"/>
          <ac:spMkLst>
            <pc:docMk/>
            <pc:sldMk cId="4204421142" sldId="256"/>
            <ac:spMk id="11" creationId="{00000000-0000-0000-0000-000000000000}"/>
          </ac:spMkLst>
        </pc:spChg>
      </pc:sldChg>
      <pc:sldChg chg="addSp delSp modSp">
        <pc:chgData name="Rini Wongso" userId="63eaad76-91a1-4ce2-80f5-744d53874659" providerId="ADAL" clId="{CB00E02A-8881-470A-BB2E-44F1DCA0EC6D}" dt="2018-11-14T09:47:45.432" v="151" actId="2711"/>
        <pc:sldMkLst>
          <pc:docMk/>
          <pc:sldMk cId="0" sldId="262"/>
        </pc:sldMkLst>
        <pc:spChg chg="mod">
          <ac:chgData name="Rini Wongso" userId="63eaad76-91a1-4ce2-80f5-744d53874659" providerId="ADAL" clId="{CB00E02A-8881-470A-BB2E-44F1DCA0EC6D}" dt="2018-11-14T09:47:45.432" v="151" actId="2711"/>
          <ac:spMkLst>
            <pc:docMk/>
            <pc:sldMk cId="0" sldId="262"/>
            <ac:spMk id="2" creationId="{00000000-0000-0000-0000-000000000000}"/>
          </ac:spMkLst>
        </pc:spChg>
        <pc:spChg chg="mod">
          <ac:chgData name="Rini Wongso" userId="63eaad76-91a1-4ce2-80f5-744d53874659" providerId="ADAL" clId="{CB00E02A-8881-470A-BB2E-44F1DCA0EC6D}" dt="2018-11-14T09:47:40.867" v="150" actId="2711"/>
          <ac:spMkLst>
            <pc:docMk/>
            <pc:sldMk cId="0" sldId="262"/>
            <ac:spMk id="3" creationId="{00000000-0000-0000-0000-000000000000}"/>
          </ac:spMkLst>
        </pc:spChg>
        <pc:graphicFrameChg chg="add del">
          <ac:chgData name="Rini Wongso" userId="63eaad76-91a1-4ce2-80f5-744d53874659" providerId="ADAL" clId="{CB00E02A-8881-470A-BB2E-44F1DCA0EC6D}" dt="2018-11-14T09:13:38.773" v="17"/>
          <ac:graphicFrameMkLst>
            <pc:docMk/>
            <pc:sldMk cId="0" sldId="262"/>
            <ac:graphicFrameMk id="4" creationId="{F67659BE-6D0F-4B17-8A16-A55BC95D2A66}"/>
          </ac:graphicFrameMkLst>
        </pc:graphicFrameChg>
      </pc:sldChg>
      <pc:sldChg chg="modSp">
        <pc:chgData name="Rini Wongso" userId="63eaad76-91a1-4ce2-80f5-744d53874659" providerId="ADAL" clId="{CB00E02A-8881-470A-BB2E-44F1DCA0EC6D}" dt="2018-11-14T09:48:39.165" v="155" actId="2711"/>
        <pc:sldMkLst>
          <pc:docMk/>
          <pc:sldMk cId="0" sldId="263"/>
        </pc:sldMkLst>
        <pc:spChg chg="mod">
          <ac:chgData name="Rini Wongso" userId="63eaad76-91a1-4ce2-80f5-744d53874659" providerId="ADAL" clId="{CB00E02A-8881-470A-BB2E-44F1DCA0EC6D}" dt="2018-11-14T09:48:39.165" v="155" actId="2711"/>
          <ac:spMkLst>
            <pc:docMk/>
            <pc:sldMk cId="0" sldId="263"/>
            <ac:spMk id="2" creationId="{00000000-0000-0000-0000-000000000000}"/>
          </ac:spMkLst>
        </pc:spChg>
      </pc:sldChg>
      <pc:sldChg chg="modSp">
        <pc:chgData name="Rini Wongso" userId="63eaad76-91a1-4ce2-80f5-744d53874659" providerId="ADAL" clId="{CB00E02A-8881-470A-BB2E-44F1DCA0EC6D}" dt="2018-11-14T09:51:47.510" v="176" actId="403"/>
        <pc:sldMkLst>
          <pc:docMk/>
          <pc:sldMk cId="0" sldId="310"/>
        </pc:sldMkLst>
        <pc:spChg chg="mod">
          <ac:chgData name="Rini Wongso" userId="63eaad76-91a1-4ce2-80f5-744d53874659" providerId="ADAL" clId="{CB00E02A-8881-470A-BB2E-44F1DCA0EC6D}" dt="2018-11-14T09:51:47.510" v="176" actId="403"/>
          <ac:spMkLst>
            <pc:docMk/>
            <pc:sldMk cId="0" sldId="310"/>
            <ac:spMk id="4" creationId="{00000000-0000-0000-0000-000000000000}"/>
          </ac:spMkLst>
        </pc:spChg>
      </pc:sldChg>
      <pc:sldMasterChg chg="delSldLayout">
        <pc:chgData name="Rini Wongso" userId="63eaad76-91a1-4ce2-80f5-744d53874659" providerId="ADAL" clId="{CB00E02A-8881-470A-BB2E-44F1DCA0EC6D}" dt="2018-11-14T09:21:08.762" v="102" actId="2696"/>
        <pc:sldMasterMkLst>
          <pc:docMk/>
          <pc:sldMasterMk cId="2818913940" sldId="2147483648"/>
        </pc:sldMasterMkLst>
      </pc:sldMasterChg>
    </pc:docChg>
  </pc:docChgLst>
  <pc:docChgLst>
    <pc:chgData name="Williem" userId="f0eccc0d-5f68-4fd0-ac37-93949ba4807b" providerId="ADAL" clId="{722A25AD-BC58-4915-809B-7F8C3E7AEB5F}"/>
  </pc:docChgLst>
  <pc:docChgLst>
    <pc:chgData name="Rini Wongso" userId="63eaad76-91a1-4ce2-80f5-744d53874659" providerId="ADAL" clId="{C8E9C0F3-1621-4D1F-A25F-77197A06FB3F}"/>
    <pc:docChg chg="undo redo custSel addSld delSld modSld modSection">
      <pc:chgData name="Rini Wongso" userId="63eaad76-91a1-4ce2-80f5-744d53874659" providerId="ADAL" clId="{C8E9C0F3-1621-4D1F-A25F-77197A06FB3F}" dt="2018-11-27T08:36:28.953" v="1399" actId="27636"/>
      <pc:docMkLst>
        <pc:docMk/>
      </pc:docMkLst>
      <pc:sldChg chg="modSp">
        <pc:chgData name="Rini Wongso" userId="63eaad76-91a1-4ce2-80f5-744d53874659" providerId="ADAL" clId="{C8E9C0F3-1621-4D1F-A25F-77197A06FB3F}" dt="2018-11-14T10:23:16.256" v="37" actId="20577"/>
        <pc:sldMkLst>
          <pc:docMk/>
          <pc:sldMk cId="4204421142" sldId="256"/>
        </pc:sldMkLst>
        <pc:spChg chg="mod">
          <ac:chgData name="Rini Wongso" userId="63eaad76-91a1-4ce2-80f5-744d53874659" providerId="ADAL" clId="{C8E9C0F3-1621-4D1F-A25F-77197A06FB3F}" dt="2018-11-14T10:23:16.256" v="37" actId="20577"/>
          <ac:spMkLst>
            <pc:docMk/>
            <pc:sldMk cId="4204421142" sldId="256"/>
            <ac:spMk id="11" creationId="{00000000-0000-0000-0000-000000000000}"/>
          </ac:spMkLst>
        </pc:spChg>
      </pc:sldChg>
      <pc:sldChg chg="modSp">
        <pc:chgData name="Rini Wongso" userId="63eaad76-91a1-4ce2-80f5-744d53874659" providerId="ADAL" clId="{C8E9C0F3-1621-4D1F-A25F-77197A06FB3F}" dt="2018-11-23T07:05:34.028" v="1375" actId="20577"/>
        <pc:sldMkLst>
          <pc:docMk/>
          <pc:sldMk cId="0" sldId="263"/>
        </pc:sldMkLst>
        <pc:spChg chg="mod">
          <ac:chgData name="Rini Wongso" userId="63eaad76-91a1-4ce2-80f5-744d53874659" providerId="ADAL" clId="{C8E9C0F3-1621-4D1F-A25F-77197A06FB3F}" dt="2018-11-23T07:05:34.028" v="1375" actId="20577"/>
          <ac:spMkLst>
            <pc:docMk/>
            <pc:sldMk cId="0" sldId="263"/>
            <ac:spMk id="3" creationId="{00000000-0000-0000-0000-000000000000}"/>
          </ac:spMkLst>
        </pc:spChg>
      </pc:sldChg>
      <pc:sldChg chg="modSp">
        <pc:chgData name="Rini Wongso" userId="63eaad76-91a1-4ce2-80f5-744d53874659" providerId="ADAL" clId="{C8E9C0F3-1621-4D1F-A25F-77197A06FB3F}" dt="2018-11-23T10:18:26.287" v="1390" actId="20577"/>
        <pc:sldMkLst>
          <pc:docMk/>
          <pc:sldMk cId="0" sldId="310"/>
        </pc:sldMkLst>
        <pc:spChg chg="mod">
          <ac:chgData name="Rini Wongso" userId="63eaad76-91a1-4ce2-80f5-744d53874659" providerId="ADAL" clId="{C8E9C0F3-1621-4D1F-A25F-77197A06FB3F}" dt="2018-11-23T10:18:26.287" v="1390" actId="20577"/>
          <ac:spMkLst>
            <pc:docMk/>
            <pc:sldMk cId="0" sldId="310"/>
            <ac:spMk id="4" creationId="{00000000-0000-0000-0000-000000000000}"/>
          </ac:spMkLst>
        </pc:spChg>
      </pc:sldChg>
      <pc:sldChg chg="modSp add">
        <pc:chgData name="Rini Wongso" userId="63eaad76-91a1-4ce2-80f5-744d53874659" providerId="ADAL" clId="{C8E9C0F3-1621-4D1F-A25F-77197A06FB3F}" dt="2018-11-23T06:51:54.962" v="528" actId="27636"/>
        <pc:sldMkLst>
          <pc:docMk/>
          <pc:sldMk cId="0" sldId="329"/>
        </pc:sldMkLst>
        <pc:spChg chg="mod">
          <ac:chgData name="Rini Wongso" userId="63eaad76-91a1-4ce2-80f5-744d53874659" providerId="ADAL" clId="{C8E9C0F3-1621-4D1F-A25F-77197A06FB3F}" dt="2018-11-23T06:51:54.962" v="528" actId="27636"/>
          <ac:spMkLst>
            <pc:docMk/>
            <pc:sldMk cId="0" sldId="329"/>
            <ac:spMk id="5124" creationId="{00000000-0000-0000-0000-000000000000}"/>
          </ac:spMkLst>
        </pc:spChg>
      </pc:sldChg>
      <pc:sldChg chg="add">
        <pc:chgData name="Rini Wongso" userId="63eaad76-91a1-4ce2-80f5-744d53874659" providerId="ADAL" clId="{C8E9C0F3-1621-4D1F-A25F-77197A06FB3F}" dt="2018-11-14T10:24:38.621" v="92"/>
        <pc:sldMkLst>
          <pc:docMk/>
          <pc:sldMk cId="0" sldId="333"/>
        </pc:sldMkLst>
      </pc:sldChg>
      <pc:sldChg chg="add">
        <pc:chgData name="Rini Wongso" userId="63eaad76-91a1-4ce2-80f5-744d53874659" providerId="ADAL" clId="{C8E9C0F3-1621-4D1F-A25F-77197A06FB3F}" dt="2018-11-14T10:24:38.621" v="92"/>
        <pc:sldMkLst>
          <pc:docMk/>
          <pc:sldMk cId="0" sldId="334"/>
        </pc:sldMkLst>
      </pc:sldChg>
      <pc:sldChg chg="add">
        <pc:chgData name="Rini Wongso" userId="63eaad76-91a1-4ce2-80f5-744d53874659" providerId="ADAL" clId="{C8E9C0F3-1621-4D1F-A25F-77197A06FB3F}" dt="2018-11-14T10:24:38.621" v="92"/>
        <pc:sldMkLst>
          <pc:docMk/>
          <pc:sldMk cId="0" sldId="335"/>
        </pc:sldMkLst>
      </pc:sldChg>
      <pc:sldChg chg="add">
        <pc:chgData name="Rini Wongso" userId="63eaad76-91a1-4ce2-80f5-744d53874659" providerId="ADAL" clId="{C8E9C0F3-1621-4D1F-A25F-77197A06FB3F}" dt="2018-11-14T10:24:38.621" v="92"/>
        <pc:sldMkLst>
          <pc:docMk/>
          <pc:sldMk cId="0" sldId="336"/>
        </pc:sldMkLst>
      </pc:sldChg>
      <pc:sldChg chg="add">
        <pc:chgData name="Rini Wongso" userId="63eaad76-91a1-4ce2-80f5-744d53874659" providerId="ADAL" clId="{C8E9C0F3-1621-4D1F-A25F-77197A06FB3F}" dt="2018-11-14T10:24:38.621" v="92"/>
        <pc:sldMkLst>
          <pc:docMk/>
          <pc:sldMk cId="0" sldId="337"/>
        </pc:sldMkLst>
      </pc:sldChg>
      <pc:sldChg chg="add">
        <pc:chgData name="Rini Wongso" userId="63eaad76-91a1-4ce2-80f5-744d53874659" providerId="ADAL" clId="{C8E9C0F3-1621-4D1F-A25F-77197A06FB3F}" dt="2018-11-14T10:24:38.621" v="92"/>
        <pc:sldMkLst>
          <pc:docMk/>
          <pc:sldMk cId="0" sldId="338"/>
        </pc:sldMkLst>
      </pc:sldChg>
      <pc:sldChg chg="modSp add">
        <pc:chgData name="Rini Wongso" userId="63eaad76-91a1-4ce2-80f5-744d53874659" providerId="ADAL" clId="{C8E9C0F3-1621-4D1F-A25F-77197A06FB3F}" dt="2018-11-27T08:36:28.953" v="1399" actId="27636"/>
        <pc:sldMkLst>
          <pc:docMk/>
          <pc:sldMk cId="0" sldId="339"/>
        </pc:sldMkLst>
        <pc:spChg chg="mod">
          <ac:chgData name="Rini Wongso" userId="63eaad76-91a1-4ce2-80f5-744d53874659" providerId="ADAL" clId="{C8E9C0F3-1621-4D1F-A25F-77197A06FB3F}" dt="2018-11-27T08:36:28.953" v="1399" actId="27636"/>
          <ac:spMkLst>
            <pc:docMk/>
            <pc:sldMk cId="0" sldId="339"/>
            <ac:spMk id="9220" creationId="{00000000-0000-0000-0000-000000000000}"/>
          </ac:spMkLst>
        </pc:spChg>
      </pc:sldChg>
      <pc:sldChg chg="add">
        <pc:chgData name="Rini Wongso" userId="63eaad76-91a1-4ce2-80f5-744d53874659" providerId="ADAL" clId="{C8E9C0F3-1621-4D1F-A25F-77197A06FB3F}" dt="2018-11-14T10:24:38.621" v="92"/>
        <pc:sldMkLst>
          <pc:docMk/>
          <pc:sldMk cId="0" sldId="340"/>
        </pc:sldMkLst>
      </pc:sldChg>
      <pc:sldChg chg="add">
        <pc:chgData name="Rini Wongso" userId="63eaad76-91a1-4ce2-80f5-744d53874659" providerId="ADAL" clId="{C8E9C0F3-1621-4D1F-A25F-77197A06FB3F}" dt="2018-11-14T10:24:38.621" v="92"/>
        <pc:sldMkLst>
          <pc:docMk/>
          <pc:sldMk cId="0" sldId="341"/>
        </pc:sldMkLst>
      </pc:sldChg>
      <pc:sldChg chg="add">
        <pc:chgData name="Rini Wongso" userId="63eaad76-91a1-4ce2-80f5-744d53874659" providerId="ADAL" clId="{C8E9C0F3-1621-4D1F-A25F-77197A06FB3F}" dt="2018-11-14T10:24:38.621" v="92"/>
        <pc:sldMkLst>
          <pc:docMk/>
          <pc:sldMk cId="0" sldId="342"/>
        </pc:sldMkLst>
      </pc:sldChg>
      <pc:sldChg chg="delSp add">
        <pc:chgData name="Rini Wongso" userId="63eaad76-91a1-4ce2-80f5-744d53874659" providerId="ADAL" clId="{C8E9C0F3-1621-4D1F-A25F-77197A06FB3F}" dt="2018-11-23T06:44:59.833" v="99" actId="478"/>
        <pc:sldMkLst>
          <pc:docMk/>
          <pc:sldMk cId="0" sldId="343"/>
        </pc:sldMkLst>
        <pc:spChg chg="del">
          <ac:chgData name="Rini Wongso" userId="63eaad76-91a1-4ce2-80f5-744d53874659" providerId="ADAL" clId="{C8E9C0F3-1621-4D1F-A25F-77197A06FB3F}" dt="2018-11-23T06:44:59.833" v="99" actId="478"/>
          <ac:spMkLst>
            <pc:docMk/>
            <pc:sldMk cId="0" sldId="343"/>
            <ac:spMk id="19461" creationId="{00000000-0000-0000-0000-000000000000}"/>
          </ac:spMkLst>
        </pc:spChg>
      </pc:sldChg>
      <pc:sldChg chg="delSp add">
        <pc:chgData name="Rini Wongso" userId="63eaad76-91a1-4ce2-80f5-744d53874659" providerId="ADAL" clId="{C8E9C0F3-1621-4D1F-A25F-77197A06FB3F}" dt="2018-11-23T06:44:58.003" v="98" actId="478"/>
        <pc:sldMkLst>
          <pc:docMk/>
          <pc:sldMk cId="0" sldId="344"/>
        </pc:sldMkLst>
        <pc:spChg chg="del">
          <ac:chgData name="Rini Wongso" userId="63eaad76-91a1-4ce2-80f5-744d53874659" providerId="ADAL" clId="{C8E9C0F3-1621-4D1F-A25F-77197A06FB3F}" dt="2018-11-23T06:44:58.003" v="98" actId="478"/>
          <ac:spMkLst>
            <pc:docMk/>
            <pc:sldMk cId="0" sldId="344"/>
            <ac:spMk id="20520" creationId="{00000000-0000-0000-0000-000000000000}"/>
          </ac:spMkLst>
        </pc:spChg>
      </pc:sldChg>
      <pc:sldChg chg="delSp add">
        <pc:chgData name="Rini Wongso" userId="63eaad76-91a1-4ce2-80f5-744d53874659" providerId="ADAL" clId="{C8E9C0F3-1621-4D1F-A25F-77197A06FB3F}" dt="2018-11-23T06:45:03.331" v="100" actId="478"/>
        <pc:sldMkLst>
          <pc:docMk/>
          <pc:sldMk cId="0" sldId="345"/>
        </pc:sldMkLst>
        <pc:spChg chg="del">
          <ac:chgData name="Rini Wongso" userId="63eaad76-91a1-4ce2-80f5-744d53874659" providerId="ADAL" clId="{C8E9C0F3-1621-4D1F-A25F-77197A06FB3F}" dt="2018-11-23T06:45:03.331" v="100" actId="478"/>
          <ac:spMkLst>
            <pc:docMk/>
            <pc:sldMk cId="0" sldId="345"/>
            <ac:spMk id="21509" creationId="{00000000-0000-0000-0000-000000000000}"/>
          </ac:spMkLst>
        </pc:spChg>
      </pc:sldChg>
      <pc:sldChg chg="delSp modSp">
        <pc:chgData name="Rini Wongso" userId="63eaad76-91a1-4ce2-80f5-744d53874659" providerId="ADAL" clId="{C8E9C0F3-1621-4D1F-A25F-77197A06FB3F}" dt="2018-11-23T06:52:26.666" v="566" actId="6549"/>
        <pc:sldMkLst>
          <pc:docMk/>
          <pc:sldMk cId="58815466" sldId="346"/>
        </pc:sldMkLst>
        <pc:spChg chg="mod">
          <ac:chgData name="Rini Wongso" userId="63eaad76-91a1-4ce2-80f5-744d53874659" providerId="ADAL" clId="{C8E9C0F3-1621-4D1F-A25F-77197A06FB3F}" dt="2018-11-23T06:51:41.612" v="525" actId="1076"/>
          <ac:spMkLst>
            <pc:docMk/>
            <pc:sldMk cId="58815466" sldId="346"/>
            <ac:spMk id="34819" creationId="{00000000-0000-0000-0000-000000000000}"/>
          </ac:spMkLst>
        </pc:spChg>
        <pc:spChg chg="mod">
          <ac:chgData name="Rini Wongso" userId="63eaad76-91a1-4ce2-80f5-744d53874659" providerId="ADAL" clId="{C8E9C0F3-1621-4D1F-A25F-77197A06FB3F}" dt="2018-11-23T06:52:26.666" v="566" actId="6549"/>
          <ac:spMkLst>
            <pc:docMk/>
            <pc:sldMk cId="58815466" sldId="346"/>
            <ac:spMk id="34820" creationId="{00000000-0000-0000-0000-000000000000}"/>
          </ac:spMkLst>
        </pc:spChg>
        <pc:spChg chg="del">
          <ac:chgData name="Rini Wongso" userId="63eaad76-91a1-4ce2-80f5-744d53874659" providerId="ADAL" clId="{C8E9C0F3-1621-4D1F-A25F-77197A06FB3F}" dt="2018-11-23T06:44:41.526" v="94" actId="478"/>
          <ac:spMkLst>
            <pc:docMk/>
            <pc:sldMk cId="58815466" sldId="346"/>
            <ac:spMk id="34821" creationId="{00000000-0000-0000-0000-000000000000}"/>
          </ac:spMkLst>
        </pc:spChg>
      </pc:sldChg>
      <pc:sldChg chg="delSp">
        <pc:chgData name="Rini Wongso" userId="63eaad76-91a1-4ce2-80f5-744d53874659" providerId="ADAL" clId="{C8E9C0F3-1621-4D1F-A25F-77197A06FB3F}" dt="2018-11-23T06:44:43.955" v="95" actId="478"/>
        <pc:sldMkLst>
          <pc:docMk/>
          <pc:sldMk cId="616152403" sldId="347"/>
        </pc:sldMkLst>
        <pc:spChg chg="del">
          <ac:chgData name="Rini Wongso" userId="63eaad76-91a1-4ce2-80f5-744d53874659" providerId="ADAL" clId="{C8E9C0F3-1621-4D1F-A25F-77197A06FB3F}" dt="2018-11-23T06:44:43.955" v="95" actId="478"/>
          <ac:spMkLst>
            <pc:docMk/>
            <pc:sldMk cId="616152403" sldId="347"/>
            <ac:spMk id="36869" creationId="{00000000-0000-0000-0000-000000000000}"/>
          </ac:spMkLst>
        </pc:spChg>
      </pc:sldChg>
      <pc:sldChg chg="delSp">
        <pc:chgData name="Rini Wongso" userId="63eaad76-91a1-4ce2-80f5-744d53874659" providerId="ADAL" clId="{C8E9C0F3-1621-4D1F-A25F-77197A06FB3F}" dt="2018-11-23T06:44:46.050" v="96" actId="478"/>
        <pc:sldMkLst>
          <pc:docMk/>
          <pc:sldMk cId="77564256" sldId="348"/>
        </pc:sldMkLst>
        <pc:spChg chg="del">
          <ac:chgData name="Rini Wongso" userId="63eaad76-91a1-4ce2-80f5-744d53874659" providerId="ADAL" clId="{C8E9C0F3-1621-4D1F-A25F-77197A06FB3F}" dt="2018-11-23T06:44:46.050" v="96" actId="478"/>
          <ac:spMkLst>
            <pc:docMk/>
            <pc:sldMk cId="77564256" sldId="348"/>
            <ac:spMk id="37928" creationId="{00000000-0000-0000-0000-000000000000}"/>
          </ac:spMkLst>
        </pc:spChg>
      </pc:sldChg>
      <pc:sldChg chg="delSp modSp">
        <pc:chgData name="Rini Wongso" userId="63eaad76-91a1-4ce2-80f5-744d53874659" providerId="ADAL" clId="{C8E9C0F3-1621-4D1F-A25F-77197A06FB3F}" dt="2018-11-23T06:56:07.690" v="734" actId="20577"/>
        <pc:sldMkLst>
          <pc:docMk/>
          <pc:sldMk cId="409366711" sldId="349"/>
        </pc:sldMkLst>
        <pc:spChg chg="mod">
          <ac:chgData name="Rini Wongso" userId="63eaad76-91a1-4ce2-80f5-744d53874659" providerId="ADAL" clId="{C8E9C0F3-1621-4D1F-A25F-77197A06FB3F}" dt="2018-11-23T06:56:07.690" v="734" actId="20577"/>
          <ac:spMkLst>
            <pc:docMk/>
            <pc:sldMk cId="409366711" sldId="349"/>
            <ac:spMk id="10244" creationId="{00000000-0000-0000-0000-000000000000}"/>
          </ac:spMkLst>
        </pc:spChg>
        <pc:spChg chg="del">
          <ac:chgData name="Rini Wongso" userId="63eaad76-91a1-4ce2-80f5-744d53874659" providerId="ADAL" clId="{C8E9C0F3-1621-4D1F-A25F-77197A06FB3F}" dt="2018-11-23T06:44:49.400" v="97" actId="478"/>
          <ac:spMkLst>
            <pc:docMk/>
            <pc:sldMk cId="409366711" sldId="349"/>
            <ac:spMk id="38917" creationId="{00000000-0000-0000-0000-000000000000}"/>
          </ac:spMkLst>
        </pc:spChg>
      </pc:sldChg>
      <pc:sldChg chg="delSp modSp add">
        <pc:chgData name="Rini Wongso" userId="63eaad76-91a1-4ce2-80f5-744d53874659" providerId="ADAL" clId="{C8E9C0F3-1621-4D1F-A25F-77197A06FB3F}" dt="2018-11-23T06:57:57.291" v="958" actId="403"/>
        <pc:sldMkLst>
          <pc:docMk/>
          <pc:sldMk cId="4279030723" sldId="350"/>
        </pc:sldMkLst>
        <pc:spChg chg="mod">
          <ac:chgData name="Rini Wongso" userId="63eaad76-91a1-4ce2-80f5-744d53874659" providerId="ADAL" clId="{C8E9C0F3-1621-4D1F-A25F-77197A06FB3F}" dt="2018-11-23T06:57:57.291" v="958" actId="403"/>
          <ac:spMkLst>
            <pc:docMk/>
            <pc:sldMk cId="4279030723" sldId="350"/>
            <ac:spMk id="3" creationId="{00000000-0000-0000-0000-000000000000}"/>
          </ac:spMkLst>
        </pc:spChg>
        <pc:spChg chg="mod">
          <ac:chgData name="Rini Wongso" userId="63eaad76-91a1-4ce2-80f5-744d53874659" providerId="ADAL" clId="{C8E9C0F3-1621-4D1F-A25F-77197A06FB3F}" dt="2018-11-23T06:56:40.782" v="755" actId="20577"/>
          <ac:spMkLst>
            <pc:docMk/>
            <pc:sldMk cId="4279030723" sldId="350"/>
            <ac:spMk id="14338" creationId="{00000000-0000-0000-0000-000000000000}"/>
          </ac:spMkLst>
        </pc:spChg>
        <pc:graphicFrameChg chg="del">
          <ac:chgData name="Rini Wongso" userId="63eaad76-91a1-4ce2-80f5-744d53874659" providerId="ADAL" clId="{C8E9C0F3-1621-4D1F-A25F-77197A06FB3F}" dt="2018-11-23T06:57:50.060" v="957" actId="478"/>
          <ac:graphicFrameMkLst>
            <pc:docMk/>
            <pc:sldMk cId="4279030723" sldId="350"/>
            <ac:graphicFrameMk id="6" creationId="{00000000-0000-0000-0000-000000000000}"/>
          </ac:graphicFrameMkLst>
        </pc:graphicFrameChg>
      </pc:sldChg>
      <pc:sldChg chg="modSp add">
        <pc:chgData name="Rini Wongso" userId="63eaad76-91a1-4ce2-80f5-744d53874659" providerId="ADAL" clId="{C8E9C0F3-1621-4D1F-A25F-77197A06FB3F}" dt="2018-11-27T08:36:17.437" v="1391" actId="2711"/>
        <pc:sldMkLst>
          <pc:docMk/>
          <pc:sldMk cId="2571773591" sldId="351"/>
        </pc:sldMkLst>
        <pc:spChg chg="mod">
          <ac:chgData name="Rini Wongso" userId="63eaad76-91a1-4ce2-80f5-744d53874659" providerId="ADAL" clId="{C8E9C0F3-1621-4D1F-A25F-77197A06FB3F}" dt="2018-11-27T08:36:17.437" v="1391" actId="2711"/>
          <ac:spMkLst>
            <pc:docMk/>
            <pc:sldMk cId="2571773591" sldId="351"/>
            <ac:spMk id="3" creationId="{00000000-0000-0000-0000-000000000000}"/>
          </ac:spMkLst>
        </pc:spChg>
        <pc:spChg chg="mod">
          <ac:chgData name="Rini Wongso" userId="63eaad76-91a1-4ce2-80f5-744d53874659" providerId="ADAL" clId="{C8E9C0F3-1621-4D1F-A25F-77197A06FB3F}" dt="2018-11-23T06:58:09.006" v="972" actId="20577"/>
          <ac:spMkLst>
            <pc:docMk/>
            <pc:sldMk cId="2571773591" sldId="351"/>
            <ac:spMk id="14338" creationId="{00000000-0000-0000-0000-000000000000}"/>
          </ac:spMkLst>
        </pc:spChg>
      </pc:sldChg>
      <pc:sldMasterChg chg="delSldLayout">
        <pc:chgData name="Rini Wongso" userId="63eaad76-91a1-4ce2-80f5-744d53874659" providerId="ADAL" clId="{C8E9C0F3-1621-4D1F-A25F-77197A06FB3F}" dt="2018-11-14T10:23:25.388" v="90" actId="2696"/>
        <pc:sldMasterMkLst>
          <pc:docMk/>
          <pc:sldMasterMk cId="2818913940" sldId="2147483648"/>
        </pc:sldMasterMkLst>
      </pc:sldMasterChg>
    </pc:docChg>
  </pc:docChgLst>
  <pc:docChgLst>
    <pc:chgData name="Rini Wongso" userId="63eaad76-91a1-4ce2-80f5-744d53874659" providerId="ADAL" clId="{CF1FE1EE-DF08-4CDE-BDF0-665E2FF1F699}"/>
    <pc:docChg chg="undo custSel addSld delSld modSld modSection">
      <pc:chgData name="Rini Wongso" userId="63eaad76-91a1-4ce2-80f5-744d53874659" providerId="ADAL" clId="{CF1FE1EE-DF08-4CDE-BDF0-665E2FF1F699}" dt="2018-11-14T10:21:49.731" v="257" actId="20577"/>
      <pc:docMkLst>
        <pc:docMk/>
      </pc:docMkLst>
      <pc:sldChg chg="modSp">
        <pc:chgData name="Rini Wongso" userId="63eaad76-91a1-4ce2-80f5-744d53874659" providerId="ADAL" clId="{CF1FE1EE-DF08-4CDE-BDF0-665E2FF1F699}" dt="2018-11-14T10:03:32.952" v="17" actId="20577"/>
        <pc:sldMkLst>
          <pc:docMk/>
          <pc:sldMk cId="4204421142" sldId="256"/>
        </pc:sldMkLst>
        <pc:spChg chg="mod">
          <ac:chgData name="Rini Wongso" userId="63eaad76-91a1-4ce2-80f5-744d53874659" providerId="ADAL" clId="{CF1FE1EE-DF08-4CDE-BDF0-665E2FF1F699}" dt="2018-11-14T10:03:32.952" v="17" actId="20577"/>
          <ac:spMkLst>
            <pc:docMk/>
            <pc:sldMk cId="4204421142" sldId="256"/>
            <ac:spMk id="11" creationId="{00000000-0000-0000-0000-000000000000}"/>
          </ac:spMkLst>
        </pc:spChg>
      </pc:sldChg>
    </pc:docChg>
  </pc:docChgLst>
  <pc:docChgLst>
    <pc:chgData name="Rini Wongso" userId="63eaad76-91a1-4ce2-80f5-744d53874659" providerId="ADAL" clId="{00C99052-4FD9-47CC-9C29-5E66E3B0AE86}"/>
    <pc:docChg chg="undo custSel addSld modSld">
      <pc:chgData name="Rini Wongso" userId="63eaad76-91a1-4ce2-80f5-744d53874659" providerId="ADAL" clId="{00C99052-4FD9-47CC-9C29-5E66E3B0AE86}" dt="2018-11-14T09:07:01.630" v="231" actId="1076"/>
      <pc:docMkLst>
        <pc:docMk/>
      </pc:docMkLst>
      <pc:sldChg chg="modSp">
        <pc:chgData name="Rini Wongso" userId="63eaad76-91a1-4ce2-80f5-744d53874659" providerId="ADAL" clId="{00C99052-4FD9-47CC-9C29-5E66E3B0AE86}" dt="2018-11-12T02:38:00.420" v="41" actId="20577"/>
        <pc:sldMkLst>
          <pc:docMk/>
          <pc:sldMk cId="4204421142" sldId="256"/>
        </pc:sldMkLst>
        <pc:spChg chg="mod">
          <ac:chgData name="Rini Wongso" userId="63eaad76-91a1-4ce2-80f5-744d53874659" providerId="ADAL" clId="{00C99052-4FD9-47CC-9C29-5E66E3B0AE86}" dt="2018-11-12T02:37:49.936" v="24" actId="20577"/>
          <ac:spMkLst>
            <pc:docMk/>
            <pc:sldMk cId="4204421142" sldId="256"/>
            <ac:spMk id="5" creationId="{20E2BB45-3A23-4211-9019-2D13A462E547}"/>
          </ac:spMkLst>
        </pc:spChg>
        <pc:spChg chg="mod">
          <ac:chgData name="Rini Wongso" userId="63eaad76-91a1-4ce2-80f5-744d53874659" providerId="ADAL" clId="{00C99052-4FD9-47CC-9C29-5E66E3B0AE86}" dt="2018-11-12T02:38:00.420" v="41" actId="20577"/>
          <ac:spMkLst>
            <pc:docMk/>
            <pc:sldMk cId="4204421142" sldId="256"/>
            <ac:spMk id="11" creationId="{00000000-0000-0000-0000-000000000000}"/>
          </ac:spMkLst>
        </pc:spChg>
      </pc:sldChg>
      <pc:sldChg chg="modSp">
        <pc:chgData name="Rini Wongso" userId="63eaad76-91a1-4ce2-80f5-744d53874659" providerId="ADAL" clId="{00C99052-4FD9-47CC-9C29-5E66E3B0AE86}" dt="2018-11-12T02:38:06.904" v="42"/>
        <pc:sldMkLst>
          <pc:docMk/>
          <pc:sldMk cId="0" sldId="262"/>
        </pc:sldMkLst>
        <pc:spChg chg="mod">
          <ac:chgData name="Rini Wongso" userId="63eaad76-91a1-4ce2-80f5-744d53874659" providerId="ADAL" clId="{00C99052-4FD9-47CC-9C29-5E66E3B0AE86}" dt="2018-11-12T02:38:06.904" v="42"/>
          <ac:spMkLst>
            <pc:docMk/>
            <pc:sldMk cId="0" sldId="262"/>
            <ac:spMk id="3" creationId="{00000000-0000-0000-0000-000000000000}"/>
          </ac:spMkLst>
        </pc:spChg>
      </pc:sldChg>
      <pc:sldChg chg="modSp">
        <pc:chgData name="Rini Wongso" userId="63eaad76-91a1-4ce2-80f5-744d53874659" providerId="ADAL" clId="{00C99052-4FD9-47CC-9C29-5E66E3B0AE86}" dt="2018-11-12T02:38:41.372" v="43" actId="20577"/>
        <pc:sldMkLst>
          <pc:docMk/>
          <pc:sldMk cId="0" sldId="263"/>
        </pc:sldMkLst>
        <pc:spChg chg="mod">
          <ac:chgData name="Rini Wongso" userId="63eaad76-91a1-4ce2-80f5-744d53874659" providerId="ADAL" clId="{00C99052-4FD9-47CC-9C29-5E66E3B0AE86}" dt="2018-11-12T02:38:41.372" v="43" actId="20577"/>
          <ac:spMkLst>
            <pc:docMk/>
            <pc:sldMk cId="0" sldId="263"/>
            <ac:spMk id="3" creationId="{00000000-0000-0000-0000-000000000000}"/>
          </ac:spMkLst>
        </pc:spChg>
      </pc:sldChg>
      <pc:sldChg chg="modSp">
        <pc:chgData name="Rini Wongso" userId="63eaad76-91a1-4ce2-80f5-744d53874659" providerId="ADAL" clId="{00C99052-4FD9-47CC-9C29-5E66E3B0AE86}" dt="2018-11-14T08:59:09.367" v="63" actId="20577"/>
        <pc:sldMkLst>
          <pc:docMk/>
          <pc:sldMk cId="0" sldId="310"/>
        </pc:sldMkLst>
        <pc:spChg chg="mod">
          <ac:chgData name="Rini Wongso" userId="63eaad76-91a1-4ce2-80f5-744d53874659" providerId="ADAL" clId="{00C99052-4FD9-47CC-9C29-5E66E3B0AE86}" dt="2018-11-14T08:59:09.367" v="63" actId="20577"/>
          <ac:spMkLst>
            <pc:docMk/>
            <pc:sldMk cId="0" sldId="310"/>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C53BEC-4CDD-41F8-A51E-61420FE8D153}" type="datetimeFigureOut">
              <a:rPr lang="en-US" smtClean="0"/>
              <a:pPr/>
              <a:t>11/27/2018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57E664-4213-4A0F-ADFD-17D1B82B2943}" type="slidenum">
              <a:rPr lang="en-US" smtClean="0"/>
              <a:pPr/>
              <a:t>‹#›</a:t>
            </a:fld>
            <a:endParaRPr lang="en-US"/>
          </a:p>
        </p:txBody>
      </p:sp>
    </p:spTree>
    <p:extLst>
      <p:ext uri="{BB962C8B-B14F-4D97-AF65-F5344CB8AC3E}">
        <p14:creationId xmlns:p14="http://schemas.microsoft.com/office/powerpoint/2010/main" val="1710051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255FA79B-1EB3-406D-9328-AE72EA92308F}" type="datetime1">
              <a:rPr lang="id-ID" smtClean="0"/>
              <a:pPr/>
              <a:t>27/11/2018</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2375BFC9-20AB-426A-B235-B0F24E874B0C}" type="datetime1">
              <a:rPr lang="id-ID" smtClean="0"/>
              <a:pPr/>
              <a:t>27/11/2018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2E651378-1331-4C9F-A924-28596F4E2A1C}" type="datetime1">
              <a:rPr lang="id-ID" smtClean="0"/>
              <a:pPr/>
              <a:t>27/11/2018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cstate="print"/>
          <a:srcRect/>
          <a:stretch>
            <a:fillRect/>
          </a:stretch>
        </p:blipFill>
        <p:spPr bwMode="auto">
          <a:xfrm>
            <a:off x="0" y="-14288"/>
            <a:ext cx="9144000" cy="6464301"/>
          </a:xfrm>
          <a:prstGeom prst="rect">
            <a:avLst/>
          </a:prstGeom>
          <a:noFill/>
          <a:ln w="9525">
            <a:noFill/>
            <a:miter lim="800000"/>
            <a:headEnd/>
            <a:tailEnd/>
          </a:ln>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990600" y="1371600"/>
            <a:ext cx="7924800"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14" name="Content Placeholder 2"/>
          <p:cNvSpPr>
            <a:spLocks noGrp="1"/>
          </p:cNvSpPr>
          <p:nvPr>
            <p:ph idx="1"/>
          </p:nvPr>
        </p:nvSpPr>
        <p:spPr>
          <a:xfrm>
            <a:off x="990600" y="2209800"/>
            <a:ext cx="7924800" cy="3886200"/>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7" name="Date Placeholder 3"/>
          <p:cNvSpPr>
            <a:spLocks noGrp="1"/>
          </p:cNvSpPr>
          <p:nvPr>
            <p:ph type="dt" sz="half" idx="14"/>
          </p:nvPr>
        </p:nvSpPr>
        <p:spPr/>
        <p:txBody>
          <a:bodyPr/>
          <a:lstStyle>
            <a:lvl1pPr>
              <a:defRPr/>
            </a:lvl1pPr>
          </a:lstStyle>
          <a:p>
            <a:pPr>
              <a:defRPr/>
            </a:pPr>
            <a:r>
              <a:rPr lang="en-US"/>
              <a:t>Bina Nusantara University</a:t>
            </a:r>
            <a:endParaRPr lang="id-ID"/>
          </a:p>
        </p:txBody>
      </p:sp>
      <p:sp>
        <p:nvSpPr>
          <p:cNvPr id="8" name="Footer Placeholder 4"/>
          <p:cNvSpPr>
            <a:spLocks noGrp="1"/>
          </p:cNvSpPr>
          <p:nvPr>
            <p:ph type="ftr" sz="quarter" idx="15"/>
          </p:nvPr>
        </p:nvSpPr>
        <p:spPr/>
        <p:txBody>
          <a:bodyPr/>
          <a:lstStyle>
            <a:lvl1pPr>
              <a:defRPr/>
            </a:lvl1pPr>
          </a:lstStyle>
          <a:p>
            <a:pPr>
              <a:defRPr/>
            </a:pPr>
            <a:r>
              <a:rPr lang="en-US" dirty="0"/>
              <a:t>ISYS6197</a:t>
            </a:r>
            <a:endParaRPr lang="id-ID" dirty="0"/>
          </a:p>
        </p:txBody>
      </p:sp>
      <p:sp>
        <p:nvSpPr>
          <p:cNvPr id="9" name="Slide Number Placeholder 5"/>
          <p:cNvSpPr>
            <a:spLocks noGrp="1"/>
          </p:cNvSpPr>
          <p:nvPr>
            <p:ph type="sldNum" sz="quarter" idx="16"/>
          </p:nvPr>
        </p:nvSpPr>
        <p:spPr/>
        <p:txBody>
          <a:bodyPr/>
          <a:lstStyle>
            <a:lvl1pPr>
              <a:defRPr/>
            </a:lvl1pPr>
          </a:lstStyle>
          <a:p>
            <a:pPr>
              <a:defRPr/>
            </a:pPr>
            <a:fld id="{5B1DAF22-B401-4A2C-8EC1-A5BB2AA7DEF7}" type="slidenum">
              <a:rPr lang="id-ID"/>
              <a:pPr>
                <a:defRPr/>
              </a:pPr>
              <a:t>‹#›</a:t>
            </a:fld>
            <a:endParaRPr lang="id-ID"/>
          </a:p>
        </p:txBody>
      </p:sp>
    </p:spTree>
    <p:extLst>
      <p:ext uri="{BB962C8B-B14F-4D97-AF65-F5344CB8AC3E}">
        <p14:creationId xmlns:p14="http://schemas.microsoft.com/office/powerpoint/2010/main" val="4100577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NewBM">
    <p:spTree>
      <p:nvGrpSpPr>
        <p:cNvPr id="1" name=""/>
        <p:cNvGrpSpPr/>
        <p:nvPr/>
      </p:nvGrpSpPr>
      <p:grpSpPr>
        <a:xfrm>
          <a:off x="0" y="0"/>
          <a:ext cx="0" cy="0"/>
          <a:chOff x="0" y="0"/>
          <a:chExt cx="0" cy="0"/>
        </a:xfrm>
      </p:grpSpPr>
      <p:pic>
        <p:nvPicPr>
          <p:cNvPr id="4" name="Picture 1" descr="Background 02.jpg"/>
          <p:cNvPicPr>
            <a:picLocks noChangeAspect="1"/>
          </p:cNvPicPr>
          <p:nvPr/>
        </p:nvPicPr>
        <p:blipFill>
          <a:blip r:embed="rId2" cstate="print"/>
          <a:srcRect/>
          <a:stretch>
            <a:fillRect/>
          </a:stretch>
        </p:blipFill>
        <p:spPr bwMode="auto">
          <a:xfrm>
            <a:off x="0" y="-14288"/>
            <a:ext cx="9144000" cy="6464301"/>
          </a:xfrm>
          <a:prstGeom prst="rect">
            <a:avLst/>
          </a:prstGeom>
          <a:noFill/>
          <a:ln w="9525">
            <a:noFill/>
            <a:miter lim="800000"/>
            <a:headEnd/>
            <a:tailEnd/>
          </a:ln>
        </p:spPr>
      </p:pic>
      <p:sp>
        <p:nvSpPr>
          <p:cNvPr id="5" name="Rectangle 4"/>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1752600" y="1371600"/>
            <a:ext cx="6837114" cy="792088"/>
          </a:xfrm>
        </p:spPr>
        <p:txBody>
          <a:bodyPr>
            <a:normAutofit/>
          </a:bodyPr>
          <a:lstStyle>
            <a:lvl1pPr algn="ctr">
              <a:defRPr sz="3000" b="1">
                <a:solidFill>
                  <a:srgbClr val="0079B8"/>
                </a:solidFill>
                <a:latin typeface="Open Sans"/>
              </a:defRPr>
            </a:lvl1pPr>
          </a:lstStyle>
          <a:p>
            <a:r>
              <a:rPr lang="en-US"/>
              <a:t>Click to edit Master title style</a:t>
            </a:r>
            <a:endParaRPr lang="id-ID" dirty="0"/>
          </a:p>
        </p:txBody>
      </p:sp>
      <p:sp>
        <p:nvSpPr>
          <p:cNvPr id="14" name="Content Placeholder 2"/>
          <p:cNvSpPr>
            <a:spLocks noGrp="1"/>
          </p:cNvSpPr>
          <p:nvPr>
            <p:ph idx="1"/>
          </p:nvPr>
        </p:nvSpPr>
        <p:spPr>
          <a:xfrm>
            <a:off x="914400" y="2286000"/>
            <a:ext cx="7848600" cy="372159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Date Placeholder 3"/>
          <p:cNvSpPr>
            <a:spLocks noGrp="1"/>
          </p:cNvSpPr>
          <p:nvPr>
            <p:ph type="dt" sz="half" idx="10"/>
          </p:nvPr>
        </p:nvSpPr>
        <p:spPr/>
        <p:txBody>
          <a:bodyPr/>
          <a:lstStyle>
            <a:lvl1pPr>
              <a:defRPr/>
            </a:lvl1pPr>
          </a:lstStyle>
          <a:p>
            <a:pPr>
              <a:defRPr/>
            </a:pPr>
            <a:r>
              <a:rPr lang="id-ID"/>
              <a:t>Bina Nusantara University</a:t>
            </a:r>
            <a:endParaRPr lang="en-US"/>
          </a:p>
        </p:txBody>
      </p:sp>
      <p:sp>
        <p:nvSpPr>
          <p:cNvPr id="7" name="Footer Placeholder 4"/>
          <p:cNvSpPr>
            <a:spLocks noGrp="1"/>
          </p:cNvSpPr>
          <p:nvPr>
            <p:ph type="ftr" sz="quarter" idx="11"/>
          </p:nvPr>
        </p:nvSpPr>
        <p:spPr/>
        <p:txBody>
          <a:bodyPr/>
          <a:lstStyle>
            <a:lvl1pPr>
              <a:defRPr/>
            </a:lvl1pPr>
          </a:lstStyle>
          <a:p>
            <a:pPr>
              <a:defRPr/>
            </a:pPr>
            <a:r>
              <a:rPr lang="id-ID"/>
              <a:t>T0026 - Data Structure</a:t>
            </a:r>
          </a:p>
        </p:txBody>
      </p:sp>
      <p:sp>
        <p:nvSpPr>
          <p:cNvPr id="8" name="Slide Number Placeholder 5"/>
          <p:cNvSpPr>
            <a:spLocks noGrp="1"/>
          </p:cNvSpPr>
          <p:nvPr>
            <p:ph type="sldNum" sz="quarter" idx="12"/>
          </p:nvPr>
        </p:nvSpPr>
        <p:spPr/>
        <p:txBody>
          <a:bodyPr/>
          <a:lstStyle>
            <a:lvl1pPr>
              <a:defRPr/>
            </a:lvl1pPr>
          </a:lstStyle>
          <a:p>
            <a:pPr>
              <a:defRPr/>
            </a:pPr>
            <a:fld id="{A79CA2D7-FDDB-4E9B-AA86-EE472E4A8486}" type="slidenum">
              <a:rPr lang="en-US" smtClean="0"/>
              <a:pPr>
                <a:defRPr/>
              </a:pPr>
              <a:t>‹#›</a:t>
            </a:fld>
            <a:endParaRPr lang="en-US"/>
          </a:p>
        </p:txBody>
      </p:sp>
    </p:spTree>
    <p:extLst>
      <p:ext uri="{BB962C8B-B14F-4D97-AF65-F5344CB8AC3E}">
        <p14:creationId xmlns:p14="http://schemas.microsoft.com/office/powerpoint/2010/main" val="306535848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27/11/2018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20D0-A89A-4A89-A6A7-9A4CF7EB6BD4}" type="datetime1">
              <a:rPr lang="id-ID" smtClean="0"/>
              <a:pPr/>
              <a:t>27/11/2018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4A59C1AB-1DC5-4B71-9B89-CF2156684163}" type="datetime1">
              <a:rPr lang="id-ID" smtClean="0"/>
              <a:pPr/>
              <a:t>27/11/2018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88CEFF56-21CB-4098-81D8-F6320D606675}" type="datetime1">
              <a:rPr lang="id-ID" smtClean="0"/>
              <a:pPr/>
              <a:t>27/11/2018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7D7D5520-2A1D-4413-BB28-F5CA925DCCE9}" type="datetime1">
              <a:rPr lang="id-ID" smtClean="0"/>
              <a:pPr/>
              <a:t>27/11/2018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27/11/2018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0CC21-0AC3-438E-81E0-A279C7D9AE2B}" type="datetime1">
              <a:rPr lang="id-ID" smtClean="0"/>
              <a:pPr/>
              <a:t>27/11/2018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6F750-3035-4C51-8349-6269EA0EE55D}" type="datetime1">
              <a:rPr lang="id-ID" smtClean="0"/>
              <a:pPr/>
              <a:t>27/11/2018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7CD36-54DD-4229-9AEA-D1FDE206A5D4}" type="datetime1">
              <a:rPr lang="id-ID" smtClean="0"/>
              <a:pPr/>
              <a:t>27/11/2018</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hyperlink" Target="https://visualgo.net/en/hashtable?slide=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73735F-2667-4028-B606-D96AABD86FDB}" type="slidenum">
              <a:rPr lang="id-ID" smtClean="0"/>
              <a:pPr/>
              <a:t>1</a:t>
            </a:fld>
            <a:endParaRPr lang="id-ID"/>
          </a:p>
        </p:txBody>
      </p:sp>
      <p:sp>
        <p:nvSpPr>
          <p:cNvPr id="11"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latin typeface="Tahoma" panose="020B0604030504040204" pitchFamily="34" charset="0"/>
                <a:ea typeface="Tahoma" panose="020B0604030504040204" pitchFamily="34" charset="0"/>
                <a:cs typeface="Tahoma" panose="020B0604030504040204" pitchFamily="34" charset="0"/>
              </a:rPr>
              <a:t>Hashing &amp; Hash Tables</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07-08</a:t>
            </a:r>
          </a:p>
        </p:txBody>
      </p:sp>
      <p:sp>
        <p:nvSpPr>
          <p:cNvPr id="5" name="Rectangle 7">
            <a:extLst>
              <a:ext uri="{FF2B5EF4-FFF2-40B4-BE49-F238E27FC236}">
                <a16:creationId xmlns:a16="http://schemas.microsoft.com/office/drawing/2014/main" id="{20E2BB45-3A23-4211-9019-2D13A462E547}"/>
              </a:ext>
            </a:extLst>
          </p:cNvPr>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Course			: Data Structures</a:t>
            </a:r>
          </a:p>
          <a:p>
            <a:pPr>
              <a:spcBef>
                <a:spcPct val="20000"/>
              </a:spcBef>
              <a:tabLst>
                <a:tab pos="1320800" algn="l"/>
                <a:tab pos="2054225" algn="l"/>
              </a:tabLst>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December 2018</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57290" y="2971800"/>
            <a:ext cx="7215238" cy="1447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43" name="Title 1"/>
          <p:cNvSpPr>
            <a:spLocks noGrp="1"/>
          </p:cNvSpPr>
          <p:nvPr>
            <p:ph type="title"/>
          </p:nvPr>
        </p:nvSpPr>
        <p:spPr>
          <a:xfrm>
            <a:off x="2643174" y="1357298"/>
            <a:ext cx="5557846" cy="792088"/>
          </a:xfrm>
        </p:spPr>
        <p:txBody>
          <a:bodyPr/>
          <a:lstStyle/>
          <a:p>
            <a:pPr algn="ctr"/>
            <a:r>
              <a:rPr lang="id-ID" dirty="0"/>
              <a:t>Mid Square </a:t>
            </a:r>
            <a:r>
              <a:rPr lang="en-US" b="1" dirty="0"/>
              <a:t>Example</a:t>
            </a:r>
          </a:p>
        </p:txBody>
      </p:sp>
      <p:sp>
        <p:nvSpPr>
          <p:cNvPr id="3" name="Content Placeholder 2"/>
          <p:cNvSpPr>
            <a:spLocks noGrp="1"/>
          </p:cNvSpPr>
          <p:nvPr>
            <p:ph idx="1"/>
          </p:nvPr>
        </p:nvSpPr>
        <p:spPr/>
        <p:txBody>
          <a:bodyPr>
            <a:normAutofit fontScale="85000" lnSpcReduction="10000"/>
          </a:bodyPr>
          <a:lstStyle/>
          <a:p>
            <a:pPr algn="just">
              <a:defRPr/>
            </a:pPr>
            <a:r>
              <a:rPr lang="en-US" sz="2000" dirty="0">
                <a:latin typeface="Tahoma" pitchFamily="34" charset="0"/>
                <a:ea typeface="Tahoma" pitchFamily="34" charset="0"/>
                <a:cs typeface="Tahoma" pitchFamily="34" charset="0"/>
              </a:rPr>
              <a:t>Here the entire key participates in generating the address so that there is a better chance that different addresses are generated even for keys close to each other. </a:t>
            </a:r>
          </a:p>
          <a:p>
            <a:pPr algn="just">
              <a:defRPr/>
            </a:pPr>
            <a:r>
              <a:rPr lang="en-US" sz="2000" dirty="0">
                <a:latin typeface="Tahoma" pitchFamily="34" charset="0"/>
                <a:ea typeface="Tahoma" pitchFamily="34" charset="0"/>
                <a:cs typeface="Tahoma" pitchFamily="34" charset="0"/>
              </a:rPr>
              <a:t>For example, </a:t>
            </a:r>
          </a:p>
          <a:p>
            <a:pPr marL="0" indent="0" algn="just">
              <a:buFontTx/>
              <a:buNone/>
              <a:defRPr/>
            </a:pPr>
            <a:r>
              <a:rPr lang="en-US" sz="2000" dirty="0">
                <a:latin typeface="Tahoma" pitchFamily="34" charset="0"/>
                <a:ea typeface="Tahoma" pitchFamily="34" charset="0"/>
                <a:cs typeface="Tahoma" pitchFamily="34" charset="0"/>
              </a:rPr>
              <a:t>	Key 		squared value 		middle part </a:t>
            </a:r>
          </a:p>
          <a:p>
            <a:pPr marL="0" indent="0" algn="just">
              <a:buFontTx/>
              <a:buNone/>
              <a:tabLst>
                <a:tab pos="1031875" algn="l"/>
                <a:tab pos="3141663" algn="l"/>
                <a:tab pos="6002338" algn="l"/>
              </a:tabLst>
              <a:defRPr/>
            </a:pPr>
            <a:r>
              <a:rPr lang="en-US" sz="2000" dirty="0">
                <a:latin typeface="Tahoma" pitchFamily="34" charset="0"/>
                <a:ea typeface="Tahoma" pitchFamily="34" charset="0"/>
                <a:cs typeface="Tahoma" pitchFamily="34" charset="0"/>
              </a:rPr>
              <a:t>	3121	9740641 	406 </a:t>
            </a:r>
          </a:p>
          <a:p>
            <a:pPr marL="0" indent="0" algn="just">
              <a:buFontTx/>
              <a:buNone/>
              <a:tabLst>
                <a:tab pos="1031875" algn="l"/>
                <a:tab pos="3141663" algn="l"/>
                <a:tab pos="6002338" algn="l"/>
              </a:tabLst>
              <a:defRPr/>
            </a:pPr>
            <a:r>
              <a:rPr lang="en-US" sz="2000" dirty="0">
                <a:latin typeface="Tahoma" pitchFamily="34" charset="0"/>
                <a:ea typeface="Tahoma" pitchFamily="34" charset="0"/>
                <a:cs typeface="Tahoma" pitchFamily="34" charset="0"/>
              </a:rPr>
              <a:t>	3122 	9746884 	468 </a:t>
            </a:r>
          </a:p>
          <a:p>
            <a:pPr marL="0" indent="0" algn="just">
              <a:buFontTx/>
              <a:buNone/>
              <a:tabLst>
                <a:tab pos="1031875" algn="l"/>
                <a:tab pos="3141663" algn="l"/>
                <a:tab pos="6002338" algn="l"/>
              </a:tabLst>
              <a:defRPr/>
            </a:pPr>
            <a:r>
              <a:rPr lang="en-US" sz="2000" dirty="0">
                <a:latin typeface="Tahoma" pitchFamily="34" charset="0"/>
                <a:ea typeface="Tahoma" pitchFamily="34" charset="0"/>
                <a:cs typeface="Tahoma" pitchFamily="34" charset="0"/>
              </a:rPr>
              <a:t>	3123 	9753129 	531 </a:t>
            </a:r>
          </a:p>
          <a:p>
            <a:pPr algn="just">
              <a:defRPr/>
            </a:pPr>
            <a:r>
              <a:rPr lang="en-US" sz="2000" dirty="0">
                <a:latin typeface="Tahoma" pitchFamily="34" charset="0"/>
                <a:ea typeface="Tahoma" pitchFamily="34" charset="0"/>
                <a:cs typeface="Tahoma" pitchFamily="34" charset="0"/>
              </a:rPr>
              <a:t>In practice it is more efficient to choose a power of 2 for the size of the table and extract the middle part of the bit representation of the square of a key. </a:t>
            </a:r>
          </a:p>
          <a:p>
            <a:pPr algn="just">
              <a:defRPr/>
            </a:pPr>
            <a:r>
              <a:rPr lang="en-US" sz="2000" dirty="0">
                <a:latin typeface="Tahoma" pitchFamily="34" charset="0"/>
                <a:ea typeface="Tahoma" pitchFamily="34" charset="0"/>
                <a:cs typeface="Tahoma" pitchFamily="34" charset="0"/>
              </a:rPr>
              <a:t>If the table size is chosen in this example as 1024, the binary representation of square of 3121 is 1001010-</a:t>
            </a:r>
            <a:r>
              <a:rPr lang="en-US" sz="2000" b="1" dirty="0">
                <a:latin typeface="Tahoma" pitchFamily="34" charset="0"/>
                <a:ea typeface="Tahoma" pitchFamily="34" charset="0"/>
                <a:cs typeface="Tahoma" pitchFamily="34" charset="0"/>
              </a:rPr>
              <a:t>0101000010</a:t>
            </a:r>
            <a:r>
              <a:rPr lang="en-US" sz="2000" dirty="0">
                <a:latin typeface="Tahoma" pitchFamily="34" charset="0"/>
                <a:ea typeface="Tahoma" pitchFamily="34" charset="0"/>
                <a:cs typeface="Tahoma" pitchFamily="34" charset="0"/>
              </a:rPr>
              <a:t>-1100001. </a:t>
            </a:r>
          </a:p>
          <a:p>
            <a:pPr algn="just">
              <a:defRPr/>
            </a:pPr>
            <a:r>
              <a:rPr lang="en-US" sz="2000" dirty="0">
                <a:latin typeface="Tahoma" pitchFamily="34" charset="0"/>
                <a:ea typeface="Tahoma" pitchFamily="34" charset="0"/>
                <a:cs typeface="Tahoma" pitchFamily="34" charset="0"/>
              </a:rPr>
              <a:t>The middle part can be easily extracted using a mask and a shift operation.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57290" y="3257560"/>
            <a:ext cx="7215238" cy="160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67" name="Title 1"/>
          <p:cNvSpPr>
            <a:spLocks noGrp="1"/>
          </p:cNvSpPr>
          <p:nvPr>
            <p:ph type="title"/>
          </p:nvPr>
        </p:nvSpPr>
        <p:spPr/>
        <p:txBody>
          <a:bodyPr/>
          <a:lstStyle/>
          <a:p>
            <a:pPr algn="ctr"/>
            <a:r>
              <a:rPr lang="en-US" altLang="zh-CN" b="1" dirty="0">
                <a:latin typeface="Tahoma" pitchFamily="34" charset="0"/>
                <a:ea typeface="SimSun" pitchFamily="2" charset="-122"/>
                <a:cs typeface="Tahoma" pitchFamily="34" charset="0"/>
              </a:rPr>
              <a:t>Division</a:t>
            </a:r>
            <a:endParaRPr lang="en-US" b="1" dirty="0">
              <a:ea typeface="SimSun" pitchFamily="2" charset="-122"/>
              <a:cs typeface="Tahoma" pitchFamily="34" charset="0"/>
            </a:endParaRPr>
          </a:p>
        </p:txBody>
      </p:sp>
      <p:sp>
        <p:nvSpPr>
          <p:cNvPr id="3" name="Content Placeholder 2"/>
          <p:cNvSpPr>
            <a:spLocks noGrp="1"/>
          </p:cNvSpPr>
          <p:nvPr>
            <p:ph idx="1"/>
          </p:nvPr>
        </p:nvSpPr>
        <p:spPr/>
        <p:txBody>
          <a:bodyPr/>
          <a:lstStyle/>
          <a:p>
            <a:pPr eaLnBrk="1" hangingPunct="1">
              <a:defRPr/>
            </a:pPr>
            <a:r>
              <a:rPr lang="en-US" altLang="zh-CN" dirty="0">
                <a:latin typeface="Tahoma" pitchFamily="34" charset="0"/>
                <a:ea typeface="Tahoma" pitchFamily="34" charset="0"/>
                <a:cs typeface="Tahoma" pitchFamily="34" charset="0"/>
              </a:rPr>
              <a:t>Divide the string/identifier by using the modulus operator.</a:t>
            </a:r>
          </a:p>
          <a:p>
            <a:pPr>
              <a:defRPr/>
            </a:pPr>
            <a:r>
              <a:rPr lang="en-US" dirty="0">
                <a:latin typeface="Tahoma" pitchFamily="34" charset="0"/>
                <a:ea typeface="Tahoma" pitchFamily="34" charset="0"/>
                <a:cs typeface="Tahoma" pitchFamily="34" charset="0"/>
              </a:rPr>
              <a:t>It’s the most simple method of hashing an integer x. </a:t>
            </a:r>
          </a:p>
          <a:p>
            <a:pPr>
              <a:defRPr/>
            </a:pPr>
            <a:endParaRPr lang="en-US" dirty="0">
              <a:latin typeface="Tahoma" pitchFamily="34" charset="0"/>
              <a:ea typeface="Tahoma" pitchFamily="34" charset="0"/>
              <a:cs typeface="Tahoma" pitchFamily="34" charset="0"/>
            </a:endParaRPr>
          </a:p>
          <a:p>
            <a:pPr marL="574675" indent="0">
              <a:buFontTx/>
              <a:buNone/>
              <a:defRPr/>
            </a:pPr>
            <a:r>
              <a:rPr lang="en-US" sz="2000" dirty="0">
                <a:latin typeface="Tahoma" pitchFamily="34" charset="0"/>
                <a:ea typeface="Tahoma" pitchFamily="34" charset="0"/>
                <a:cs typeface="Tahoma" pitchFamily="34" charset="0"/>
              </a:rPr>
              <a:t>Function: h(z) = z mod M</a:t>
            </a:r>
          </a:p>
          <a:p>
            <a:pPr marL="574675" indent="0">
              <a:buFontTx/>
              <a:buNone/>
              <a:defRPr/>
            </a:pPr>
            <a:r>
              <a:rPr lang="en-US" sz="2000" dirty="0">
                <a:latin typeface="Tahoma" pitchFamily="34" charset="0"/>
                <a:ea typeface="Tahoma" pitchFamily="34" charset="0"/>
                <a:cs typeface="Tahoma" pitchFamily="34" charset="0"/>
              </a:rPr>
              <a:t>z  = key</a:t>
            </a:r>
          </a:p>
          <a:p>
            <a:pPr marL="1150938" indent="-576263">
              <a:buFontTx/>
              <a:buNone/>
              <a:defRPr/>
            </a:pPr>
            <a:r>
              <a:rPr lang="en-US" sz="2000" dirty="0">
                <a:latin typeface="Tahoma" pitchFamily="34" charset="0"/>
                <a:ea typeface="Tahoma" pitchFamily="34" charset="0"/>
                <a:cs typeface="Tahoma" pitchFamily="34" charset="0"/>
              </a:rPr>
              <a:t>M = the value using to divide the key, usually using a prime number, the table size or the size of memory used.</a:t>
            </a:r>
            <a:endParaRPr lang="en-US" dirty="0">
              <a:latin typeface="Tahoma" pitchFamily="34" charset="0"/>
              <a:ea typeface="Tahoma" pitchFamily="34" charset="0"/>
              <a:cs typeface="Tahoma" pitchFamily="34" charset="0"/>
            </a:endParaRPr>
          </a:p>
        </p:txBody>
      </p:sp>
      <p:sp>
        <p:nvSpPr>
          <p:cNvPr id="11270" name="Slide Number Placeholder 4"/>
          <p:cNvSpPr>
            <a:spLocks noGrp="1"/>
          </p:cNvSpPr>
          <p:nvPr>
            <p:ph type="sldNum" sz="quarter" idx="16"/>
          </p:nvPr>
        </p:nvSpPr>
        <p:spPr>
          <a:noFill/>
        </p:spPr>
        <p:txBody>
          <a:bodyPr/>
          <a:lstStyle/>
          <a:p>
            <a:fld id="{CC2A19A5-C69E-4249-BBC8-C2F2EF9E5019}" type="slidenum">
              <a:rPr lang="en-US" smtClean="0">
                <a:latin typeface="Interstate" pitchFamily="50" charset="0"/>
              </a:rPr>
              <a:pPr/>
              <a:t>11</a:t>
            </a:fld>
            <a:endParaRPr lang="en-US">
              <a:latin typeface="Interstate" pitchFamily="5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8728" y="3143248"/>
            <a:ext cx="7215238" cy="27860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91" name="Title 1"/>
          <p:cNvSpPr>
            <a:spLocks noGrp="1"/>
          </p:cNvSpPr>
          <p:nvPr>
            <p:ph type="title"/>
          </p:nvPr>
        </p:nvSpPr>
        <p:spPr/>
        <p:txBody>
          <a:bodyPr/>
          <a:lstStyle/>
          <a:p>
            <a:pPr algn="ctr"/>
            <a:r>
              <a:rPr lang="id-ID" b="1" dirty="0"/>
              <a:t>Division </a:t>
            </a:r>
            <a:r>
              <a:rPr lang="en-US" b="1" dirty="0"/>
              <a:t>Example</a:t>
            </a:r>
          </a:p>
        </p:txBody>
      </p:sp>
      <p:sp>
        <p:nvSpPr>
          <p:cNvPr id="3" name="Content Placeholder 2"/>
          <p:cNvSpPr>
            <a:spLocks noGrp="1"/>
          </p:cNvSpPr>
          <p:nvPr>
            <p:ph idx="1"/>
          </p:nvPr>
        </p:nvSpPr>
        <p:spPr/>
        <p:txBody>
          <a:bodyPr>
            <a:normAutofit fontScale="92500" lnSpcReduction="20000"/>
          </a:bodyPr>
          <a:lstStyle/>
          <a:p>
            <a:pPr>
              <a:defRPr/>
            </a:pPr>
            <a:r>
              <a:rPr lang="en-US" sz="2200" dirty="0">
                <a:latin typeface="Tahoma" pitchFamily="34" charset="0"/>
                <a:ea typeface="Tahoma" pitchFamily="34" charset="0"/>
                <a:cs typeface="Tahoma" pitchFamily="34" charset="0"/>
              </a:rPr>
              <a:t>Suppose the table is to store strings. A very simple hash function would be to add up ASCII values of all the characters in the string and take modulo of table size, say 97. </a:t>
            </a:r>
          </a:p>
          <a:p>
            <a:pPr>
              <a:defRPr/>
            </a:pPr>
            <a:endParaRPr lang="en-US" sz="2200" dirty="0">
              <a:latin typeface="Tahoma" pitchFamily="34" charset="0"/>
              <a:ea typeface="Tahoma" pitchFamily="34" charset="0"/>
              <a:cs typeface="Tahoma" pitchFamily="34" charset="0"/>
            </a:endParaRPr>
          </a:p>
          <a:p>
            <a:pPr marL="457200" indent="0">
              <a:buFontTx/>
              <a:buNone/>
              <a:defRPr/>
            </a:pPr>
            <a:r>
              <a:rPr lang="en-US" sz="2200" dirty="0">
                <a:latin typeface="Tahoma" pitchFamily="34" charset="0"/>
                <a:ea typeface="Tahoma" pitchFamily="34" charset="0"/>
                <a:cs typeface="Tahoma" pitchFamily="34" charset="0"/>
              </a:rPr>
              <a:t>“COBB” would be stored at the location </a:t>
            </a:r>
          </a:p>
          <a:p>
            <a:pPr marL="457200" indent="0">
              <a:buFontTx/>
              <a:buNone/>
              <a:defRPr/>
            </a:pPr>
            <a:r>
              <a:rPr lang="en-US" sz="2200" dirty="0">
                <a:latin typeface="Tahoma" pitchFamily="34" charset="0"/>
                <a:ea typeface="Tahoma" pitchFamily="34" charset="0"/>
                <a:cs typeface="Tahoma" pitchFamily="34" charset="0"/>
              </a:rPr>
              <a:t>		( 64+3 + 64+15 + 64+2 + 64+2) % 97 = 88 </a:t>
            </a:r>
          </a:p>
          <a:p>
            <a:pPr marL="457200" indent="0">
              <a:buFontTx/>
              <a:buNone/>
              <a:defRPr/>
            </a:pPr>
            <a:r>
              <a:rPr lang="en-US" sz="2200" dirty="0">
                <a:latin typeface="Tahoma" pitchFamily="34" charset="0"/>
                <a:ea typeface="Tahoma" pitchFamily="34" charset="0"/>
                <a:cs typeface="Tahoma" pitchFamily="34" charset="0"/>
              </a:rPr>
              <a:t>“HIKE” would be stored at the location </a:t>
            </a:r>
          </a:p>
          <a:p>
            <a:pPr marL="457200" indent="0">
              <a:buFontTx/>
              <a:buNone/>
              <a:defRPr/>
            </a:pPr>
            <a:r>
              <a:rPr lang="en-US" sz="2200" dirty="0">
                <a:latin typeface="Tahoma" pitchFamily="34" charset="0"/>
                <a:ea typeface="Tahoma" pitchFamily="34" charset="0"/>
                <a:cs typeface="Tahoma" pitchFamily="34" charset="0"/>
              </a:rPr>
              <a:t>		( 64+8 + 64+9 + 64+11 + 64+5) % 97 = 2 </a:t>
            </a:r>
          </a:p>
          <a:p>
            <a:pPr marL="457200" indent="0">
              <a:buFontTx/>
              <a:buNone/>
              <a:defRPr/>
            </a:pPr>
            <a:r>
              <a:rPr lang="en-US" sz="2200" dirty="0">
                <a:latin typeface="Tahoma" pitchFamily="34" charset="0"/>
                <a:ea typeface="Tahoma" pitchFamily="34" charset="0"/>
                <a:cs typeface="Tahoma" pitchFamily="34" charset="0"/>
              </a:rPr>
              <a:t>“PPQQ” would be stored at the location </a:t>
            </a:r>
          </a:p>
          <a:p>
            <a:pPr marL="457200" indent="0">
              <a:buFontTx/>
              <a:buNone/>
              <a:defRPr/>
            </a:pPr>
            <a:r>
              <a:rPr lang="en-US" sz="2200" dirty="0">
                <a:latin typeface="Tahoma" pitchFamily="34" charset="0"/>
                <a:ea typeface="Tahoma" pitchFamily="34" charset="0"/>
                <a:cs typeface="Tahoma" pitchFamily="34" charset="0"/>
              </a:rPr>
              <a:t>		( 64+16 + 64+16 + 64+17 + 64+17) % 97 = 35 </a:t>
            </a:r>
          </a:p>
          <a:p>
            <a:pPr marL="457200" indent="0">
              <a:buFontTx/>
              <a:buNone/>
              <a:defRPr/>
            </a:pPr>
            <a:r>
              <a:rPr lang="en-US" sz="2200" dirty="0">
                <a:latin typeface="Tahoma" pitchFamily="34" charset="0"/>
                <a:ea typeface="Tahoma" pitchFamily="34" charset="0"/>
                <a:cs typeface="Tahoma" pitchFamily="34" charset="0"/>
              </a:rPr>
              <a:t>“ABCD” would be stored at the location </a:t>
            </a:r>
          </a:p>
          <a:p>
            <a:pPr marL="457200" indent="0">
              <a:buFontTx/>
              <a:buNone/>
              <a:defRPr/>
            </a:pPr>
            <a:r>
              <a:rPr lang="en-US" sz="2200" dirty="0">
                <a:latin typeface="Tahoma" pitchFamily="34" charset="0"/>
                <a:ea typeface="Tahoma" pitchFamily="34" charset="0"/>
                <a:cs typeface="Tahoma" pitchFamily="34" charset="0"/>
              </a:rPr>
              <a:t>		( 64+1 + 64+2 + 64+3 + 64+4) % 97 = 76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8728" y="3943360"/>
            <a:ext cx="7029472"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6" name="Title 1"/>
          <p:cNvSpPr>
            <a:spLocks noGrp="1"/>
          </p:cNvSpPr>
          <p:nvPr>
            <p:ph type="title"/>
          </p:nvPr>
        </p:nvSpPr>
        <p:spPr/>
        <p:txBody>
          <a:bodyPr/>
          <a:lstStyle/>
          <a:p>
            <a:pPr algn="ctr"/>
            <a:r>
              <a:rPr lang="en-US" altLang="zh-CN" dirty="0">
                <a:latin typeface="Tahoma" pitchFamily="34" charset="0"/>
                <a:ea typeface="SimSun" pitchFamily="2" charset="-122"/>
                <a:cs typeface="Tahoma" pitchFamily="34" charset="0"/>
              </a:rPr>
              <a:t>Folding</a:t>
            </a:r>
            <a:endParaRPr lang="en-US" dirty="0">
              <a:ea typeface="SimSun" pitchFamily="2" charset="-122"/>
              <a:cs typeface="Tahoma" pitchFamily="34" charset="0"/>
            </a:endParaRPr>
          </a:p>
        </p:txBody>
      </p:sp>
      <p:sp>
        <p:nvSpPr>
          <p:cNvPr id="3" name="Content Placeholder 2"/>
          <p:cNvSpPr>
            <a:spLocks noGrp="1"/>
          </p:cNvSpPr>
          <p:nvPr>
            <p:ph idx="1"/>
          </p:nvPr>
        </p:nvSpPr>
        <p:spPr/>
        <p:txBody>
          <a:bodyPr/>
          <a:lstStyle/>
          <a:p>
            <a:pPr marL="339725" eaLnBrk="1" hangingPunct="1">
              <a:defRPr/>
            </a:pPr>
            <a:r>
              <a:rPr lang="en-US" altLang="zh-CN" dirty="0">
                <a:latin typeface="Tahoma" pitchFamily="34" charset="0"/>
                <a:ea typeface="SimSun" pitchFamily="2" charset="-122"/>
                <a:cs typeface="Tahoma" pitchFamily="34" charset="0"/>
              </a:rPr>
              <a:t>Partition the string/identifier into several parts, then add the parts together to obtain the hash key</a:t>
            </a:r>
          </a:p>
          <a:p>
            <a:pPr marL="339725" eaLnBrk="1" hangingPunct="1">
              <a:defRPr/>
            </a:pPr>
            <a:endParaRPr lang="en-US" altLang="zh-CN" sz="2200" dirty="0">
              <a:latin typeface="Tahoma" pitchFamily="34" charset="0"/>
              <a:ea typeface="SimSun" pitchFamily="2" charset="-122"/>
              <a:cs typeface="Tahoma" pitchFamily="34" charset="0"/>
            </a:endParaRPr>
          </a:p>
          <a:p>
            <a:pPr marL="339725" eaLnBrk="1" hangingPunct="1">
              <a:defRPr/>
            </a:pPr>
            <a:r>
              <a:rPr lang="en-US" altLang="zh-CN" dirty="0">
                <a:latin typeface="Tahoma" pitchFamily="34" charset="0"/>
                <a:ea typeface="SimSun" pitchFamily="2" charset="-122"/>
                <a:cs typeface="Tahoma" pitchFamily="34" charset="0"/>
              </a:rPr>
              <a:t>Steps:</a:t>
            </a:r>
          </a:p>
          <a:p>
            <a:pPr marL="339725" eaLnBrk="1" hangingPunct="1">
              <a:defRPr/>
            </a:pPr>
            <a:endParaRPr lang="en-US" altLang="zh-CN" dirty="0">
              <a:latin typeface="Tahoma" pitchFamily="34" charset="0"/>
              <a:ea typeface="SimSun" pitchFamily="2" charset="-122"/>
              <a:cs typeface="Tahoma" pitchFamily="34" charset="0"/>
            </a:endParaRPr>
          </a:p>
          <a:p>
            <a:pPr marL="911225" lvl="1" indent="-457200" eaLnBrk="1" hangingPunct="1">
              <a:buFont typeface="+mj-lt"/>
              <a:buAutoNum type="arabicPeriod"/>
              <a:defRPr/>
            </a:pPr>
            <a:r>
              <a:rPr lang="en-US" altLang="zh-CN" dirty="0">
                <a:latin typeface="Tahoma" pitchFamily="34" charset="0"/>
                <a:ea typeface="SimSun" pitchFamily="2" charset="-122"/>
                <a:cs typeface="Tahoma" pitchFamily="34" charset="0"/>
              </a:rPr>
              <a:t>Divide the key value into a number of parts</a:t>
            </a:r>
          </a:p>
          <a:p>
            <a:pPr marL="911225" lvl="1" indent="-457200" eaLnBrk="1" hangingPunct="1">
              <a:buFont typeface="+mj-lt"/>
              <a:buAutoNum type="arabicPeriod"/>
              <a:defRPr/>
            </a:pPr>
            <a:r>
              <a:rPr lang="en-US" altLang="zh-CN" dirty="0">
                <a:latin typeface="Tahoma" pitchFamily="34" charset="0"/>
                <a:ea typeface="SimSun" pitchFamily="2" charset="-122"/>
                <a:cs typeface="Tahoma" pitchFamily="34" charset="0"/>
              </a:rPr>
              <a:t>Add the individual part (usually the last carry is ignored)</a:t>
            </a:r>
          </a:p>
          <a:p>
            <a:pPr marL="511175" lvl="1" indent="0" eaLnBrk="1" hangingPunct="1">
              <a:buFontTx/>
              <a:buNone/>
              <a:defRPr/>
            </a:pPr>
            <a:endParaRPr lang="en-US" altLang="zh-CN" dirty="0">
              <a:latin typeface="Tahoma" pitchFamily="34" charset="0"/>
              <a:ea typeface="SimSun" pitchFamily="2" charset="-122"/>
              <a:cs typeface="Tahoma" pitchFamily="34" charset="0"/>
            </a:endParaRPr>
          </a:p>
          <a:p>
            <a:pPr marL="511175" lvl="1" indent="0" eaLnBrk="1" hangingPunct="1">
              <a:buFontTx/>
              <a:buNone/>
              <a:defRPr/>
            </a:pPr>
            <a:endParaRPr lang="en-US" altLang="zh-CN" dirty="0">
              <a:latin typeface="Tahoma" pitchFamily="34" charset="0"/>
              <a:ea typeface="SimSun" pitchFamily="2" charset="-122"/>
              <a:cs typeface="Tahoma" pitchFamily="34" charset="0"/>
            </a:endParaRPr>
          </a:p>
          <a:p>
            <a:pPr>
              <a:defRPr/>
            </a:pPr>
            <a:endParaRPr lang="en-US" dirty="0"/>
          </a:p>
        </p:txBody>
      </p:sp>
      <p:sp>
        <p:nvSpPr>
          <p:cNvPr id="13318" name="Slide Number Placeholder 4"/>
          <p:cNvSpPr>
            <a:spLocks noGrp="1"/>
          </p:cNvSpPr>
          <p:nvPr>
            <p:ph type="sldNum" sz="quarter" idx="16"/>
          </p:nvPr>
        </p:nvSpPr>
        <p:spPr>
          <a:noFill/>
        </p:spPr>
        <p:txBody>
          <a:bodyPr/>
          <a:lstStyle/>
          <a:p>
            <a:fld id="{869AC005-BFC5-4A9B-A9CB-C5B5F68F3380}" type="slidenum">
              <a:rPr lang="en-US" smtClean="0">
                <a:latin typeface="Interstate" pitchFamily="50" charset="0"/>
              </a:rPr>
              <a:pPr/>
              <a:t>13</a:t>
            </a:fld>
            <a:endParaRPr lang="en-US">
              <a:latin typeface="Interstate" pitchFamily="5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id-ID" dirty="0">
                <a:latin typeface="Tahoma" pitchFamily="34" charset="0"/>
                <a:ea typeface="SimSun" pitchFamily="2" charset="-122"/>
                <a:cs typeface="Tahoma" pitchFamily="34" charset="0"/>
              </a:rPr>
              <a:t>Folding </a:t>
            </a:r>
            <a:r>
              <a:rPr lang="en-US" dirty="0">
                <a:latin typeface="Tahoma" pitchFamily="34" charset="0"/>
                <a:ea typeface="SimSun" pitchFamily="2" charset="-122"/>
                <a:cs typeface="Tahoma" pitchFamily="34" charset="0"/>
              </a:rPr>
              <a:t>Example</a:t>
            </a:r>
            <a:endParaRPr lang="en-US" dirty="0">
              <a:ea typeface="SimSun" pitchFamily="2" charset="-122"/>
              <a:cs typeface="Tahoma" pitchFamily="34" charset="0"/>
            </a:endParaRPr>
          </a:p>
        </p:txBody>
      </p:sp>
      <p:sp>
        <p:nvSpPr>
          <p:cNvPr id="3" name="Content Placeholder 2"/>
          <p:cNvSpPr>
            <a:spLocks noGrp="1"/>
          </p:cNvSpPr>
          <p:nvPr>
            <p:ph idx="1"/>
          </p:nvPr>
        </p:nvSpPr>
        <p:spPr/>
        <p:txBody>
          <a:bodyPr/>
          <a:lstStyle/>
          <a:p>
            <a:pPr marL="396875" eaLnBrk="1" hangingPunct="1">
              <a:defRPr/>
            </a:pPr>
            <a:r>
              <a:rPr lang="en-US" altLang="zh-CN" dirty="0">
                <a:latin typeface="Tahoma" pitchFamily="34" charset="0"/>
                <a:ea typeface="SimSun" pitchFamily="2" charset="-122"/>
                <a:cs typeface="Tahoma" pitchFamily="34" charset="0"/>
              </a:rPr>
              <a:t>Example:</a:t>
            </a:r>
          </a:p>
          <a:p>
            <a:pPr marL="796925" lvl="1" eaLnBrk="1" hangingPunct="1">
              <a:defRPr/>
            </a:pPr>
            <a:r>
              <a:rPr lang="en-US" altLang="zh-CN" dirty="0">
                <a:latin typeface="Tahoma" pitchFamily="34" charset="0"/>
                <a:ea typeface="SimSun" pitchFamily="2" charset="-122"/>
                <a:cs typeface="Tahoma" pitchFamily="34" charset="0"/>
              </a:rPr>
              <a:t>Given a hash table of 100 locations, calculate the hash value of 5678, 321 and 34567, since there are 100 locations to address, so we will break the key into parts where each part will contain two digits.</a:t>
            </a:r>
          </a:p>
          <a:p>
            <a:pPr marL="511175" lvl="1" indent="0" eaLnBrk="1" hangingPunct="1">
              <a:buFontTx/>
              <a:buNone/>
              <a:defRPr/>
            </a:pPr>
            <a:endParaRPr lang="en-US" altLang="zh-CN" dirty="0">
              <a:latin typeface="Tahoma" pitchFamily="34" charset="0"/>
              <a:ea typeface="SimSun" pitchFamily="2" charset="-122"/>
              <a:cs typeface="Tahoma" pitchFamily="34" charset="0"/>
            </a:endParaRPr>
          </a:p>
          <a:p>
            <a:pPr marL="511175" lvl="1" indent="0" eaLnBrk="1" hangingPunct="1">
              <a:buFontTx/>
              <a:buNone/>
              <a:defRPr/>
            </a:pPr>
            <a:endParaRPr lang="en-US" altLang="zh-CN" dirty="0">
              <a:latin typeface="Tahoma" pitchFamily="34" charset="0"/>
              <a:ea typeface="SimSun" pitchFamily="2" charset="-122"/>
              <a:cs typeface="Tahoma" pitchFamily="34" charset="0"/>
            </a:endParaRPr>
          </a:p>
          <a:p>
            <a:pPr>
              <a:defRPr/>
            </a:pPr>
            <a:endParaRPr lang="en-US" dirty="0"/>
          </a:p>
        </p:txBody>
      </p:sp>
      <p:sp>
        <p:nvSpPr>
          <p:cNvPr id="14341" name="Slide Number Placeholder 4"/>
          <p:cNvSpPr>
            <a:spLocks noGrp="1"/>
          </p:cNvSpPr>
          <p:nvPr>
            <p:ph type="sldNum" sz="quarter" idx="16"/>
          </p:nvPr>
        </p:nvSpPr>
        <p:spPr>
          <a:noFill/>
        </p:spPr>
        <p:txBody>
          <a:bodyPr/>
          <a:lstStyle/>
          <a:p>
            <a:fld id="{5BC9CAEE-CA27-44B0-93A2-0E139E51598E}" type="slidenum">
              <a:rPr lang="en-US" smtClean="0">
                <a:latin typeface="Interstate" pitchFamily="50" charset="0"/>
              </a:rPr>
              <a:pPr/>
              <a:t>14</a:t>
            </a:fld>
            <a:endParaRPr lang="en-US">
              <a:latin typeface="Interstate" pitchFamily="50" charset="0"/>
            </a:endParaRPr>
          </a:p>
        </p:txBody>
      </p:sp>
      <p:graphicFrame>
        <p:nvGraphicFramePr>
          <p:cNvPr id="6" name="Table 5"/>
          <p:cNvGraphicFramePr>
            <a:graphicFrameLocks noGrp="1"/>
          </p:cNvGraphicFramePr>
          <p:nvPr/>
        </p:nvGraphicFramePr>
        <p:xfrm>
          <a:off x="1500167" y="4071942"/>
          <a:ext cx="7286676" cy="1895562"/>
        </p:xfrm>
        <a:graphic>
          <a:graphicData uri="http://schemas.openxmlformats.org/drawingml/2006/table">
            <a:tbl>
              <a:tblPr firstRow="1" bandRow="1">
                <a:tableStyleId>{21E4AEA4-8DFA-4A89-87EB-49C32662AFE0}</a:tableStyleId>
              </a:tblPr>
              <a:tblGrid>
                <a:gridCol w="1443587">
                  <a:extLst>
                    <a:ext uri="{9D8B030D-6E8A-4147-A177-3AD203B41FA5}">
                      <a16:colId xmlns:a16="http://schemas.microsoft.com/office/drawing/2014/main" val="20000"/>
                    </a:ext>
                  </a:extLst>
                </a:gridCol>
                <a:gridCol w="2405978">
                  <a:extLst>
                    <a:ext uri="{9D8B030D-6E8A-4147-A177-3AD203B41FA5}">
                      <a16:colId xmlns:a16="http://schemas.microsoft.com/office/drawing/2014/main" val="20001"/>
                    </a:ext>
                  </a:extLst>
                </a:gridCol>
                <a:gridCol w="1856040">
                  <a:extLst>
                    <a:ext uri="{9D8B030D-6E8A-4147-A177-3AD203B41FA5}">
                      <a16:colId xmlns:a16="http://schemas.microsoft.com/office/drawing/2014/main" val="20002"/>
                    </a:ext>
                  </a:extLst>
                </a:gridCol>
                <a:gridCol w="1581071">
                  <a:extLst>
                    <a:ext uri="{9D8B030D-6E8A-4147-A177-3AD203B41FA5}">
                      <a16:colId xmlns:a16="http://schemas.microsoft.com/office/drawing/2014/main" val="20003"/>
                    </a:ext>
                  </a:extLst>
                </a:gridCol>
              </a:tblGrid>
              <a:tr h="429244">
                <a:tc>
                  <a:txBody>
                    <a:bodyPr/>
                    <a:lstStyle/>
                    <a:p>
                      <a:r>
                        <a:rPr lang="en-US" sz="1800" dirty="0"/>
                        <a:t>Key</a:t>
                      </a:r>
                    </a:p>
                  </a:txBody>
                  <a:tcPr marT="45727" marB="45727"/>
                </a:tc>
                <a:tc>
                  <a:txBody>
                    <a:bodyPr/>
                    <a:lstStyle/>
                    <a:p>
                      <a:pPr algn="ctr"/>
                      <a:r>
                        <a:rPr lang="en-US" sz="1800" dirty="0"/>
                        <a:t>5678</a:t>
                      </a:r>
                    </a:p>
                  </a:txBody>
                  <a:tcPr marT="45727" marB="45727"/>
                </a:tc>
                <a:tc>
                  <a:txBody>
                    <a:bodyPr/>
                    <a:lstStyle/>
                    <a:p>
                      <a:pPr algn="ctr"/>
                      <a:r>
                        <a:rPr lang="en-US" sz="1800" dirty="0"/>
                        <a:t>321</a:t>
                      </a:r>
                    </a:p>
                  </a:txBody>
                  <a:tcPr marT="45727" marB="45727"/>
                </a:tc>
                <a:tc>
                  <a:txBody>
                    <a:bodyPr/>
                    <a:lstStyle/>
                    <a:p>
                      <a:pPr algn="ctr"/>
                      <a:r>
                        <a:rPr lang="en-US" sz="1800" dirty="0"/>
                        <a:t>34567</a:t>
                      </a:r>
                    </a:p>
                  </a:txBody>
                  <a:tcPr marT="45727" marB="45727"/>
                </a:tc>
                <a:extLst>
                  <a:ext uri="{0D108BD9-81ED-4DB2-BD59-A6C34878D82A}">
                    <a16:rowId xmlns:a16="http://schemas.microsoft.com/office/drawing/2014/main" val="10000"/>
                  </a:ext>
                </a:extLst>
              </a:tr>
              <a:tr h="413112">
                <a:tc>
                  <a:txBody>
                    <a:bodyPr/>
                    <a:lstStyle/>
                    <a:p>
                      <a:r>
                        <a:rPr lang="en-US" sz="1800" dirty="0"/>
                        <a:t>Parts</a:t>
                      </a:r>
                    </a:p>
                  </a:txBody>
                  <a:tcPr marT="45727" marB="45727"/>
                </a:tc>
                <a:tc>
                  <a:txBody>
                    <a:bodyPr/>
                    <a:lstStyle/>
                    <a:p>
                      <a:r>
                        <a:rPr lang="en-US" sz="1800" dirty="0"/>
                        <a:t>56 and 78</a:t>
                      </a:r>
                    </a:p>
                  </a:txBody>
                  <a:tcPr marT="45727" marB="45727"/>
                </a:tc>
                <a:tc>
                  <a:txBody>
                    <a:bodyPr/>
                    <a:lstStyle/>
                    <a:p>
                      <a:r>
                        <a:rPr lang="en-US" sz="1800" dirty="0"/>
                        <a:t>32 and 1</a:t>
                      </a:r>
                    </a:p>
                  </a:txBody>
                  <a:tcPr marT="45727" marB="45727"/>
                </a:tc>
                <a:tc>
                  <a:txBody>
                    <a:bodyPr/>
                    <a:lstStyle/>
                    <a:p>
                      <a:r>
                        <a:rPr lang="en-US" sz="1800" dirty="0"/>
                        <a:t>34, 56 and 7</a:t>
                      </a:r>
                    </a:p>
                  </a:txBody>
                  <a:tcPr marT="45727" marB="45727"/>
                </a:tc>
                <a:extLst>
                  <a:ext uri="{0D108BD9-81ED-4DB2-BD59-A6C34878D82A}">
                    <a16:rowId xmlns:a16="http://schemas.microsoft.com/office/drawing/2014/main" val="10001"/>
                  </a:ext>
                </a:extLst>
              </a:tr>
              <a:tr h="413112">
                <a:tc>
                  <a:txBody>
                    <a:bodyPr/>
                    <a:lstStyle/>
                    <a:p>
                      <a:r>
                        <a:rPr lang="en-US" sz="1800" dirty="0"/>
                        <a:t>Sum</a:t>
                      </a:r>
                    </a:p>
                  </a:txBody>
                  <a:tcPr marT="45727" marB="45727"/>
                </a:tc>
                <a:tc>
                  <a:txBody>
                    <a:bodyPr/>
                    <a:lstStyle/>
                    <a:p>
                      <a:r>
                        <a:rPr lang="en-US" sz="1800" dirty="0"/>
                        <a:t>134</a:t>
                      </a:r>
                    </a:p>
                  </a:txBody>
                  <a:tcPr marT="45727" marB="45727"/>
                </a:tc>
                <a:tc>
                  <a:txBody>
                    <a:bodyPr/>
                    <a:lstStyle/>
                    <a:p>
                      <a:r>
                        <a:rPr lang="en-US" sz="1800" dirty="0"/>
                        <a:t>33</a:t>
                      </a:r>
                    </a:p>
                  </a:txBody>
                  <a:tcPr marT="45727" marB="45727"/>
                </a:tc>
                <a:tc>
                  <a:txBody>
                    <a:bodyPr/>
                    <a:lstStyle/>
                    <a:p>
                      <a:r>
                        <a:rPr lang="en-US" sz="1800" dirty="0"/>
                        <a:t>97</a:t>
                      </a:r>
                    </a:p>
                  </a:txBody>
                  <a:tcPr marT="45727" marB="45727"/>
                </a:tc>
                <a:extLst>
                  <a:ext uri="{0D108BD9-81ED-4DB2-BD59-A6C34878D82A}">
                    <a16:rowId xmlns:a16="http://schemas.microsoft.com/office/drawing/2014/main" val="10002"/>
                  </a:ext>
                </a:extLst>
              </a:tr>
              <a:tr h="581267">
                <a:tc>
                  <a:txBody>
                    <a:bodyPr/>
                    <a:lstStyle/>
                    <a:p>
                      <a:r>
                        <a:rPr lang="en-US" sz="1800" dirty="0"/>
                        <a:t>Hash value</a:t>
                      </a:r>
                    </a:p>
                  </a:txBody>
                  <a:tcPr marT="45727" marB="45727"/>
                </a:tc>
                <a:tc>
                  <a:txBody>
                    <a:bodyPr/>
                    <a:lstStyle/>
                    <a:p>
                      <a:r>
                        <a:rPr lang="en-US" sz="1800" dirty="0"/>
                        <a:t>34 </a:t>
                      </a:r>
                    </a:p>
                    <a:p>
                      <a:r>
                        <a:rPr lang="en-US" sz="1800" dirty="0"/>
                        <a:t>(ignore</a:t>
                      </a:r>
                      <a:r>
                        <a:rPr lang="en-US" sz="1800" baseline="0" dirty="0"/>
                        <a:t> the last carry)</a:t>
                      </a:r>
                      <a:endParaRPr lang="en-US" sz="1800" dirty="0"/>
                    </a:p>
                  </a:txBody>
                  <a:tcPr marT="45727" marB="45727"/>
                </a:tc>
                <a:tc>
                  <a:txBody>
                    <a:bodyPr/>
                    <a:lstStyle/>
                    <a:p>
                      <a:r>
                        <a:rPr lang="en-US" sz="1800" dirty="0"/>
                        <a:t>33</a:t>
                      </a:r>
                    </a:p>
                  </a:txBody>
                  <a:tcPr marT="45727" marB="45727"/>
                </a:tc>
                <a:tc>
                  <a:txBody>
                    <a:bodyPr/>
                    <a:lstStyle/>
                    <a:p>
                      <a:r>
                        <a:rPr lang="en-US" sz="1800" dirty="0"/>
                        <a:t>97</a:t>
                      </a:r>
                    </a:p>
                  </a:txBody>
                  <a:tcPr marT="45727" marB="45727"/>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en-US" dirty="0">
                <a:latin typeface="Tahoma" pitchFamily="34" charset="0"/>
                <a:ea typeface="SimSun" pitchFamily="2" charset="-122"/>
                <a:cs typeface="Tahoma" pitchFamily="34" charset="0"/>
              </a:rPr>
              <a:t>Digit Extraction</a:t>
            </a:r>
            <a:endParaRPr lang="en-US" dirty="0">
              <a:ea typeface="SimSun" pitchFamily="2" charset="-122"/>
              <a:cs typeface="Tahoma" pitchFamily="34" charset="0"/>
            </a:endParaRPr>
          </a:p>
        </p:txBody>
      </p:sp>
      <p:sp>
        <p:nvSpPr>
          <p:cNvPr id="3" name="Content Placeholder 2"/>
          <p:cNvSpPr>
            <a:spLocks noGrp="1"/>
          </p:cNvSpPr>
          <p:nvPr>
            <p:ph idx="1"/>
          </p:nvPr>
        </p:nvSpPr>
        <p:spPr/>
        <p:txBody>
          <a:bodyPr>
            <a:normAutofit/>
          </a:bodyPr>
          <a:lstStyle/>
          <a:p>
            <a:pPr marL="396875" eaLnBrk="1" hangingPunct="1">
              <a:defRPr/>
            </a:pPr>
            <a:r>
              <a:rPr lang="en-US" altLang="zh-CN" sz="2400" dirty="0">
                <a:latin typeface="Tahoma" pitchFamily="34" charset="0"/>
                <a:ea typeface="SimSun" pitchFamily="2" charset="-122"/>
                <a:cs typeface="Tahoma" pitchFamily="34" charset="0"/>
              </a:rPr>
              <a:t>A predefined digit of the given number is considered as the hash address. </a:t>
            </a:r>
          </a:p>
          <a:p>
            <a:pPr marL="396875" eaLnBrk="1" hangingPunct="1">
              <a:defRPr/>
            </a:pPr>
            <a:r>
              <a:rPr lang="en-US" sz="2400" dirty="0">
                <a:latin typeface="Tahoma" pitchFamily="34" charset="0"/>
                <a:ea typeface="SimSun" pitchFamily="2" charset="-122"/>
                <a:cs typeface="Tahoma" pitchFamily="34" charset="0"/>
              </a:rPr>
              <a:t>Example:</a:t>
            </a:r>
          </a:p>
          <a:p>
            <a:pPr marL="796925" lvl="1">
              <a:defRPr/>
            </a:pPr>
            <a:r>
              <a:rPr lang="en-US" sz="2400" dirty="0">
                <a:latin typeface="Tahoma" pitchFamily="34" charset="0"/>
                <a:ea typeface="SimSun" pitchFamily="2" charset="-122"/>
                <a:cs typeface="Tahoma" pitchFamily="34" charset="0"/>
              </a:rPr>
              <a:t>Consider x = 14,568</a:t>
            </a:r>
          </a:p>
          <a:p>
            <a:pPr marL="796925" lvl="1">
              <a:defRPr/>
            </a:pPr>
            <a:r>
              <a:rPr lang="en-US" sz="2400" dirty="0">
                <a:latin typeface="Tahoma" pitchFamily="34" charset="0"/>
                <a:ea typeface="SimSun" pitchFamily="2" charset="-122"/>
                <a:cs typeface="Tahoma" pitchFamily="34" charset="0"/>
              </a:rPr>
              <a:t>If we extract the 1</a:t>
            </a:r>
            <a:r>
              <a:rPr lang="en-US" sz="2400" baseline="30000" dirty="0">
                <a:latin typeface="Tahoma" pitchFamily="34" charset="0"/>
                <a:ea typeface="SimSun" pitchFamily="2" charset="-122"/>
                <a:cs typeface="Tahoma" pitchFamily="34" charset="0"/>
              </a:rPr>
              <a:t>st</a:t>
            </a:r>
            <a:r>
              <a:rPr lang="en-US" sz="2400" dirty="0">
                <a:latin typeface="Tahoma" pitchFamily="34" charset="0"/>
                <a:ea typeface="SimSun" pitchFamily="2" charset="-122"/>
                <a:cs typeface="Tahoma" pitchFamily="34" charset="0"/>
              </a:rPr>
              <a:t>, 3</a:t>
            </a:r>
            <a:r>
              <a:rPr lang="en-US" sz="2400" baseline="30000" dirty="0">
                <a:latin typeface="Tahoma" pitchFamily="34" charset="0"/>
                <a:ea typeface="SimSun" pitchFamily="2" charset="-122"/>
                <a:cs typeface="Tahoma" pitchFamily="34" charset="0"/>
              </a:rPr>
              <a:t>rd</a:t>
            </a:r>
            <a:r>
              <a:rPr lang="en-US" sz="2400" dirty="0">
                <a:latin typeface="Tahoma" pitchFamily="34" charset="0"/>
                <a:ea typeface="SimSun" pitchFamily="2" charset="-122"/>
                <a:cs typeface="Tahoma" pitchFamily="34" charset="0"/>
              </a:rPr>
              <a:t>, and 5</a:t>
            </a:r>
            <a:r>
              <a:rPr lang="en-US" sz="2400" baseline="30000" dirty="0">
                <a:latin typeface="Tahoma" pitchFamily="34" charset="0"/>
                <a:ea typeface="SimSun" pitchFamily="2" charset="-122"/>
                <a:cs typeface="Tahoma" pitchFamily="34" charset="0"/>
              </a:rPr>
              <a:t>th</a:t>
            </a:r>
            <a:r>
              <a:rPr lang="en-US" sz="2400" dirty="0">
                <a:latin typeface="Tahoma" pitchFamily="34" charset="0"/>
                <a:ea typeface="SimSun" pitchFamily="2" charset="-122"/>
                <a:cs typeface="Tahoma" pitchFamily="34" charset="0"/>
              </a:rPr>
              <a:t> digit, we will get a hash code of : 158. </a:t>
            </a:r>
            <a:endParaRPr lang="en-US" sz="2400" dirty="0"/>
          </a:p>
        </p:txBody>
      </p:sp>
      <p:sp>
        <p:nvSpPr>
          <p:cNvPr id="14341" name="Slide Number Placeholder 4"/>
          <p:cNvSpPr>
            <a:spLocks noGrp="1"/>
          </p:cNvSpPr>
          <p:nvPr>
            <p:ph type="sldNum" sz="quarter" idx="16"/>
          </p:nvPr>
        </p:nvSpPr>
        <p:spPr>
          <a:noFill/>
        </p:spPr>
        <p:txBody>
          <a:bodyPr/>
          <a:lstStyle/>
          <a:p>
            <a:fld id="{5BC9CAEE-CA27-44B0-93A2-0E139E51598E}" type="slidenum">
              <a:rPr lang="en-US" smtClean="0">
                <a:latin typeface="Interstate" pitchFamily="50" charset="0"/>
              </a:rPr>
              <a:pPr/>
              <a:t>15</a:t>
            </a:fld>
            <a:endParaRPr lang="en-US">
              <a:latin typeface="Interstate" pitchFamily="50" charset="0"/>
            </a:endParaRPr>
          </a:p>
        </p:txBody>
      </p:sp>
    </p:spTree>
    <p:extLst>
      <p:ext uri="{BB962C8B-B14F-4D97-AF65-F5344CB8AC3E}">
        <p14:creationId xmlns:p14="http://schemas.microsoft.com/office/powerpoint/2010/main" val="4279030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en-US" dirty="0">
                <a:latin typeface="Tahoma" pitchFamily="34" charset="0"/>
                <a:ea typeface="SimSun" pitchFamily="2" charset="-122"/>
                <a:cs typeface="Tahoma" pitchFamily="34" charset="0"/>
              </a:rPr>
              <a:t>Rotating Hash</a:t>
            </a:r>
            <a:endParaRPr lang="en-US" dirty="0">
              <a:ea typeface="SimSun" pitchFamily="2" charset="-122"/>
              <a:cs typeface="Tahoma" pitchFamily="34" charset="0"/>
            </a:endParaRPr>
          </a:p>
        </p:txBody>
      </p:sp>
      <p:sp>
        <p:nvSpPr>
          <p:cNvPr id="3" name="Content Placeholder 2"/>
          <p:cNvSpPr>
            <a:spLocks noGrp="1"/>
          </p:cNvSpPr>
          <p:nvPr>
            <p:ph idx="1"/>
          </p:nvPr>
        </p:nvSpPr>
        <p:spPr/>
        <p:txBody>
          <a:bodyPr>
            <a:normAutofit/>
          </a:bodyPr>
          <a:lstStyle/>
          <a:p>
            <a:pPr marL="396875" eaLnBrk="1" hangingPunct="1">
              <a:defRPr/>
            </a:pPr>
            <a:r>
              <a:rPr lang="en-US" sz="2400" dirty="0">
                <a:latin typeface="Tahoma" panose="020B0604030504040204" pitchFamily="34" charset="0"/>
                <a:ea typeface="Tahoma" panose="020B0604030504040204" pitchFamily="34" charset="0"/>
                <a:cs typeface="Tahoma" panose="020B0604030504040204" pitchFamily="34" charset="0"/>
              </a:rPr>
              <a:t>Use any hash method (such as division or mid-square method)</a:t>
            </a:r>
          </a:p>
          <a:p>
            <a:pPr marL="396875" eaLnBrk="1" hangingPunct="1">
              <a:defRPr/>
            </a:pPr>
            <a:r>
              <a:rPr lang="en-US" sz="2400" dirty="0">
                <a:latin typeface="Tahoma" panose="020B0604030504040204" pitchFamily="34" charset="0"/>
                <a:ea typeface="Tahoma" panose="020B0604030504040204" pitchFamily="34" charset="0"/>
                <a:cs typeface="Tahoma" panose="020B0604030504040204" pitchFamily="34" charset="0"/>
              </a:rPr>
              <a:t>After getting the hash code/address from the hash method, do </a:t>
            </a:r>
            <a:r>
              <a:rPr lang="en-US" sz="2400" b="1" dirty="0">
                <a:solidFill>
                  <a:srgbClr val="0070C0"/>
                </a:solidFill>
                <a:latin typeface="Tahoma" panose="020B0604030504040204" pitchFamily="34" charset="0"/>
                <a:ea typeface="Tahoma" panose="020B0604030504040204" pitchFamily="34" charset="0"/>
                <a:cs typeface="Tahoma" panose="020B0604030504040204" pitchFamily="34" charset="0"/>
              </a:rPr>
              <a:t>rotation</a:t>
            </a:r>
          </a:p>
          <a:p>
            <a:pPr marL="396875" eaLnBrk="1" hangingPunct="1">
              <a:defRPr/>
            </a:pPr>
            <a:r>
              <a:rPr lang="en-US" sz="2400" dirty="0">
                <a:latin typeface="Tahoma" panose="020B0604030504040204" pitchFamily="34" charset="0"/>
                <a:ea typeface="Tahoma" panose="020B0604030504040204" pitchFamily="34" charset="0"/>
                <a:cs typeface="Tahoma" panose="020B0604030504040204" pitchFamily="34" charset="0"/>
              </a:rPr>
              <a:t>Rotation is performed by shifting the digits to get a new hash address.</a:t>
            </a:r>
          </a:p>
          <a:p>
            <a:pPr marL="396875" eaLnBrk="1" hangingPunct="1">
              <a:defRPr/>
            </a:pPr>
            <a:r>
              <a:rPr lang="en-US" sz="2400" dirty="0">
                <a:latin typeface="Tahoma" panose="020B0604030504040204" pitchFamily="34" charset="0"/>
                <a:ea typeface="Tahoma" panose="020B0604030504040204" pitchFamily="34" charset="0"/>
                <a:cs typeface="Tahoma" panose="020B0604030504040204" pitchFamily="34" charset="0"/>
              </a:rPr>
              <a:t>Example:</a:t>
            </a:r>
          </a:p>
          <a:p>
            <a:pPr marL="796925" lvl="1">
              <a:defRPr/>
            </a:pPr>
            <a:r>
              <a:rPr lang="en-US" sz="2400" dirty="0">
                <a:latin typeface="Tahoma" panose="020B0604030504040204" pitchFamily="34" charset="0"/>
                <a:ea typeface="Tahoma" panose="020B0604030504040204" pitchFamily="34" charset="0"/>
                <a:cs typeface="Tahoma" panose="020B0604030504040204" pitchFamily="34" charset="0"/>
              </a:rPr>
              <a:t>Given hash address = 20021</a:t>
            </a:r>
          </a:p>
          <a:p>
            <a:pPr marL="796925" lvl="1">
              <a:defRPr/>
            </a:pPr>
            <a:r>
              <a:rPr lang="en-US" sz="2400" dirty="0">
                <a:latin typeface="Tahoma" panose="020B0604030504040204" pitchFamily="34" charset="0"/>
                <a:ea typeface="Tahoma" panose="020B0604030504040204" pitchFamily="34" charset="0"/>
                <a:cs typeface="Tahoma" panose="020B0604030504040204" pitchFamily="34" charset="0"/>
              </a:rPr>
              <a:t>Rotation result: 12002 (fold the digits)</a:t>
            </a:r>
          </a:p>
        </p:txBody>
      </p:sp>
      <p:sp>
        <p:nvSpPr>
          <p:cNvPr id="14341" name="Slide Number Placeholder 4"/>
          <p:cNvSpPr>
            <a:spLocks noGrp="1"/>
          </p:cNvSpPr>
          <p:nvPr>
            <p:ph type="sldNum" sz="quarter" idx="16"/>
          </p:nvPr>
        </p:nvSpPr>
        <p:spPr>
          <a:noFill/>
        </p:spPr>
        <p:txBody>
          <a:bodyPr/>
          <a:lstStyle/>
          <a:p>
            <a:fld id="{5BC9CAEE-CA27-44B0-93A2-0E139E51598E}" type="slidenum">
              <a:rPr lang="en-US" smtClean="0">
                <a:latin typeface="Interstate" pitchFamily="50" charset="0"/>
              </a:rPr>
              <a:pPr/>
              <a:t>16</a:t>
            </a:fld>
            <a:endParaRPr lang="en-US">
              <a:latin typeface="Interstate" pitchFamily="50" charset="0"/>
            </a:endParaRPr>
          </a:p>
        </p:txBody>
      </p:sp>
    </p:spTree>
    <p:extLst>
      <p:ext uri="{BB962C8B-B14F-4D97-AF65-F5344CB8AC3E}">
        <p14:creationId xmlns:p14="http://schemas.microsoft.com/office/powerpoint/2010/main" val="257177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algn="ctr" eaLnBrk="1" hangingPunct="1"/>
            <a:r>
              <a:rPr lang="en-US" altLang="zh-CN" b="1" dirty="0">
                <a:latin typeface="Tahoma" pitchFamily="34" charset="0"/>
                <a:ea typeface="SimSun" pitchFamily="2" charset="-122"/>
                <a:cs typeface="Tahoma" pitchFamily="34" charset="0"/>
              </a:rPr>
              <a:t>Collision</a:t>
            </a:r>
            <a:endParaRPr lang="zh-CN" altLang="en-US" b="1" dirty="0">
              <a:latin typeface="Tahoma" pitchFamily="34" charset="0"/>
              <a:ea typeface="SimSun" pitchFamily="2" charset="-122"/>
              <a:cs typeface="Tahoma" pitchFamily="34" charset="0"/>
            </a:endParaRPr>
          </a:p>
        </p:txBody>
      </p:sp>
      <p:sp>
        <p:nvSpPr>
          <p:cNvPr id="9220" name="Rectangle 3"/>
          <p:cNvSpPr>
            <a:spLocks noGrp="1" noChangeArrowheads="1"/>
          </p:cNvSpPr>
          <p:nvPr>
            <p:ph idx="1"/>
          </p:nvPr>
        </p:nvSpPr>
        <p:spPr/>
        <p:txBody>
          <a:bodyPr>
            <a:normAutofit fontScale="92500"/>
          </a:bodyPr>
          <a:lstStyle/>
          <a:p>
            <a:pPr marL="342900" indent="-342900" algn="l" eaLnBrk="1" hangingPunct="1">
              <a:buFont typeface="Arial" pitchFamily="34" charset="0"/>
              <a:buChar char="•"/>
              <a:defRPr/>
            </a:pPr>
            <a:r>
              <a:rPr lang="en-US" altLang="zh-CN" sz="2400" dirty="0">
                <a:latin typeface="Tahoma" pitchFamily="34" charset="0"/>
                <a:ea typeface="SimSun" pitchFamily="2" charset="-122"/>
                <a:cs typeface="Tahoma" pitchFamily="34" charset="0"/>
              </a:rPr>
              <a:t>What happened if we want to store these strings using the previous hash function (use the first character of each string)</a:t>
            </a:r>
          </a:p>
          <a:p>
            <a:pPr marL="342900" indent="-342900" algn="l" eaLnBrk="1" hangingPunct="1">
              <a:buFont typeface="Arial" pitchFamily="34" charset="0"/>
              <a:buChar char="•"/>
              <a:defRPr/>
            </a:pPr>
            <a:endParaRPr lang="en-US" altLang="zh-CN" sz="2400" dirty="0">
              <a:latin typeface="Tahoma" pitchFamily="34" charset="0"/>
              <a:ea typeface="SimSun" pitchFamily="2" charset="-122"/>
              <a:cs typeface="Tahoma" pitchFamily="34" charset="0"/>
            </a:endParaRPr>
          </a:p>
          <a:p>
            <a:pPr marL="339725" algn="l" eaLnBrk="1" hangingPunct="1">
              <a:defRPr/>
            </a:pPr>
            <a:r>
              <a:rPr lang="en-US" altLang="zh-CN" sz="2400" b="1" dirty="0">
                <a:latin typeface="Tahoma" pitchFamily="34" charset="0"/>
                <a:ea typeface="SimSun" pitchFamily="2" charset="-122"/>
                <a:cs typeface="Tahoma" pitchFamily="34" charset="0"/>
              </a:rPr>
              <a:t>define, float, </a:t>
            </a:r>
            <a:r>
              <a:rPr lang="en-US" altLang="zh-CN" sz="2400" b="1" dirty="0" err="1">
                <a:latin typeface="Tahoma" pitchFamily="34" charset="0"/>
                <a:ea typeface="SimSun" pitchFamily="2" charset="-122"/>
                <a:cs typeface="Tahoma" pitchFamily="34" charset="0"/>
              </a:rPr>
              <a:t>exp</a:t>
            </a:r>
            <a:r>
              <a:rPr lang="en-US" altLang="zh-CN" sz="2400" b="1" dirty="0">
                <a:latin typeface="Tahoma" pitchFamily="34" charset="0"/>
                <a:ea typeface="SimSun" pitchFamily="2" charset="-122"/>
                <a:cs typeface="Tahoma" pitchFamily="34" charset="0"/>
              </a:rPr>
              <a:t>, </a:t>
            </a:r>
            <a:r>
              <a:rPr lang="id-ID" altLang="zh-CN" sz="2400" b="1" dirty="0">
                <a:latin typeface="Tahoma" pitchFamily="34" charset="0"/>
                <a:ea typeface="SimSun" pitchFamily="2" charset="-122"/>
                <a:cs typeface="Tahoma" pitchFamily="34" charset="0"/>
              </a:rPr>
              <a:t>char, atan, ceil, acos, floor.</a:t>
            </a:r>
          </a:p>
          <a:p>
            <a:pPr marL="342900" indent="-342900" algn="l" eaLnBrk="1" hangingPunct="1">
              <a:buFont typeface="Arial" pitchFamily="34" charset="0"/>
              <a:buChar char="•"/>
              <a:defRPr/>
            </a:pPr>
            <a:endParaRPr lang="en-US" altLang="zh-CN" sz="2400" dirty="0">
              <a:latin typeface="Tahoma" pitchFamily="34" charset="0"/>
              <a:ea typeface="SimSun" pitchFamily="2" charset="-122"/>
              <a:cs typeface="Tahoma" pitchFamily="34" charset="0"/>
            </a:endParaRPr>
          </a:p>
          <a:p>
            <a:pPr marL="342900" indent="-342900" algn="l" eaLnBrk="1" hangingPunct="1">
              <a:buFont typeface="Arial" pitchFamily="34" charset="0"/>
              <a:buChar char="•"/>
              <a:defRPr/>
            </a:pPr>
            <a:r>
              <a:rPr lang="en-US" altLang="zh-CN" sz="2400" dirty="0">
                <a:latin typeface="Tahoma" pitchFamily="34" charset="0"/>
                <a:ea typeface="SimSun" pitchFamily="2" charset="-122"/>
                <a:cs typeface="Tahoma" pitchFamily="34" charset="0"/>
              </a:rPr>
              <a:t>There are several strings which have the same hash-key, it’s float and floor (hash-key: 5), char and ceil (hash-key: 2).</a:t>
            </a:r>
          </a:p>
          <a:p>
            <a:pPr marL="342900" indent="-342900" algn="l" eaLnBrk="1" hangingPunct="1">
              <a:buFont typeface="Arial" pitchFamily="34" charset="0"/>
              <a:buChar char="•"/>
              <a:defRPr/>
            </a:pPr>
            <a:endParaRPr lang="en-US" altLang="zh-CN" sz="2400" dirty="0">
              <a:latin typeface="Tahoma" pitchFamily="34" charset="0"/>
              <a:ea typeface="SimSun" pitchFamily="2" charset="-122"/>
              <a:cs typeface="Tahoma" pitchFamily="34" charset="0"/>
            </a:endParaRPr>
          </a:p>
          <a:p>
            <a:pPr marL="342900" indent="-342900" algn="l" eaLnBrk="1" hangingPunct="1">
              <a:buFont typeface="Arial" pitchFamily="34" charset="0"/>
              <a:buChar char="•"/>
              <a:defRPr/>
            </a:pPr>
            <a:r>
              <a:rPr lang="en-US" altLang="zh-CN" sz="2400" dirty="0">
                <a:latin typeface="Tahoma" pitchFamily="34" charset="0"/>
                <a:ea typeface="SimSun" pitchFamily="2" charset="-122"/>
                <a:cs typeface="Tahoma" pitchFamily="34" charset="0"/>
              </a:rPr>
              <a:t>It’s called a </a:t>
            </a:r>
            <a:r>
              <a:rPr lang="en-US" altLang="zh-CN" sz="2400" i="1" dirty="0">
                <a:latin typeface="Tahoma" pitchFamily="34" charset="0"/>
                <a:ea typeface="SimSun" pitchFamily="2" charset="-122"/>
                <a:cs typeface="Tahoma" pitchFamily="34" charset="0"/>
              </a:rPr>
              <a:t>collision</a:t>
            </a:r>
            <a:r>
              <a:rPr lang="en-US" altLang="zh-CN" sz="2400" dirty="0">
                <a:latin typeface="Tahoma" pitchFamily="34" charset="0"/>
                <a:ea typeface="SimSun" pitchFamily="2" charset="-122"/>
                <a:cs typeface="Tahoma" pitchFamily="34" charset="0"/>
              </a:rPr>
              <a:t>. How can we handle this?</a:t>
            </a:r>
          </a:p>
        </p:txBody>
      </p:sp>
      <p:sp>
        <p:nvSpPr>
          <p:cNvPr id="15362" name="Slide Number Placeholder 5"/>
          <p:cNvSpPr>
            <a:spLocks noGrp="1"/>
          </p:cNvSpPr>
          <p:nvPr>
            <p:ph type="sldNum" sz="quarter" idx="16"/>
          </p:nvPr>
        </p:nvSpPr>
        <p:spPr>
          <a:noFill/>
        </p:spPr>
        <p:txBody>
          <a:bodyPr/>
          <a:lstStyle/>
          <a:p>
            <a:fld id="{D2D4EB27-CCEC-443B-9064-BFB52426D9FC}" type="slidenum">
              <a:rPr lang="en-US" smtClean="0">
                <a:latin typeface="Interstate" pitchFamily="50" charset="0"/>
              </a:rPr>
              <a:pPr/>
              <a:t>17</a:t>
            </a:fld>
            <a:endParaRPr lang="en-US">
              <a:latin typeface="Interstate" pitchFamily="50" charset="0"/>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algn="ctr" eaLnBrk="1" hangingPunct="1"/>
            <a:r>
              <a:rPr lang="en-US" altLang="zh-CN" b="1" dirty="0">
                <a:latin typeface="Tahoma" pitchFamily="34" charset="0"/>
                <a:ea typeface="SimSun" pitchFamily="2" charset="-122"/>
                <a:cs typeface="Tahoma" pitchFamily="34" charset="0"/>
              </a:rPr>
              <a:t>Collision</a:t>
            </a:r>
            <a:endParaRPr lang="zh-CN" altLang="en-US" b="1" dirty="0">
              <a:latin typeface="Tahoma" pitchFamily="34" charset="0"/>
              <a:ea typeface="SimSun" pitchFamily="2" charset="-122"/>
              <a:cs typeface="Tahoma" pitchFamily="34" charset="0"/>
            </a:endParaRPr>
          </a:p>
        </p:txBody>
      </p:sp>
      <p:sp>
        <p:nvSpPr>
          <p:cNvPr id="16388" name="Rectangle 3"/>
          <p:cNvSpPr>
            <a:spLocks noGrp="1" noChangeArrowheads="1"/>
          </p:cNvSpPr>
          <p:nvPr>
            <p:ph idx="1"/>
          </p:nvPr>
        </p:nvSpPr>
        <p:spPr/>
        <p:txBody>
          <a:bodyPr/>
          <a:lstStyle/>
          <a:p>
            <a:pPr algn="l" eaLnBrk="1" hangingPunct="1"/>
            <a:r>
              <a:rPr lang="en-US" altLang="zh-CN" dirty="0">
                <a:latin typeface="Tahoma" pitchFamily="34" charset="0"/>
                <a:ea typeface="SimSun" pitchFamily="2" charset="-122"/>
                <a:cs typeface="Tahoma" pitchFamily="34" charset="0"/>
              </a:rPr>
              <a:t>There are two general ways to handle collisions:</a:t>
            </a:r>
          </a:p>
          <a:p>
            <a:pPr algn="l" eaLnBrk="1" hangingPunct="1"/>
            <a:endParaRPr lang="en-US" altLang="zh-CN" dirty="0">
              <a:latin typeface="Tahoma" pitchFamily="34" charset="0"/>
              <a:ea typeface="SimSun" pitchFamily="2" charset="-122"/>
              <a:cs typeface="Tahoma" pitchFamily="34" charset="0"/>
            </a:endParaRPr>
          </a:p>
          <a:p>
            <a:pPr algn="l" eaLnBrk="1" hangingPunct="1"/>
            <a:r>
              <a:rPr lang="en-US" altLang="zh-CN" b="1" dirty="0">
                <a:latin typeface="Tahoma" pitchFamily="34" charset="0"/>
                <a:ea typeface="SimSun" pitchFamily="2" charset="-122"/>
                <a:cs typeface="Tahoma" pitchFamily="34" charset="0"/>
              </a:rPr>
              <a:t>Linear Probing</a:t>
            </a:r>
          </a:p>
          <a:p>
            <a:pPr algn="l" eaLnBrk="1" hangingPunct="1">
              <a:buNone/>
            </a:pPr>
            <a:r>
              <a:rPr lang="id-ID" altLang="zh-CN" dirty="0">
                <a:latin typeface="Tahoma" pitchFamily="34" charset="0"/>
                <a:ea typeface="SimSun" pitchFamily="2" charset="-122"/>
                <a:cs typeface="Tahoma" pitchFamily="34" charset="0"/>
              </a:rPr>
              <a:t>	</a:t>
            </a:r>
            <a:r>
              <a:rPr lang="en-US" altLang="zh-CN" dirty="0">
                <a:latin typeface="Tahoma" pitchFamily="34" charset="0"/>
                <a:ea typeface="SimSun" pitchFamily="2" charset="-122"/>
                <a:cs typeface="Tahoma" pitchFamily="34" charset="0"/>
              </a:rPr>
              <a:t>Search the next empty slot and put the string there.</a:t>
            </a:r>
          </a:p>
          <a:p>
            <a:pPr algn="l" eaLnBrk="1" hangingPunct="1">
              <a:buFont typeface="Interstate" pitchFamily="50" charset="0"/>
              <a:buAutoNum type="arabicPeriod"/>
            </a:pPr>
            <a:endParaRPr lang="en-US" altLang="zh-CN" dirty="0">
              <a:latin typeface="Tahoma" pitchFamily="34" charset="0"/>
              <a:ea typeface="SimSun" pitchFamily="2" charset="-122"/>
              <a:cs typeface="Tahoma" pitchFamily="34" charset="0"/>
            </a:endParaRPr>
          </a:p>
          <a:p>
            <a:pPr algn="l" eaLnBrk="1" hangingPunct="1"/>
            <a:r>
              <a:rPr lang="en-US" altLang="zh-CN" b="1" dirty="0">
                <a:latin typeface="Tahoma" pitchFamily="34" charset="0"/>
                <a:ea typeface="SimSun" pitchFamily="2" charset="-122"/>
                <a:cs typeface="Tahoma" pitchFamily="34" charset="0"/>
              </a:rPr>
              <a:t>Chaining</a:t>
            </a:r>
          </a:p>
          <a:p>
            <a:pPr algn="l" eaLnBrk="1" hangingPunct="1">
              <a:buNone/>
            </a:pPr>
            <a:r>
              <a:rPr lang="id-ID" altLang="zh-CN" dirty="0">
                <a:latin typeface="Tahoma" pitchFamily="34" charset="0"/>
                <a:ea typeface="SimSun" pitchFamily="2" charset="-122"/>
                <a:cs typeface="Tahoma" pitchFamily="34" charset="0"/>
              </a:rPr>
              <a:t>	</a:t>
            </a:r>
            <a:r>
              <a:rPr lang="en-US" altLang="zh-CN" dirty="0">
                <a:latin typeface="Tahoma" pitchFamily="34" charset="0"/>
                <a:ea typeface="SimSun" pitchFamily="2" charset="-122"/>
                <a:cs typeface="Tahoma" pitchFamily="34" charset="0"/>
              </a:rPr>
              <a:t>Put the string in a slot as a chained list (linked list).</a:t>
            </a:r>
          </a:p>
        </p:txBody>
      </p:sp>
      <p:sp>
        <p:nvSpPr>
          <p:cNvPr id="16386" name="Slide Number Placeholder 5"/>
          <p:cNvSpPr>
            <a:spLocks noGrp="1"/>
          </p:cNvSpPr>
          <p:nvPr>
            <p:ph type="sldNum" sz="quarter" idx="16"/>
          </p:nvPr>
        </p:nvSpPr>
        <p:spPr>
          <a:noFill/>
        </p:spPr>
        <p:txBody>
          <a:bodyPr/>
          <a:lstStyle/>
          <a:p>
            <a:fld id="{DB252A59-32C4-429A-93AF-EFAEA9728606}" type="slidenum">
              <a:rPr lang="en-US" smtClean="0">
                <a:latin typeface="Interstate" pitchFamily="50" charset="0"/>
              </a:rPr>
              <a:pPr/>
              <a:t>18</a:t>
            </a:fld>
            <a:endParaRPr lang="en-US">
              <a:latin typeface="Interstate" pitchFamily="50" charset="0"/>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algn="ctr" eaLnBrk="1" hangingPunct="1"/>
            <a:r>
              <a:rPr lang="en-US" altLang="zh-CN" b="1" dirty="0">
                <a:latin typeface="Tahoma" pitchFamily="34" charset="0"/>
                <a:ea typeface="SimSun" pitchFamily="2" charset="-122"/>
                <a:cs typeface="Tahoma" pitchFamily="34" charset="0"/>
              </a:rPr>
              <a:t>Linear Probing</a:t>
            </a:r>
            <a:endParaRPr lang="zh-CN" altLang="en-US" b="1" dirty="0">
              <a:latin typeface="Tahoma" pitchFamily="34" charset="0"/>
              <a:ea typeface="SimSun" pitchFamily="2" charset="-122"/>
              <a:cs typeface="Tahoma" pitchFamily="34" charset="0"/>
            </a:endParaRPr>
          </a:p>
        </p:txBody>
      </p:sp>
      <p:sp>
        <p:nvSpPr>
          <p:cNvPr id="17412" name="Rectangle 3"/>
          <p:cNvSpPr>
            <a:spLocks noGrp="1" noChangeArrowheads="1"/>
          </p:cNvSpPr>
          <p:nvPr>
            <p:ph idx="1"/>
          </p:nvPr>
        </p:nvSpPr>
        <p:spPr/>
        <p:txBody>
          <a:bodyPr>
            <a:normAutofit lnSpcReduction="10000"/>
          </a:bodyPr>
          <a:lstStyle/>
          <a:p>
            <a:pPr algn="l" eaLnBrk="1" hangingPunct="1">
              <a:buNone/>
            </a:pPr>
            <a:r>
              <a:rPr lang="en-US" altLang="zh-CN" sz="2000" dirty="0">
                <a:latin typeface="Tahoma" pitchFamily="34" charset="0"/>
                <a:ea typeface="SimSun" pitchFamily="2" charset="-122"/>
                <a:cs typeface="Tahoma" pitchFamily="34" charset="0"/>
              </a:rPr>
              <a:t>This is the hash table of these string:</a:t>
            </a:r>
          </a:p>
          <a:p>
            <a:pPr algn="l" eaLnBrk="1" hangingPunct="1">
              <a:buNone/>
            </a:pPr>
            <a:endParaRPr lang="id-ID" altLang="zh-CN" sz="2000" dirty="0">
              <a:latin typeface="Tahoma" pitchFamily="34" charset="0"/>
              <a:ea typeface="SimSun" pitchFamily="2" charset="-122"/>
              <a:cs typeface="Tahoma" pitchFamily="34" charset="0"/>
            </a:endParaRPr>
          </a:p>
          <a:p>
            <a:pPr algn="l" eaLnBrk="1" hangingPunct="1">
              <a:buNone/>
            </a:pPr>
            <a:r>
              <a:rPr lang="id-ID" altLang="zh-CN" sz="2000" dirty="0">
                <a:latin typeface="Tahoma" pitchFamily="34" charset="0"/>
                <a:ea typeface="SimSun" pitchFamily="2" charset="-122"/>
                <a:cs typeface="Tahoma" pitchFamily="34" charset="0"/>
              </a:rPr>
              <a:t>define, float, exp, char, atan,</a:t>
            </a:r>
          </a:p>
          <a:p>
            <a:pPr algn="l" eaLnBrk="1" hangingPunct="1">
              <a:buNone/>
            </a:pPr>
            <a:r>
              <a:rPr lang="id-ID" altLang="zh-CN" sz="2000" dirty="0">
                <a:latin typeface="Tahoma" pitchFamily="34" charset="0"/>
                <a:ea typeface="SimSun" pitchFamily="2" charset="-122"/>
                <a:cs typeface="Tahoma" pitchFamily="34" charset="0"/>
              </a:rPr>
              <a:t>ceil, floor, acos.</a:t>
            </a:r>
          </a:p>
          <a:p>
            <a:pPr algn="l" eaLnBrk="1" hangingPunct="1">
              <a:buNone/>
            </a:pPr>
            <a:endParaRPr lang="id-ID" altLang="zh-CN" sz="2000" dirty="0">
              <a:latin typeface="Tahoma" pitchFamily="34" charset="0"/>
              <a:ea typeface="SimSun" pitchFamily="2" charset="-122"/>
              <a:cs typeface="Tahoma" pitchFamily="34" charset="0"/>
            </a:endParaRPr>
          </a:p>
          <a:p>
            <a:pPr algn="l" eaLnBrk="1" hangingPunct="1">
              <a:buNone/>
            </a:pPr>
            <a:r>
              <a:rPr lang="id-ID" altLang="zh-CN" sz="2000" dirty="0">
                <a:latin typeface="Tahoma" pitchFamily="34" charset="0"/>
                <a:ea typeface="SimSun" pitchFamily="2" charset="-122"/>
                <a:cs typeface="Tahoma" pitchFamily="34" charset="0"/>
              </a:rPr>
              <a:t>Note that ceil is stored in h[6], acos is</a:t>
            </a:r>
          </a:p>
          <a:p>
            <a:pPr algn="l" eaLnBrk="1" hangingPunct="1">
              <a:buNone/>
            </a:pPr>
            <a:r>
              <a:rPr lang="en-US" altLang="zh-CN" sz="2000" dirty="0">
                <a:latin typeface="Tahoma" pitchFamily="34" charset="0"/>
                <a:ea typeface="SimSun" pitchFamily="2" charset="-122"/>
                <a:cs typeface="Tahoma" pitchFamily="34" charset="0"/>
              </a:rPr>
              <a:t>stored in h[1] and floor is stored in h[7].</a:t>
            </a:r>
          </a:p>
          <a:p>
            <a:pPr algn="l" eaLnBrk="1" hangingPunct="1">
              <a:buNone/>
            </a:pPr>
            <a:endParaRPr lang="en-US" altLang="zh-CN" sz="2000" dirty="0">
              <a:latin typeface="Tahoma" pitchFamily="34" charset="0"/>
              <a:ea typeface="SimSun" pitchFamily="2" charset="-122"/>
              <a:cs typeface="Tahoma" pitchFamily="34" charset="0"/>
            </a:endParaRPr>
          </a:p>
          <a:p>
            <a:pPr algn="l" eaLnBrk="1" hangingPunct="1">
              <a:buNone/>
            </a:pPr>
            <a:r>
              <a:rPr lang="en-US" altLang="zh-CN" sz="2000" dirty="0">
                <a:latin typeface="Tahoma" pitchFamily="34" charset="0"/>
                <a:ea typeface="SimSun" pitchFamily="2" charset="-122"/>
                <a:cs typeface="Tahoma" pitchFamily="34" charset="0"/>
              </a:rPr>
              <a:t>When we want to store “ceil”, there is </a:t>
            </a:r>
          </a:p>
          <a:p>
            <a:pPr algn="l" eaLnBrk="1" hangingPunct="1">
              <a:buNone/>
            </a:pPr>
            <a:r>
              <a:rPr lang="en-US" altLang="zh-CN" sz="2000" dirty="0">
                <a:latin typeface="Tahoma" pitchFamily="34" charset="0"/>
                <a:ea typeface="SimSun" pitchFamily="2" charset="-122"/>
                <a:cs typeface="Tahoma" pitchFamily="34" charset="0"/>
              </a:rPr>
              <a:t>already “char” stored in h[2], so we</a:t>
            </a:r>
          </a:p>
          <a:p>
            <a:pPr algn="l" eaLnBrk="1" hangingPunct="1">
              <a:buNone/>
            </a:pPr>
            <a:r>
              <a:rPr lang="en-US" altLang="zh-CN" sz="2000" dirty="0">
                <a:latin typeface="Tahoma" pitchFamily="34" charset="0"/>
                <a:ea typeface="SimSun" pitchFamily="2" charset="-122"/>
                <a:cs typeface="Tahoma" pitchFamily="34" charset="0"/>
              </a:rPr>
              <a:t>search the next empty slot which is h[6].</a:t>
            </a:r>
          </a:p>
        </p:txBody>
      </p:sp>
      <p:sp>
        <p:nvSpPr>
          <p:cNvPr id="17410" name="Slide Number Placeholder 5"/>
          <p:cNvSpPr>
            <a:spLocks noGrp="1"/>
          </p:cNvSpPr>
          <p:nvPr>
            <p:ph type="sldNum" sz="quarter" idx="16"/>
          </p:nvPr>
        </p:nvSpPr>
        <p:spPr>
          <a:noFill/>
        </p:spPr>
        <p:txBody>
          <a:bodyPr/>
          <a:lstStyle/>
          <a:p>
            <a:fld id="{374A4463-3624-4BF4-A52C-BDB34ABC5A60}" type="slidenum">
              <a:rPr lang="en-US" smtClean="0">
                <a:latin typeface="Interstate" pitchFamily="50" charset="0"/>
              </a:rPr>
              <a:pPr/>
              <a:t>19</a:t>
            </a:fld>
            <a:endParaRPr lang="en-US">
              <a:latin typeface="Interstate" pitchFamily="50" charset="0"/>
            </a:endParaRPr>
          </a:p>
        </p:txBody>
      </p:sp>
      <p:graphicFrame>
        <p:nvGraphicFramePr>
          <p:cNvPr id="7" name="Table 6"/>
          <p:cNvGraphicFramePr>
            <a:graphicFrameLocks noGrp="1"/>
          </p:cNvGraphicFramePr>
          <p:nvPr/>
        </p:nvGraphicFramePr>
        <p:xfrm>
          <a:off x="5753128" y="2235200"/>
          <a:ext cx="2819400" cy="3714750"/>
        </p:xfrm>
        <a:graphic>
          <a:graphicData uri="http://schemas.openxmlformats.org/drawingml/2006/table">
            <a:tbl>
              <a:tblPr/>
              <a:tblGrid>
                <a:gridCol w="1444625">
                  <a:extLst>
                    <a:ext uri="{9D8B030D-6E8A-4147-A177-3AD203B41FA5}">
                      <a16:colId xmlns:a16="http://schemas.microsoft.com/office/drawing/2014/main" val="20000"/>
                    </a:ext>
                  </a:extLst>
                </a:gridCol>
                <a:gridCol w="1374775">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ahoma" pitchFamily="34" charset="0"/>
                          <a:cs typeface="Tahoma" pitchFamily="34" charset="0"/>
                        </a:rPr>
                        <a:t>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cs typeface="Tahoma" pitchFamily="34" charset="0"/>
                        </a:rPr>
                        <a:t>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atan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acos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ahoma" pitchFamily="34" charset="0"/>
                          <a:cs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define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exp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ceil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floor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ahoma" pitchFamily="34" charset="0"/>
                          <a:cs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dirty="0">
                        <a:ln>
                          <a:noFill/>
                        </a:ln>
                        <a:solidFill>
                          <a:schemeClr val="tx1"/>
                        </a:solidFill>
                        <a:effectLst/>
                        <a:latin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Learning Outcomes</a:t>
            </a:r>
          </a:p>
        </p:txBody>
      </p:sp>
      <p:sp>
        <p:nvSpPr>
          <p:cNvPr id="3" name="Content Placeholder 2"/>
          <p:cNvSpPr>
            <a:spLocks noGrp="1"/>
          </p:cNvSpPr>
          <p:nvPr>
            <p:ph idx="1"/>
          </p:nvPr>
        </p:nvSpPr>
        <p:spPr/>
        <p:txBody>
          <a:bodyPr/>
          <a:lstStyle/>
          <a:p>
            <a:pPr>
              <a:lnSpc>
                <a:spcPct val="150000"/>
              </a:lnSpc>
              <a:buNone/>
              <a:defRPr/>
            </a:pPr>
            <a:r>
              <a:rPr lang="en-US" dirty="0">
                <a:latin typeface="Tahoma" panose="020B0604030504040204" pitchFamily="34" charset="0"/>
                <a:ea typeface="Tahoma" panose="020B0604030504040204" pitchFamily="34" charset="0"/>
                <a:cs typeface="Tahoma" panose="020B0604030504040204" pitchFamily="34" charset="0"/>
              </a:rPr>
              <a:t>At the end of this session, students will be able to:</a:t>
            </a:r>
          </a:p>
          <a:p>
            <a:pPr>
              <a:lnSpc>
                <a:spcPct val="150000"/>
              </a:lnSpc>
              <a:buFont typeface="Wingdings" panose="05000000000000000000" pitchFamily="2" charset="2"/>
              <a:buChar char="§"/>
              <a:defRPr/>
            </a:pPr>
            <a:r>
              <a:rPr lang="en-US" dirty="0">
                <a:latin typeface="Tahoma" panose="020B0604030504040204" pitchFamily="34" charset="0"/>
                <a:ea typeface="Tahoma" panose="020B0604030504040204" pitchFamily="34" charset="0"/>
                <a:cs typeface="Tahoma" panose="020B0604030504040204" pitchFamily="34" charset="0"/>
              </a:rPr>
              <a:t>LO 1: </a:t>
            </a:r>
            <a:r>
              <a:rPr lang="en-AU" dirty="0">
                <a:latin typeface="Tahoma" panose="020B0604030504040204" pitchFamily="34" charset="0"/>
                <a:ea typeface="Tahoma" panose="020B0604030504040204" pitchFamily="34" charset="0"/>
                <a:cs typeface="Tahoma" panose="020B0604030504040204" pitchFamily="34" charset="0"/>
              </a:rPr>
              <a:t>Explain the concept of data structures and its usage in Computer Science</a:t>
            </a:r>
          </a:p>
          <a:p>
            <a:pPr>
              <a:lnSpc>
                <a:spcPct val="150000"/>
              </a:lnSpc>
              <a:buFont typeface="Wingdings" panose="05000000000000000000" pitchFamily="2" charset="2"/>
              <a:buChar char="§"/>
              <a:defRPr/>
            </a:pPr>
            <a:r>
              <a:rPr lang="en-US" dirty="0">
                <a:latin typeface="Tahoma" panose="020B0604030504040204" pitchFamily="34" charset="0"/>
                <a:ea typeface="Tahoma" panose="020B0604030504040204" pitchFamily="34" charset="0"/>
                <a:cs typeface="Tahoma" panose="020B0604030504040204" pitchFamily="34" charset="0"/>
              </a:rPr>
              <a:t>LO 2: Illustrate any learned data structure and its usage in application</a:t>
            </a:r>
          </a:p>
          <a:p>
            <a:pPr>
              <a:lnSpc>
                <a:spcPct val="150000"/>
              </a:lnSpc>
              <a:buFont typeface="Wingdings" panose="05000000000000000000" pitchFamily="2" charset="2"/>
              <a:buChar char="§"/>
              <a:defRPr/>
            </a:pPr>
            <a:r>
              <a:rPr lang="en-US" dirty="0">
                <a:latin typeface="Tahoma" panose="020B0604030504040204" pitchFamily="34" charset="0"/>
                <a:ea typeface="Tahoma" panose="020B0604030504040204" pitchFamily="34" charset="0"/>
                <a:cs typeface="Tahoma" panose="020B0604030504040204" pitchFamily="34" charset="0"/>
              </a:rPr>
              <a:t>LO 3: Apply data structures using C</a:t>
            </a:r>
          </a:p>
        </p:txBody>
      </p:sp>
      <p:sp>
        <p:nvSpPr>
          <p:cNvPr id="5" name="Slide Number Placeholder 4"/>
          <p:cNvSpPr>
            <a:spLocks noGrp="1"/>
          </p:cNvSpPr>
          <p:nvPr>
            <p:ph type="sldNum" sz="quarter" idx="12"/>
          </p:nvPr>
        </p:nvSpPr>
        <p:spPr/>
        <p:txBody>
          <a:bodyPr/>
          <a:lstStyle/>
          <a:p>
            <a:fld id="{F173735F-2667-4028-B606-D96AABD86FDB}" type="slidenum">
              <a:rPr lang="id-ID" smtClean="0"/>
              <a:pPr/>
              <a:t>2</a:t>
            </a:fld>
            <a:endParaRPr lang="id-I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algn="ctr" eaLnBrk="1" hangingPunct="1"/>
            <a:r>
              <a:rPr lang="en-US" altLang="zh-CN" b="1" dirty="0">
                <a:latin typeface="Tahoma" pitchFamily="34" charset="0"/>
                <a:ea typeface="SimSun" pitchFamily="2" charset="-122"/>
                <a:cs typeface="Tahoma" pitchFamily="34" charset="0"/>
              </a:rPr>
              <a:t>Linear Probing</a:t>
            </a:r>
            <a:endParaRPr lang="zh-CN" altLang="en-US" b="1" dirty="0">
              <a:latin typeface="Tahoma" pitchFamily="34" charset="0"/>
              <a:ea typeface="SimSun" pitchFamily="2" charset="-122"/>
              <a:cs typeface="Tahoma" pitchFamily="34" charset="0"/>
            </a:endParaRPr>
          </a:p>
        </p:txBody>
      </p:sp>
      <p:sp>
        <p:nvSpPr>
          <p:cNvPr id="18436" name="Rectangle 3"/>
          <p:cNvSpPr>
            <a:spLocks noGrp="1" noChangeArrowheads="1"/>
          </p:cNvSpPr>
          <p:nvPr>
            <p:ph idx="1"/>
          </p:nvPr>
        </p:nvSpPr>
        <p:spPr/>
        <p:txBody>
          <a:bodyPr>
            <a:normAutofit fontScale="92500" lnSpcReduction="10000"/>
          </a:bodyPr>
          <a:lstStyle/>
          <a:p>
            <a:pPr algn="l" eaLnBrk="1" hangingPunct="1">
              <a:buNone/>
            </a:pPr>
            <a:r>
              <a:rPr lang="en-US" altLang="zh-CN" sz="2000" dirty="0">
                <a:latin typeface="Tahoma" pitchFamily="34" charset="0"/>
                <a:ea typeface="SimSun" pitchFamily="2" charset="-122"/>
                <a:cs typeface="Tahoma" pitchFamily="34" charset="0"/>
              </a:rPr>
              <a:t>Linear probing has a </a:t>
            </a:r>
            <a:r>
              <a:rPr lang="en-US" altLang="zh-CN" sz="2000" b="1" dirty="0">
                <a:latin typeface="Tahoma" pitchFamily="34" charset="0"/>
                <a:ea typeface="SimSun" pitchFamily="2" charset="-122"/>
                <a:cs typeface="Tahoma" pitchFamily="34" charset="0"/>
              </a:rPr>
              <a:t>bad</a:t>
            </a:r>
          </a:p>
          <a:p>
            <a:pPr algn="l" eaLnBrk="1" hangingPunct="1">
              <a:buNone/>
            </a:pPr>
            <a:r>
              <a:rPr lang="en-US" altLang="zh-CN" sz="2000" b="1" dirty="0">
                <a:latin typeface="Tahoma" pitchFamily="34" charset="0"/>
                <a:ea typeface="SimSun" pitchFamily="2" charset="-122"/>
                <a:cs typeface="Tahoma" pitchFamily="34" charset="0"/>
              </a:rPr>
              <a:t>search complexity</a:t>
            </a:r>
            <a:r>
              <a:rPr lang="en-US" altLang="zh-CN" sz="2000" dirty="0">
                <a:latin typeface="Tahoma" pitchFamily="34" charset="0"/>
                <a:ea typeface="SimSun" pitchFamily="2" charset="-122"/>
                <a:cs typeface="Tahoma" pitchFamily="34" charset="0"/>
              </a:rPr>
              <a:t> if there are</a:t>
            </a:r>
          </a:p>
          <a:p>
            <a:pPr algn="l" eaLnBrk="1" hangingPunct="1">
              <a:buNone/>
            </a:pPr>
            <a:r>
              <a:rPr lang="en-US" altLang="zh-CN" sz="2000" dirty="0">
                <a:latin typeface="Tahoma" pitchFamily="34" charset="0"/>
                <a:ea typeface="SimSun" pitchFamily="2" charset="-122"/>
                <a:cs typeface="Tahoma" pitchFamily="34" charset="0"/>
              </a:rPr>
              <a:t>many collisions.</a:t>
            </a:r>
          </a:p>
          <a:p>
            <a:pPr algn="l" eaLnBrk="1" hangingPunct="1">
              <a:buNone/>
            </a:pPr>
            <a:endParaRPr lang="en-US" altLang="zh-CN" sz="2000" dirty="0">
              <a:latin typeface="Tahoma" pitchFamily="34" charset="0"/>
              <a:ea typeface="SimSun" pitchFamily="2" charset="-122"/>
              <a:cs typeface="Tahoma" pitchFamily="34" charset="0"/>
            </a:endParaRPr>
          </a:p>
          <a:p>
            <a:pPr algn="l" eaLnBrk="1" hangingPunct="1">
              <a:buNone/>
            </a:pPr>
            <a:r>
              <a:rPr lang="en-US" altLang="zh-CN" sz="2000" dirty="0">
                <a:latin typeface="Tahoma" pitchFamily="34" charset="0"/>
                <a:ea typeface="SimSun" pitchFamily="2" charset="-122"/>
                <a:cs typeface="Tahoma" pitchFamily="34" charset="0"/>
              </a:rPr>
              <a:t>The table “step” on the right</a:t>
            </a:r>
          </a:p>
          <a:p>
            <a:pPr algn="l" eaLnBrk="1" hangingPunct="1">
              <a:buNone/>
            </a:pPr>
            <a:r>
              <a:rPr lang="en-US" altLang="zh-CN" sz="2000" dirty="0">
                <a:latin typeface="Tahoma" pitchFamily="34" charset="0"/>
                <a:ea typeface="SimSun" pitchFamily="2" charset="-122"/>
                <a:cs typeface="Tahoma" pitchFamily="34" charset="0"/>
              </a:rPr>
              <a:t>describe how many loop/step</a:t>
            </a:r>
          </a:p>
          <a:p>
            <a:pPr algn="l" eaLnBrk="1" hangingPunct="1">
              <a:buNone/>
            </a:pPr>
            <a:r>
              <a:rPr lang="en-US" altLang="zh-CN" sz="2000" dirty="0">
                <a:latin typeface="Tahoma" pitchFamily="34" charset="0"/>
                <a:ea typeface="SimSun" pitchFamily="2" charset="-122"/>
                <a:cs typeface="Tahoma" pitchFamily="34" charset="0"/>
              </a:rPr>
              <a:t>needed to find the string.</a:t>
            </a:r>
          </a:p>
          <a:p>
            <a:pPr algn="l" eaLnBrk="1" hangingPunct="1">
              <a:buNone/>
            </a:pPr>
            <a:endParaRPr lang="en-US" altLang="zh-CN" sz="2000" dirty="0">
              <a:latin typeface="Tahoma" pitchFamily="34" charset="0"/>
              <a:ea typeface="SimSun" pitchFamily="2" charset="-122"/>
              <a:cs typeface="Tahoma" pitchFamily="34" charset="0"/>
            </a:endParaRPr>
          </a:p>
          <a:p>
            <a:pPr algn="l" eaLnBrk="1" hangingPunct="1">
              <a:buNone/>
            </a:pPr>
            <a:r>
              <a:rPr lang="en-US" altLang="zh-CN" sz="1800" dirty="0">
                <a:latin typeface="Tahoma" pitchFamily="34" charset="0"/>
                <a:ea typeface="SimSun" pitchFamily="2" charset="-122"/>
                <a:cs typeface="Tahoma" pitchFamily="34" charset="0"/>
              </a:rPr>
              <a:t>Supposed we want to find ceil,</a:t>
            </a:r>
          </a:p>
          <a:p>
            <a:pPr algn="l" eaLnBrk="1" hangingPunct="1">
              <a:buNone/>
            </a:pPr>
            <a:r>
              <a:rPr lang="en-US" altLang="zh-CN" sz="1800" dirty="0">
                <a:latin typeface="Tahoma" pitchFamily="34" charset="0"/>
                <a:ea typeface="SimSun" pitchFamily="2" charset="-122"/>
                <a:cs typeface="Tahoma" pitchFamily="34" charset="0"/>
              </a:rPr>
              <a:t>we compute the hash key and found </a:t>
            </a:r>
          </a:p>
          <a:p>
            <a:pPr algn="l" eaLnBrk="1" hangingPunct="1">
              <a:buNone/>
            </a:pPr>
            <a:r>
              <a:rPr lang="en-US" altLang="zh-CN" sz="1800" dirty="0">
                <a:latin typeface="Tahoma" pitchFamily="34" charset="0"/>
                <a:ea typeface="SimSun" pitchFamily="2" charset="-122"/>
                <a:cs typeface="Tahoma" pitchFamily="34" charset="0"/>
              </a:rPr>
              <a:t>2. But ceil is not there so we should</a:t>
            </a:r>
          </a:p>
          <a:p>
            <a:pPr algn="l" eaLnBrk="1" hangingPunct="1">
              <a:buNone/>
            </a:pPr>
            <a:r>
              <a:rPr lang="en-US" altLang="zh-CN" sz="1800" dirty="0">
                <a:latin typeface="Tahoma" pitchFamily="34" charset="0"/>
                <a:ea typeface="SimSun" pitchFamily="2" charset="-122"/>
                <a:cs typeface="Tahoma" pitchFamily="34" charset="0"/>
              </a:rPr>
              <a:t>iterate until we found ceil.</a:t>
            </a:r>
          </a:p>
        </p:txBody>
      </p:sp>
      <p:sp>
        <p:nvSpPr>
          <p:cNvPr id="18434" name="Slide Number Placeholder 5"/>
          <p:cNvSpPr>
            <a:spLocks noGrp="1"/>
          </p:cNvSpPr>
          <p:nvPr>
            <p:ph type="sldNum" sz="quarter" idx="16"/>
          </p:nvPr>
        </p:nvSpPr>
        <p:spPr>
          <a:noFill/>
        </p:spPr>
        <p:txBody>
          <a:bodyPr/>
          <a:lstStyle/>
          <a:p>
            <a:fld id="{DD5431DF-446A-4DA2-BF51-59151C28BD31}" type="slidenum">
              <a:rPr lang="en-US" smtClean="0">
                <a:latin typeface="Interstate" pitchFamily="50" charset="0"/>
              </a:rPr>
              <a:pPr/>
              <a:t>20</a:t>
            </a:fld>
            <a:endParaRPr lang="en-US">
              <a:latin typeface="Interstate" pitchFamily="50" charset="0"/>
            </a:endParaRPr>
          </a:p>
        </p:txBody>
      </p:sp>
      <p:graphicFrame>
        <p:nvGraphicFramePr>
          <p:cNvPr id="7" name="Table 6"/>
          <p:cNvGraphicFramePr>
            <a:graphicFrameLocks noGrp="1"/>
          </p:cNvGraphicFramePr>
          <p:nvPr/>
        </p:nvGraphicFramePr>
        <p:xfrm>
          <a:off x="4824442" y="2214580"/>
          <a:ext cx="3819524" cy="3714750"/>
        </p:xfrm>
        <a:graphic>
          <a:graphicData uri="http://schemas.openxmlformats.org/drawingml/2006/table">
            <a:tbl>
              <a:tblPr/>
              <a:tblGrid>
                <a:gridCol w="1314492">
                  <a:extLst>
                    <a:ext uri="{9D8B030D-6E8A-4147-A177-3AD203B41FA5}">
                      <a16:colId xmlns:a16="http://schemas.microsoft.com/office/drawing/2014/main" val="20000"/>
                    </a:ext>
                  </a:extLst>
                </a:gridCol>
                <a:gridCol w="1253281">
                  <a:extLst>
                    <a:ext uri="{9D8B030D-6E8A-4147-A177-3AD203B41FA5}">
                      <a16:colId xmlns:a16="http://schemas.microsoft.com/office/drawing/2014/main" val="20001"/>
                    </a:ext>
                  </a:extLst>
                </a:gridCol>
                <a:gridCol w="1251751">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ahoma" pitchFamily="34" charset="0"/>
                          <a:cs typeface="Tahoma" pitchFamily="34" charset="0"/>
                        </a:rPr>
                        <a:t>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cs typeface="Tahoma" pitchFamily="34" charset="0"/>
                        </a:rPr>
                        <a:t>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cs typeface="Tahoma" pitchFamily="34" charset="0"/>
                        </a:rPr>
                        <a:t>Step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atan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ahoma" pitchFamily="34" charset="0"/>
                          <a:cs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acos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define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exp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ceil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floor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a:ln>
                          <a:noFill/>
                        </a:ln>
                        <a:solidFill>
                          <a:schemeClr val="tx1"/>
                        </a:solidFill>
                        <a:effectLst/>
                        <a:latin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dirty="0">
                        <a:ln>
                          <a:noFill/>
                        </a:ln>
                        <a:solidFill>
                          <a:schemeClr val="tx1"/>
                        </a:solidFill>
                        <a:effectLst/>
                        <a:latin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CN" b="1">
                <a:latin typeface="Tahoma" pitchFamily="34" charset="0"/>
                <a:ea typeface="SimSun" pitchFamily="2" charset="-122"/>
                <a:cs typeface="Tahoma" pitchFamily="34" charset="0"/>
              </a:rPr>
              <a:t>Linear Probing</a:t>
            </a:r>
            <a:endParaRPr lang="zh-CN" altLang="en-US" b="1">
              <a:latin typeface="Tahoma" pitchFamily="34" charset="0"/>
              <a:ea typeface="SimSun" pitchFamily="2" charset="-122"/>
              <a:cs typeface="Tahoma" pitchFamily="34" charset="0"/>
            </a:endParaRPr>
          </a:p>
        </p:txBody>
      </p:sp>
      <p:sp>
        <p:nvSpPr>
          <p:cNvPr id="13316" name="Rectangle 3"/>
          <p:cNvSpPr>
            <a:spLocks noGrp="1" noChangeArrowheads="1"/>
          </p:cNvSpPr>
          <p:nvPr>
            <p:ph idx="1"/>
          </p:nvPr>
        </p:nvSpPr>
        <p:spPr>
          <a:xfrm>
            <a:off x="1214414" y="2209800"/>
            <a:ext cx="7429552" cy="3886200"/>
          </a:xfrm>
          <a:solidFill>
            <a:schemeClr val="accent1">
              <a:lumMod val="20000"/>
              <a:lumOff val="80000"/>
            </a:schemeClr>
          </a:solidFill>
          <a:ln>
            <a:solidFill>
              <a:schemeClr val="tx1"/>
            </a:solidFill>
          </a:ln>
        </p:spPr>
        <p:txBody>
          <a:bodyPr>
            <a:normAutofit lnSpcReduction="10000"/>
          </a:bodyPr>
          <a:lstStyle/>
          <a:p>
            <a:pPr algn="l" eaLnBrk="1" hangingPunct="1">
              <a:buNone/>
              <a:tabLst>
                <a:tab pos="457200" algn="l"/>
                <a:tab pos="914400" algn="l"/>
                <a:tab pos="1371600" algn="l"/>
              </a:tabLst>
              <a:defRPr/>
            </a:pPr>
            <a:r>
              <a:rPr lang="id-ID" altLang="zh-CN" sz="1700" dirty="0">
                <a:latin typeface="Courier New" pitchFamily="49" charset="0"/>
                <a:ea typeface="SimSun" pitchFamily="2" charset="-122"/>
                <a:cs typeface="Courier New" pitchFamily="49" charset="0"/>
              </a:rPr>
              <a:t>void linear_probing(item, h[]) {</a:t>
            </a:r>
          </a:p>
          <a:p>
            <a:pPr algn="l" eaLnBrk="1" hangingPunct="1">
              <a:buNone/>
              <a:tabLst>
                <a:tab pos="457200" algn="l"/>
                <a:tab pos="914400" algn="l"/>
                <a:tab pos="1371600" algn="l"/>
              </a:tabLst>
              <a:defRPr/>
            </a:pPr>
            <a:r>
              <a:rPr lang="id-ID" altLang="zh-CN" sz="1700" dirty="0">
                <a:latin typeface="Courier New" pitchFamily="49" charset="0"/>
                <a:ea typeface="SimSun" pitchFamily="2" charset="-122"/>
                <a:cs typeface="Courier New" pitchFamily="49" charset="0"/>
              </a:rPr>
              <a:t>	hash_key = hash(item);</a:t>
            </a:r>
          </a:p>
          <a:p>
            <a:pPr algn="l" eaLnBrk="1" hangingPunct="1">
              <a:buNone/>
              <a:tabLst>
                <a:tab pos="457200" algn="l"/>
                <a:tab pos="914400" algn="l"/>
                <a:tab pos="1371600" algn="l"/>
              </a:tabLst>
              <a:defRPr/>
            </a:pPr>
            <a:r>
              <a:rPr lang="id-ID" altLang="zh-CN" sz="1700" dirty="0">
                <a:latin typeface="Courier New" pitchFamily="49" charset="0"/>
                <a:ea typeface="SimSun" pitchFamily="2" charset="-122"/>
                <a:cs typeface="Courier New" pitchFamily="49" charset="0"/>
              </a:rPr>
              <a:t>	i = has_key;</a:t>
            </a:r>
          </a:p>
          <a:p>
            <a:pPr algn="l" eaLnBrk="1" hangingPunct="1">
              <a:buNone/>
              <a:tabLst>
                <a:tab pos="457200" algn="l"/>
                <a:tab pos="914400" algn="l"/>
                <a:tab pos="1371600" algn="l"/>
              </a:tabLst>
              <a:defRPr/>
            </a:pPr>
            <a:r>
              <a:rPr lang="id-ID" altLang="zh-CN" sz="1700" dirty="0">
                <a:latin typeface="Courier New" pitchFamily="49" charset="0"/>
                <a:ea typeface="SimSun" pitchFamily="2" charset="-122"/>
                <a:cs typeface="Courier New" pitchFamily="49" charset="0"/>
              </a:rPr>
              <a:t>	while ( strlen(h[i] != 0 ) {</a:t>
            </a:r>
          </a:p>
          <a:p>
            <a:pPr algn="l" eaLnBrk="1" hangingPunct="1">
              <a:buNone/>
              <a:tabLst>
                <a:tab pos="457200" algn="l"/>
                <a:tab pos="914400" algn="l"/>
                <a:tab pos="1371600" algn="l"/>
              </a:tabLst>
              <a:defRPr/>
            </a:pPr>
            <a:r>
              <a:rPr lang="id-ID" altLang="zh-CN" sz="1700" dirty="0">
                <a:latin typeface="Courier New" pitchFamily="49" charset="0"/>
                <a:ea typeface="SimSun" pitchFamily="2" charset="-122"/>
                <a:cs typeface="Courier New" pitchFamily="49" charset="0"/>
              </a:rPr>
              <a:t>		if ( strcmp(h[i], item) == 0 ) {</a:t>
            </a:r>
          </a:p>
          <a:p>
            <a:pPr algn="l" eaLnBrk="1" hangingPunct="1">
              <a:buNone/>
              <a:tabLst>
                <a:tab pos="457200" algn="l"/>
                <a:tab pos="914400" algn="l"/>
                <a:tab pos="1371600" algn="l"/>
              </a:tabLst>
              <a:defRPr/>
            </a:pPr>
            <a:r>
              <a:rPr lang="id-ID" altLang="zh-CN" sz="1700" dirty="0">
                <a:latin typeface="Courier New" pitchFamily="49" charset="0"/>
                <a:ea typeface="SimSun" pitchFamily="2" charset="-122"/>
                <a:cs typeface="Courier New" pitchFamily="49" charset="0"/>
              </a:rPr>
              <a:t>			// DUPLICATE ENTRY</a:t>
            </a:r>
            <a:br>
              <a:rPr lang="id-ID" altLang="zh-CN" sz="1700" dirty="0">
                <a:latin typeface="Courier New" pitchFamily="49" charset="0"/>
                <a:ea typeface="SimSun" pitchFamily="2" charset="-122"/>
                <a:cs typeface="Courier New" pitchFamily="49" charset="0"/>
              </a:rPr>
            </a:br>
            <a:r>
              <a:rPr lang="id-ID" altLang="zh-CN" sz="1700" dirty="0">
                <a:latin typeface="Courier New" pitchFamily="49" charset="0"/>
                <a:ea typeface="SimSun" pitchFamily="2" charset="-122"/>
                <a:cs typeface="Courier New" pitchFamily="49" charset="0"/>
              </a:rPr>
              <a:t>		}</a:t>
            </a:r>
          </a:p>
          <a:p>
            <a:pPr algn="l" eaLnBrk="1" hangingPunct="1">
              <a:buNone/>
              <a:tabLst>
                <a:tab pos="457200" algn="l"/>
                <a:tab pos="914400" algn="l"/>
                <a:tab pos="1371600" algn="l"/>
              </a:tabLst>
              <a:defRPr/>
            </a:pPr>
            <a:r>
              <a:rPr lang="id-ID" altLang="zh-CN" sz="1700" dirty="0">
                <a:latin typeface="Courier New" pitchFamily="49" charset="0"/>
                <a:ea typeface="SimSun" pitchFamily="2" charset="-122"/>
                <a:cs typeface="Courier New" pitchFamily="49" charset="0"/>
              </a:rPr>
              <a:t>		i = (i + 1) % TABLE_SIZE;</a:t>
            </a:r>
          </a:p>
          <a:p>
            <a:pPr algn="l" eaLnBrk="1" hangingPunct="1">
              <a:buNone/>
              <a:tabLst>
                <a:tab pos="457200" algn="l"/>
                <a:tab pos="914400" algn="l"/>
                <a:tab pos="1371600" algn="l"/>
              </a:tabLst>
              <a:defRPr/>
            </a:pPr>
            <a:r>
              <a:rPr lang="id-ID" altLang="zh-CN" sz="1700" dirty="0">
                <a:latin typeface="Courier New" pitchFamily="49" charset="0"/>
                <a:ea typeface="SimSun" pitchFamily="2" charset="-122"/>
                <a:cs typeface="Courier New" pitchFamily="49" charset="0"/>
              </a:rPr>
              <a:t>		if ( i == hash_key ) {</a:t>
            </a:r>
          </a:p>
          <a:p>
            <a:pPr algn="l" eaLnBrk="1" hangingPunct="1">
              <a:buNone/>
              <a:tabLst>
                <a:tab pos="457200" algn="l"/>
                <a:tab pos="914400" algn="l"/>
                <a:tab pos="1371600" algn="l"/>
              </a:tabLst>
              <a:defRPr/>
            </a:pPr>
            <a:r>
              <a:rPr lang="id-ID" altLang="zh-CN" sz="1700" dirty="0">
                <a:latin typeface="Courier New" pitchFamily="49" charset="0"/>
                <a:ea typeface="SimSun" pitchFamily="2" charset="-122"/>
                <a:cs typeface="Courier New" pitchFamily="49" charset="0"/>
              </a:rPr>
              <a:t>			// TABLE IS FULL</a:t>
            </a:r>
            <a:br>
              <a:rPr lang="id-ID" altLang="zh-CN" sz="1700" dirty="0">
                <a:latin typeface="Courier New" pitchFamily="49" charset="0"/>
                <a:ea typeface="SimSun" pitchFamily="2" charset="-122"/>
                <a:cs typeface="Courier New" pitchFamily="49" charset="0"/>
              </a:rPr>
            </a:br>
            <a:r>
              <a:rPr lang="id-ID" altLang="zh-CN" sz="1700" dirty="0">
                <a:latin typeface="Courier New" pitchFamily="49" charset="0"/>
                <a:ea typeface="SimSun" pitchFamily="2" charset="-122"/>
                <a:cs typeface="Courier New" pitchFamily="49" charset="0"/>
              </a:rPr>
              <a:t>		}</a:t>
            </a:r>
            <a:br>
              <a:rPr lang="id-ID" altLang="zh-CN" sz="1700" dirty="0">
                <a:latin typeface="Courier New" pitchFamily="49" charset="0"/>
                <a:ea typeface="SimSun" pitchFamily="2" charset="-122"/>
                <a:cs typeface="Courier New" pitchFamily="49" charset="0"/>
              </a:rPr>
            </a:br>
            <a:r>
              <a:rPr lang="id-ID" altLang="zh-CN" sz="1700" dirty="0">
                <a:latin typeface="Courier New" pitchFamily="49" charset="0"/>
                <a:ea typeface="SimSun" pitchFamily="2" charset="-122"/>
                <a:cs typeface="Courier New" pitchFamily="49" charset="0"/>
              </a:rPr>
              <a:t>	}</a:t>
            </a:r>
          </a:p>
          <a:p>
            <a:pPr algn="l" eaLnBrk="1" hangingPunct="1">
              <a:buNone/>
              <a:tabLst>
                <a:tab pos="457200" algn="l"/>
                <a:tab pos="914400" algn="l"/>
                <a:tab pos="1371600" algn="l"/>
              </a:tabLst>
              <a:defRPr/>
            </a:pPr>
            <a:r>
              <a:rPr lang="id-ID" altLang="zh-CN" sz="1700" dirty="0">
                <a:latin typeface="Courier New" pitchFamily="49" charset="0"/>
                <a:ea typeface="SimSun" pitchFamily="2" charset="-122"/>
                <a:cs typeface="Courier New" pitchFamily="49" charset="0"/>
              </a:rPr>
              <a:t>	h[i] = item;</a:t>
            </a:r>
            <a:br>
              <a:rPr lang="id-ID" altLang="zh-CN" sz="1700" dirty="0">
                <a:latin typeface="Courier New" pitchFamily="49" charset="0"/>
                <a:ea typeface="SimSun" pitchFamily="2" charset="-122"/>
                <a:cs typeface="Courier New" pitchFamily="49" charset="0"/>
              </a:rPr>
            </a:br>
            <a:r>
              <a:rPr lang="id-ID" altLang="zh-CN" sz="1700" dirty="0">
                <a:latin typeface="Courier New" pitchFamily="49" charset="0"/>
                <a:ea typeface="SimSun" pitchFamily="2" charset="-122"/>
                <a:cs typeface="Courier New" pitchFamily="49" charset="0"/>
              </a:rPr>
              <a:t>}</a:t>
            </a:r>
          </a:p>
        </p:txBody>
      </p:sp>
      <p:sp>
        <p:nvSpPr>
          <p:cNvPr id="19458" name="Slide Number Placeholder 5"/>
          <p:cNvSpPr>
            <a:spLocks noGrp="1"/>
          </p:cNvSpPr>
          <p:nvPr>
            <p:ph type="sldNum" sz="quarter" idx="16"/>
          </p:nvPr>
        </p:nvSpPr>
        <p:spPr>
          <a:noFill/>
        </p:spPr>
        <p:txBody>
          <a:bodyPr/>
          <a:lstStyle/>
          <a:p>
            <a:fld id="{4235D3FA-EFBF-45DA-B839-1EA6861EF5FE}" type="slidenum">
              <a:rPr lang="en-US" smtClean="0">
                <a:latin typeface="Interstate" pitchFamily="50" charset="0"/>
              </a:rPr>
              <a:pPr/>
              <a:t>21</a:t>
            </a:fld>
            <a:endParaRPr lang="en-US">
              <a:latin typeface="Interstate" pitchFamily="50" charset="0"/>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algn="ctr" eaLnBrk="1" hangingPunct="1"/>
            <a:r>
              <a:rPr lang="en-US" altLang="zh-CN" b="1" dirty="0">
                <a:latin typeface="Tahoma" pitchFamily="34" charset="0"/>
                <a:ea typeface="SimSun" pitchFamily="2" charset="-122"/>
                <a:cs typeface="Tahoma" pitchFamily="34" charset="0"/>
              </a:rPr>
              <a:t>Chaining</a:t>
            </a:r>
            <a:endParaRPr lang="zh-CN" altLang="en-US" b="1" dirty="0">
              <a:latin typeface="Tahoma" pitchFamily="34" charset="0"/>
              <a:ea typeface="SimSun" pitchFamily="2" charset="-122"/>
              <a:cs typeface="Tahoma" pitchFamily="34" charset="0"/>
            </a:endParaRPr>
          </a:p>
        </p:txBody>
      </p:sp>
      <p:sp>
        <p:nvSpPr>
          <p:cNvPr id="20484" name="Rectangle 3"/>
          <p:cNvSpPr>
            <a:spLocks noGrp="1" noChangeArrowheads="1"/>
          </p:cNvSpPr>
          <p:nvPr>
            <p:ph idx="1"/>
          </p:nvPr>
        </p:nvSpPr>
        <p:spPr/>
        <p:txBody>
          <a:bodyPr/>
          <a:lstStyle/>
          <a:p>
            <a:pPr algn="l" eaLnBrk="1" hangingPunct="1">
              <a:buNone/>
            </a:pPr>
            <a:r>
              <a:rPr lang="en-US" altLang="zh-CN" sz="2000" dirty="0">
                <a:latin typeface="Tahoma" pitchFamily="34" charset="0"/>
                <a:ea typeface="SimSun" pitchFamily="2" charset="-122"/>
                <a:cs typeface="Tahoma" pitchFamily="34" charset="0"/>
              </a:rPr>
              <a:t>In chaining, we store each </a:t>
            </a:r>
          </a:p>
          <a:p>
            <a:pPr algn="l" eaLnBrk="1" hangingPunct="1">
              <a:buNone/>
            </a:pPr>
            <a:r>
              <a:rPr lang="en-US" altLang="zh-CN" sz="2000" dirty="0">
                <a:latin typeface="Tahoma" pitchFamily="34" charset="0"/>
                <a:ea typeface="SimSun" pitchFamily="2" charset="-122"/>
                <a:cs typeface="Tahoma" pitchFamily="34" charset="0"/>
              </a:rPr>
              <a:t>string in a chain (linked list).</a:t>
            </a:r>
          </a:p>
          <a:p>
            <a:pPr algn="l" eaLnBrk="1" hangingPunct="1">
              <a:buNone/>
            </a:pPr>
            <a:endParaRPr lang="en-US" altLang="zh-CN" sz="2000" dirty="0">
              <a:latin typeface="Tahoma" pitchFamily="34" charset="0"/>
              <a:ea typeface="SimSun" pitchFamily="2" charset="-122"/>
              <a:cs typeface="Tahoma" pitchFamily="34" charset="0"/>
            </a:endParaRPr>
          </a:p>
          <a:p>
            <a:pPr algn="l" eaLnBrk="1" hangingPunct="1">
              <a:buNone/>
            </a:pPr>
            <a:r>
              <a:rPr lang="en-US" altLang="zh-CN" sz="2000" dirty="0">
                <a:latin typeface="Tahoma" pitchFamily="34" charset="0"/>
                <a:ea typeface="SimSun" pitchFamily="2" charset="-122"/>
                <a:cs typeface="Tahoma" pitchFamily="34" charset="0"/>
              </a:rPr>
              <a:t>So if there is collision, we only</a:t>
            </a:r>
          </a:p>
          <a:p>
            <a:pPr algn="l" eaLnBrk="1" hangingPunct="1">
              <a:buNone/>
            </a:pPr>
            <a:r>
              <a:rPr lang="en-US" altLang="zh-CN" sz="2000" dirty="0">
                <a:latin typeface="Tahoma" pitchFamily="34" charset="0"/>
                <a:ea typeface="SimSun" pitchFamily="2" charset="-122"/>
                <a:cs typeface="Tahoma" pitchFamily="34" charset="0"/>
              </a:rPr>
              <a:t>need to iterate on that chain.</a:t>
            </a:r>
          </a:p>
          <a:p>
            <a:pPr algn="l" eaLnBrk="1" hangingPunct="1"/>
            <a:endParaRPr lang="en-US" altLang="zh-CN" sz="1800" dirty="0">
              <a:latin typeface="Tahoma" pitchFamily="34" charset="0"/>
              <a:ea typeface="SimSun" pitchFamily="2" charset="-122"/>
              <a:cs typeface="Tahoma" pitchFamily="34" charset="0"/>
            </a:endParaRPr>
          </a:p>
        </p:txBody>
      </p:sp>
      <p:sp>
        <p:nvSpPr>
          <p:cNvPr id="20482" name="Slide Number Placeholder 5"/>
          <p:cNvSpPr>
            <a:spLocks noGrp="1"/>
          </p:cNvSpPr>
          <p:nvPr>
            <p:ph type="sldNum" sz="quarter" idx="16"/>
          </p:nvPr>
        </p:nvSpPr>
        <p:spPr>
          <a:noFill/>
        </p:spPr>
        <p:txBody>
          <a:bodyPr/>
          <a:lstStyle/>
          <a:p>
            <a:fld id="{5FF96325-E7D4-4176-BAD4-7BFCD9A75BA9}" type="slidenum">
              <a:rPr lang="en-US" smtClean="0">
                <a:latin typeface="Interstate" pitchFamily="50" charset="0"/>
              </a:rPr>
              <a:pPr/>
              <a:t>22</a:t>
            </a:fld>
            <a:endParaRPr lang="en-US">
              <a:latin typeface="Interstate" pitchFamily="50" charset="0"/>
            </a:endParaRPr>
          </a:p>
        </p:txBody>
      </p:sp>
      <p:graphicFrame>
        <p:nvGraphicFramePr>
          <p:cNvPr id="7" name="Table 6"/>
          <p:cNvGraphicFramePr>
            <a:graphicFrameLocks noGrp="1"/>
          </p:cNvGraphicFramePr>
          <p:nvPr/>
        </p:nvGraphicFramePr>
        <p:xfrm>
          <a:off x="5072066" y="2214554"/>
          <a:ext cx="3429000" cy="3714750"/>
        </p:xfrm>
        <a:graphic>
          <a:graphicData uri="http://schemas.openxmlformats.org/drawingml/2006/table">
            <a:tbl>
              <a:tblPr/>
              <a:tblGrid>
                <a:gridCol w="12954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cs typeface="Tahoma" pitchFamily="34" charset="0"/>
                        </a:rPr>
                        <a:t>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cs typeface="Tahoma" pitchFamily="34" charset="0"/>
                        </a:rPr>
                        <a:t>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atan </a:t>
                      </a:r>
                      <a:r>
                        <a:rPr kumimoji="0" lang="en-US" sz="1800" b="0" i="0" u="none" strike="noStrike" cap="none" normalizeH="0" baseline="0">
                          <a:ln>
                            <a:noFill/>
                          </a:ln>
                          <a:solidFill>
                            <a:schemeClr val="tx1"/>
                          </a:solidFill>
                          <a:effectLst/>
                          <a:latin typeface="Tahoma" pitchFamily="34" charset="0"/>
                          <a:cs typeface="Tahoma" pitchFamily="34" charset="0"/>
                          <a:sym typeface="Wingdings" pitchFamily="2" charset="2"/>
                        </a:rPr>
                        <a:t> acos</a:t>
                      </a:r>
                      <a:endParaRPr kumimoji="0" lang="en-US" sz="1800" b="0" i="0" u="none" strike="noStrike" cap="none" normalizeH="0" baseline="0">
                        <a:ln>
                          <a:noFill/>
                        </a:ln>
                        <a:solidFill>
                          <a:schemeClr val="tx1"/>
                        </a:solidFill>
                        <a:effectLst/>
                        <a:latin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cs typeface="Tahoma" pitchFamily="34" charset="0"/>
                        </a:rPr>
                        <a:t>NULL</a:t>
                      </a:r>
                      <a:endParaRPr kumimoji="0" lang="en-US" sz="1600" b="0" i="0" u="none" strike="noStrike" cap="none" normalizeH="0" baseline="0">
                        <a:ln>
                          <a:noFill/>
                        </a:ln>
                        <a:solidFill>
                          <a:schemeClr val="tx1"/>
                        </a:solidFill>
                        <a:effectLst/>
                        <a:latin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char </a:t>
                      </a:r>
                      <a:r>
                        <a:rPr kumimoji="0" lang="en-US" sz="1800" b="0" i="0" u="none" strike="noStrike" cap="none" normalizeH="0" baseline="0">
                          <a:ln>
                            <a:noFill/>
                          </a:ln>
                          <a:solidFill>
                            <a:schemeClr val="tx1"/>
                          </a:solidFill>
                          <a:effectLst/>
                          <a:latin typeface="Tahoma" pitchFamily="34" charset="0"/>
                          <a:cs typeface="Tahoma" pitchFamily="34" charset="0"/>
                          <a:sym typeface="Wingdings" pitchFamily="2" charset="2"/>
                        </a:rPr>
                        <a:t> ceil</a:t>
                      </a:r>
                      <a:endParaRPr kumimoji="0" lang="en-US" sz="1800" b="0" i="0" u="none" strike="noStrike" cap="none" normalizeH="0" baseline="0">
                        <a:ln>
                          <a:noFill/>
                        </a:ln>
                        <a:solidFill>
                          <a:schemeClr val="tx1"/>
                        </a:solidFill>
                        <a:effectLst/>
                        <a:latin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define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exp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float </a:t>
                      </a:r>
                      <a:r>
                        <a:rPr kumimoji="0" lang="en-US" sz="1800" b="0" i="0" u="none" strike="noStrike" cap="none" normalizeH="0" baseline="0">
                          <a:ln>
                            <a:noFill/>
                          </a:ln>
                          <a:solidFill>
                            <a:schemeClr val="tx1"/>
                          </a:solidFill>
                          <a:effectLst/>
                          <a:latin typeface="Tahoma" pitchFamily="34" charset="0"/>
                          <a:cs typeface="Tahoma" pitchFamily="34" charset="0"/>
                          <a:sym typeface="Wingdings" pitchFamily="2" charset="2"/>
                        </a:rPr>
                        <a:t> floor</a:t>
                      </a:r>
                      <a:endParaRPr kumimoji="0" lang="en-US" sz="1800" b="0" i="0" u="none" strike="noStrike" cap="none" normalizeH="0" baseline="0">
                        <a:ln>
                          <a:noFill/>
                        </a:ln>
                        <a:solidFill>
                          <a:schemeClr val="tx1"/>
                        </a:solidFill>
                        <a:effectLst/>
                        <a:latin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ahoma" pitchFamily="34" charset="0"/>
                          <a:cs typeface="Tahoma" pitchFamily="34" charset="0"/>
                        </a:rPr>
                        <a:t>NULL</a:t>
                      </a:r>
                      <a:endParaRPr kumimoji="0" lang="en-US" sz="1400" b="0" i="0" u="none" strike="noStrike" cap="none" normalizeH="0" baseline="0">
                        <a:ln>
                          <a:noFill/>
                        </a:ln>
                        <a:solidFill>
                          <a:schemeClr val="tx1"/>
                        </a:solidFill>
                        <a:effectLst/>
                        <a:latin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ahoma" pitchFamily="34" charset="0"/>
                          <a:cs typeface="Tahoma" pitchFamily="34" charset="0"/>
                        </a:rPr>
                        <a:t>NULL</a:t>
                      </a:r>
                      <a:endParaRPr kumimoji="0" lang="en-US" sz="1400" b="0" i="0" u="none" strike="noStrike" cap="none" normalizeH="0" baseline="0">
                        <a:ln>
                          <a:noFill/>
                        </a:ln>
                        <a:solidFill>
                          <a:schemeClr val="tx1"/>
                        </a:solidFill>
                        <a:effectLst/>
                        <a:latin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dirty="0">
                        <a:ln>
                          <a:noFill/>
                        </a:ln>
                        <a:solidFill>
                          <a:schemeClr val="tx1"/>
                        </a:solidFill>
                        <a:effectLst/>
                        <a:latin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algn="ctr" eaLnBrk="1" hangingPunct="1"/>
            <a:r>
              <a:rPr lang="en-US" altLang="zh-CN" b="1" dirty="0">
                <a:latin typeface="Tahoma" pitchFamily="34" charset="0"/>
                <a:ea typeface="SimSun" pitchFamily="2" charset="-122"/>
                <a:cs typeface="Tahoma" pitchFamily="34" charset="0"/>
              </a:rPr>
              <a:t>Chaining</a:t>
            </a:r>
            <a:endParaRPr lang="zh-CN" altLang="en-US" b="1" dirty="0">
              <a:latin typeface="Tahoma" pitchFamily="34" charset="0"/>
              <a:ea typeface="SimSun" pitchFamily="2" charset="-122"/>
              <a:cs typeface="Tahoma" pitchFamily="34" charset="0"/>
            </a:endParaRPr>
          </a:p>
        </p:txBody>
      </p:sp>
      <p:sp>
        <p:nvSpPr>
          <p:cNvPr id="15364" name="Rectangle 3"/>
          <p:cNvSpPr>
            <a:spLocks noGrp="1" noChangeArrowheads="1"/>
          </p:cNvSpPr>
          <p:nvPr>
            <p:ph idx="1"/>
          </p:nvPr>
        </p:nvSpPr>
        <p:spPr>
          <a:xfrm>
            <a:off x="1214414" y="2209800"/>
            <a:ext cx="7629548" cy="3886200"/>
          </a:xfrm>
          <a:solidFill>
            <a:schemeClr val="accent1">
              <a:lumMod val="20000"/>
              <a:lumOff val="80000"/>
            </a:schemeClr>
          </a:solidFill>
          <a:ln>
            <a:solidFill>
              <a:schemeClr val="tx1"/>
            </a:solidFill>
          </a:ln>
        </p:spPr>
        <p:txBody>
          <a:bodyPr>
            <a:normAutofit lnSpcReduction="10000"/>
          </a:bodyPr>
          <a:lstStyle/>
          <a:p>
            <a:pPr algn="l" eaLnBrk="1" hangingPunct="1">
              <a:buNone/>
              <a:tabLst>
                <a:tab pos="457200" algn="l"/>
                <a:tab pos="914400" algn="l"/>
                <a:tab pos="1371600" algn="l"/>
              </a:tabLst>
              <a:defRPr/>
            </a:pPr>
            <a:r>
              <a:rPr lang="en-US" altLang="zh-CN" sz="1700" dirty="0">
                <a:latin typeface="Courier New" pitchFamily="49" charset="0"/>
                <a:ea typeface="SimSun" pitchFamily="2" charset="-122"/>
                <a:cs typeface="Courier New" pitchFamily="49" charset="0"/>
              </a:rPr>
              <a:t>void chaining(item, h[]) {</a:t>
            </a:r>
          </a:p>
          <a:p>
            <a:pPr algn="l" eaLnBrk="1" hangingPunct="1">
              <a:buNone/>
              <a:tabLst>
                <a:tab pos="457200" algn="l"/>
                <a:tab pos="914400" algn="l"/>
                <a:tab pos="1371600" algn="l"/>
              </a:tabLst>
              <a:defRPr/>
            </a:pPr>
            <a:r>
              <a:rPr lang="en-US" altLang="zh-CN" sz="1700" dirty="0">
                <a:latin typeface="Courier New" pitchFamily="49" charset="0"/>
                <a:ea typeface="SimSun" pitchFamily="2" charset="-122"/>
                <a:cs typeface="Courier New" pitchFamily="49" charset="0"/>
              </a:rPr>
              <a:t>	</a:t>
            </a:r>
            <a:r>
              <a:rPr lang="en-US" altLang="zh-CN" sz="1700" dirty="0" err="1">
                <a:latin typeface="Courier New" pitchFamily="49" charset="0"/>
                <a:ea typeface="SimSun" pitchFamily="2" charset="-122"/>
                <a:cs typeface="Courier New" pitchFamily="49" charset="0"/>
              </a:rPr>
              <a:t>hash_key</a:t>
            </a:r>
            <a:r>
              <a:rPr lang="en-US" altLang="zh-CN" sz="1700" dirty="0">
                <a:latin typeface="Courier New" pitchFamily="49" charset="0"/>
                <a:ea typeface="SimSun" pitchFamily="2" charset="-122"/>
                <a:cs typeface="Courier New" pitchFamily="49" charset="0"/>
              </a:rPr>
              <a:t> = hash(item);</a:t>
            </a:r>
          </a:p>
          <a:p>
            <a:pPr algn="l" eaLnBrk="1" hangingPunct="1">
              <a:buNone/>
              <a:tabLst>
                <a:tab pos="457200" algn="l"/>
                <a:tab pos="914400" algn="l"/>
                <a:tab pos="1371600" algn="l"/>
              </a:tabLst>
              <a:defRPr/>
            </a:pPr>
            <a:r>
              <a:rPr lang="en-US" altLang="zh-CN" sz="1700" dirty="0">
                <a:latin typeface="Courier New" pitchFamily="49" charset="0"/>
                <a:ea typeface="SimSun" pitchFamily="2" charset="-122"/>
                <a:cs typeface="Courier New" pitchFamily="49" charset="0"/>
              </a:rPr>
              <a:t>	trail = NULL, lead = h[</a:t>
            </a:r>
            <a:r>
              <a:rPr lang="en-US" altLang="zh-CN" sz="1700" dirty="0" err="1">
                <a:latin typeface="Courier New" pitchFamily="49" charset="0"/>
                <a:ea typeface="SimSun" pitchFamily="2" charset="-122"/>
                <a:cs typeface="Courier New" pitchFamily="49" charset="0"/>
              </a:rPr>
              <a:t>hash_key</a:t>
            </a:r>
            <a:r>
              <a:rPr lang="en-US" altLang="zh-CN" sz="1700" dirty="0">
                <a:latin typeface="Courier New" pitchFamily="49" charset="0"/>
                <a:ea typeface="SimSun" pitchFamily="2" charset="-122"/>
                <a:cs typeface="Courier New" pitchFamily="49" charset="0"/>
              </a:rPr>
              <a:t>];</a:t>
            </a:r>
          </a:p>
          <a:p>
            <a:pPr algn="l" eaLnBrk="1" hangingPunct="1">
              <a:buNone/>
              <a:tabLst>
                <a:tab pos="457200" algn="l"/>
                <a:tab pos="914400" algn="l"/>
                <a:tab pos="1371600" algn="l"/>
              </a:tabLst>
              <a:defRPr/>
            </a:pPr>
            <a:r>
              <a:rPr lang="en-US" altLang="zh-CN" sz="1700" dirty="0">
                <a:latin typeface="Courier New" pitchFamily="49" charset="0"/>
                <a:ea typeface="SimSun" pitchFamily="2" charset="-122"/>
                <a:cs typeface="Courier New" pitchFamily="49" charset="0"/>
              </a:rPr>
              <a:t>	while ( lead ) {</a:t>
            </a:r>
          </a:p>
          <a:p>
            <a:pPr algn="l" eaLnBrk="1" hangingPunct="1">
              <a:buNone/>
              <a:tabLst>
                <a:tab pos="457200" algn="l"/>
                <a:tab pos="914400" algn="l"/>
                <a:tab pos="1371600" algn="l"/>
              </a:tabLst>
              <a:defRPr/>
            </a:pPr>
            <a:r>
              <a:rPr lang="en-US" altLang="zh-CN" sz="1700" dirty="0">
                <a:latin typeface="Courier New" pitchFamily="49" charset="0"/>
                <a:ea typeface="SimSun" pitchFamily="2" charset="-122"/>
                <a:cs typeface="Courier New" pitchFamily="49" charset="0"/>
              </a:rPr>
              <a:t>		if ( </a:t>
            </a:r>
            <a:r>
              <a:rPr lang="en-US" altLang="zh-CN" sz="1700" dirty="0" err="1">
                <a:latin typeface="Courier New" pitchFamily="49" charset="0"/>
                <a:ea typeface="SimSun" pitchFamily="2" charset="-122"/>
                <a:cs typeface="Courier New" pitchFamily="49" charset="0"/>
              </a:rPr>
              <a:t>strcmp</a:t>
            </a:r>
            <a:r>
              <a:rPr lang="en-US" altLang="zh-CN" sz="1700" dirty="0">
                <a:latin typeface="Courier New" pitchFamily="49" charset="0"/>
                <a:ea typeface="SimSun" pitchFamily="2" charset="-122"/>
                <a:cs typeface="Courier New" pitchFamily="49" charset="0"/>
              </a:rPr>
              <a:t>(lead-&gt;item, item) == 0 ) {</a:t>
            </a:r>
            <a:r>
              <a:rPr lang="en-US" altLang="zh-CN" sz="1400" dirty="0">
                <a:latin typeface="Courier New" pitchFamily="49" charset="0"/>
                <a:ea typeface="SimSun" pitchFamily="2" charset="-122"/>
                <a:cs typeface="Courier New" pitchFamily="49" charset="0"/>
              </a:rPr>
              <a:t> // DUPLICATE ENTRY</a:t>
            </a:r>
            <a:r>
              <a:rPr lang="en-US" altLang="zh-CN" sz="1700" dirty="0">
                <a:latin typeface="Courier New" pitchFamily="49" charset="0"/>
                <a:ea typeface="SimSun" pitchFamily="2" charset="-122"/>
                <a:cs typeface="Courier New" pitchFamily="49" charset="0"/>
              </a:rPr>
              <a:t> }</a:t>
            </a:r>
          </a:p>
          <a:p>
            <a:pPr algn="l" eaLnBrk="1" hangingPunct="1">
              <a:buNone/>
              <a:tabLst>
                <a:tab pos="457200" algn="l"/>
                <a:tab pos="914400" algn="l"/>
                <a:tab pos="1371600" algn="l"/>
              </a:tabLst>
              <a:defRPr/>
            </a:pPr>
            <a:r>
              <a:rPr lang="en-US" altLang="zh-CN" sz="1700" dirty="0">
                <a:latin typeface="Courier New" pitchFamily="49" charset="0"/>
                <a:ea typeface="SimSun" pitchFamily="2" charset="-122"/>
                <a:cs typeface="Courier New" pitchFamily="49" charset="0"/>
              </a:rPr>
              <a:t>		trail = lead; lead = lead-&gt;next;</a:t>
            </a:r>
            <a:br>
              <a:rPr lang="en-US" altLang="zh-CN" sz="1700" dirty="0">
                <a:latin typeface="Courier New" pitchFamily="49" charset="0"/>
                <a:ea typeface="SimSun" pitchFamily="2" charset="-122"/>
                <a:cs typeface="Courier New" pitchFamily="49" charset="0"/>
              </a:rPr>
            </a:br>
            <a:r>
              <a:rPr lang="en-US" altLang="zh-CN" sz="1700" dirty="0">
                <a:latin typeface="Courier New" pitchFamily="49" charset="0"/>
                <a:ea typeface="SimSun" pitchFamily="2" charset="-122"/>
                <a:cs typeface="Courier New" pitchFamily="49" charset="0"/>
              </a:rPr>
              <a:t>	}</a:t>
            </a:r>
          </a:p>
          <a:p>
            <a:pPr algn="l" eaLnBrk="1" hangingPunct="1">
              <a:buNone/>
              <a:tabLst>
                <a:tab pos="457200" algn="l"/>
                <a:tab pos="914400" algn="l"/>
                <a:tab pos="1371600" algn="l"/>
              </a:tabLst>
              <a:defRPr/>
            </a:pPr>
            <a:r>
              <a:rPr lang="en-US" altLang="zh-CN" sz="1700" dirty="0">
                <a:latin typeface="Courier New" pitchFamily="49" charset="0"/>
                <a:ea typeface="SimSun" pitchFamily="2" charset="-122"/>
                <a:cs typeface="Courier New" pitchFamily="49" charset="0"/>
              </a:rPr>
              <a:t>	p = </a:t>
            </a:r>
            <a:r>
              <a:rPr lang="en-US" altLang="zh-CN" sz="1700" dirty="0" err="1">
                <a:latin typeface="Courier New" pitchFamily="49" charset="0"/>
                <a:ea typeface="SimSun" pitchFamily="2" charset="-122"/>
                <a:cs typeface="Courier New" pitchFamily="49" charset="0"/>
              </a:rPr>
              <a:t>malloc</a:t>
            </a:r>
            <a:r>
              <a:rPr lang="en-US" altLang="zh-CN" sz="1700" dirty="0">
                <a:latin typeface="Courier New" pitchFamily="49" charset="0"/>
                <a:ea typeface="SimSun" pitchFamily="2" charset="-122"/>
                <a:cs typeface="Courier New" pitchFamily="49" charset="0"/>
              </a:rPr>
              <a:t> new node;</a:t>
            </a:r>
          </a:p>
          <a:p>
            <a:pPr algn="l" eaLnBrk="1" hangingPunct="1">
              <a:buNone/>
              <a:tabLst>
                <a:tab pos="457200" algn="l"/>
                <a:tab pos="914400" algn="l"/>
                <a:tab pos="1371600" algn="l"/>
              </a:tabLst>
              <a:defRPr/>
            </a:pPr>
            <a:r>
              <a:rPr lang="en-US" altLang="zh-CN" sz="1700" dirty="0">
                <a:latin typeface="Courier New" pitchFamily="49" charset="0"/>
                <a:ea typeface="SimSun" pitchFamily="2" charset="-122"/>
                <a:cs typeface="Courier New" pitchFamily="49" charset="0"/>
              </a:rPr>
              <a:t>	p-&gt;item = item;</a:t>
            </a:r>
          </a:p>
          <a:p>
            <a:pPr algn="l" eaLnBrk="1" hangingPunct="1">
              <a:buNone/>
              <a:tabLst>
                <a:tab pos="457200" algn="l"/>
                <a:tab pos="914400" algn="l"/>
                <a:tab pos="1371600" algn="l"/>
              </a:tabLst>
              <a:defRPr/>
            </a:pPr>
            <a:r>
              <a:rPr lang="en-US" altLang="zh-CN" sz="1700" dirty="0">
                <a:latin typeface="Courier New" pitchFamily="49" charset="0"/>
                <a:ea typeface="SimSun" pitchFamily="2" charset="-122"/>
                <a:cs typeface="Courier New" pitchFamily="49" charset="0"/>
              </a:rPr>
              <a:t>	p-&gt;next = NULL;</a:t>
            </a:r>
          </a:p>
          <a:p>
            <a:pPr algn="l" eaLnBrk="1" hangingPunct="1">
              <a:buNone/>
              <a:tabLst>
                <a:tab pos="457200" algn="l"/>
                <a:tab pos="914400" algn="l"/>
                <a:tab pos="1371600" algn="l"/>
              </a:tabLst>
              <a:defRPr/>
            </a:pPr>
            <a:r>
              <a:rPr lang="en-US" altLang="zh-CN" sz="1700" dirty="0">
                <a:latin typeface="Courier New" pitchFamily="49" charset="0"/>
                <a:ea typeface="SimSun" pitchFamily="2" charset="-122"/>
                <a:cs typeface="Courier New" pitchFamily="49" charset="0"/>
              </a:rPr>
              <a:t>	if ( trail == 0 ) h[</a:t>
            </a:r>
            <a:r>
              <a:rPr lang="en-US" altLang="zh-CN" sz="1700" dirty="0" err="1">
                <a:latin typeface="Courier New" pitchFamily="49" charset="0"/>
                <a:ea typeface="SimSun" pitchFamily="2" charset="-122"/>
                <a:cs typeface="Courier New" pitchFamily="49" charset="0"/>
              </a:rPr>
              <a:t>hash_key</a:t>
            </a:r>
            <a:r>
              <a:rPr lang="en-US" altLang="zh-CN" sz="1700" dirty="0">
                <a:latin typeface="Courier New" pitchFamily="49" charset="0"/>
                <a:ea typeface="SimSun" pitchFamily="2" charset="-122"/>
                <a:cs typeface="Courier New" pitchFamily="49" charset="0"/>
              </a:rPr>
              <a:t>] = p; else trail-&gt;next = p;</a:t>
            </a:r>
          </a:p>
          <a:p>
            <a:pPr algn="l" eaLnBrk="1" hangingPunct="1">
              <a:buNone/>
              <a:tabLst>
                <a:tab pos="457200" algn="l"/>
                <a:tab pos="914400" algn="l"/>
                <a:tab pos="1371600" algn="l"/>
              </a:tabLst>
              <a:defRPr/>
            </a:pPr>
            <a:r>
              <a:rPr lang="en-US" altLang="zh-CN" sz="1700" dirty="0">
                <a:latin typeface="Courier New" pitchFamily="49" charset="0"/>
                <a:ea typeface="SimSun" pitchFamily="2" charset="-122"/>
                <a:cs typeface="Courier New" pitchFamily="49" charset="0"/>
              </a:rPr>
              <a:t>}</a:t>
            </a:r>
          </a:p>
        </p:txBody>
      </p:sp>
      <p:sp>
        <p:nvSpPr>
          <p:cNvPr id="21506" name="Slide Number Placeholder 5"/>
          <p:cNvSpPr>
            <a:spLocks noGrp="1"/>
          </p:cNvSpPr>
          <p:nvPr>
            <p:ph type="sldNum" sz="quarter" idx="16"/>
          </p:nvPr>
        </p:nvSpPr>
        <p:spPr>
          <a:noFill/>
        </p:spPr>
        <p:txBody>
          <a:bodyPr/>
          <a:lstStyle/>
          <a:p>
            <a:fld id="{8C9E0B8F-00BA-4992-8DEA-FCE485838152}" type="slidenum">
              <a:rPr lang="en-US" smtClean="0">
                <a:latin typeface="Interstate" pitchFamily="50" charset="0"/>
              </a:rPr>
              <a:pPr/>
              <a:t>23</a:t>
            </a:fld>
            <a:endParaRPr lang="en-US">
              <a:latin typeface="Interstate" pitchFamily="50" charset="0"/>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References</a:t>
            </a:r>
          </a:p>
        </p:txBody>
      </p:sp>
      <p:sp>
        <p:nvSpPr>
          <p:cNvPr id="3" name="Slide Number Placeholder 2"/>
          <p:cNvSpPr>
            <a:spLocks noGrp="1"/>
          </p:cNvSpPr>
          <p:nvPr>
            <p:ph type="sldNum" sz="quarter" idx="12"/>
          </p:nvPr>
        </p:nvSpPr>
        <p:spPr/>
        <p:txBody>
          <a:bodyPr/>
          <a:lstStyle/>
          <a:p>
            <a:fld id="{F173735F-2667-4028-B606-D96AABD86FDB}" type="slidenum">
              <a:rPr lang="id-ID" smtClean="0"/>
              <a:pPr/>
              <a:t>24</a:t>
            </a:fld>
            <a:endParaRPr lang="id-ID"/>
          </a:p>
        </p:txBody>
      </p:sp>
      <p:sp>
        <p:nvSpPr>
          <p:cNvPr id="4" name="Content Placeholder 3"/>
          <p:cNvSpPr>
            <a:spLocks noGrp="1"/>
          </p:cNvSpPr>
          <p:nvPr>
            <p:ph idx="1"/>
          </p:nvPr>
        </p:nvSpPr>
        <p:spPr/>
        <p:txBody>
          <a:bodyPr>
            <a:normAutofit lnSpcReduction="10000"/>
          </a:bodyPr>
          <a:lstStyle/>
          <a:p>
            <a:pPr marL="341313" indent="-341313" algn="just">
              <a:lnSpc>
                <a:spcPct val="90000"/>
              </a:lnSpc>
              <a:spcAft>
                <a:spcPts val="600"/>
              </a:spcAft>
            </a:pPr>
            <a:r>
              <a:rPr lang="en-US" sz="2400" dirty="0">
                <a:latin typeface="Tahoma" panose="020B0604030504040204" pitchFamily="34" charset="0"/>
                <a:ea typeface="Tahoma" panose="020B0604030504040204" pitchFamily="34" charset="0"/>
                <a:cs typeface="Tahoma" panose="020B0604030504040204" pitchFamily="34" charset="0"/>
              </a:rPr>
              <a:t>S. Sridhar. 2015. Design and Analysis of Algorithms. Oxford University Press. New Delhi. ISBN: </a:t>
            </a:r>
            <a:r>
              <a:rPr lang="en-AU" sz="2400" dirty="0">
                <a:latin typeface="Tahoma" panose="020B0604030504040204" pitchFamily="34" charset="0"/>
                <a:ea typeface="Tahoma" panose="020B0604030504040204" pitchFamily="34" charset="0"/>
                <a:cs typeface="Tahoma" panose="020B0604030504040204" pitchFamily="34" charset="0"/>
              </a:rPr>
              <a:t>9780198093695. Chapter 10</a:t>
            </a:r>
            <a:endParaRPr lang="en-US" sz="2400" dirty="0">
              <a:latin typeface="Tahoma" panose="020B0604030504040204" pitchFamily="34" charset="0"/>
              <a:ea typeface="Tahoma" panose="020B0604030504040204" pitchFamily="34" charset="0"/>
              <a:cs typeface="Tahoma" panose="020B0604030504040204" pitchFamily="34" charset="0"/>
            </a:endParaRPr>
          </a:p>
          <a:p>
            <a:pPr marL="341313" indent="-341313" algn="just">
              <a:lnSpc>
                <a:spcPct val="90000"/>
              </a:lnSpc>
              <a:spcAft>
                <a:spcPts val="600"/>
              </a:spcAft>
            </a:pPr>
            <a:r>
              <a:rPr lang="id-ID" sz="2400" dirty="0">
                <a:latin typeface="Tahoma" panose="020B0604030504040204" pitchFamily="34" charset="0"/>
                <a:ea typeface="Tahoma" panose="020B0604030504040204" pitchFamily="34" charset="0"/>
                <a:cs typeface="Tahoma" panose="020B0604030504040204" pitchFamily="34" charset="0"/>
              </a:rPr>
              <a:t>Reema Thareja. 2014. Data structures using C. O</a:t>
            </a:r>
            <a:r>
              <a:rPr lang="en-US" sz="2400" dirty="0" err="1">
                <a:latin typeface="Tahoma" panose="020B0604030504040204" pitchFamily="34" charset="0"/>
                <a:ea typeface="Tahoma" panose="020B0604030504040204" pitchFamily="34" charset="0"/>
                <a:cs typeface="Tahoma" panose="020B0604030504040204" pitchFamily="34" charset="0"/>
              </a:rPr>
              <a:t>xford</a:t>
            </a:r>
            <a:r>
              <a:rPr lang="en-US" sz="2400" dirty="0">
                <a:latin typeface="Tahoma" panose="020B0604030504040204" pitchFamily="34" charset="0"/>
                <a:ea typeface="Tahoma" panose="020B0604030504040204" pitchFamily="34" charset="0"/>
                <a:cs typeface="Tahoma" panose="020B0604030504040204" pitchFamily="34" charset="0"/>
              </a:rPr>
              <a:t> University Press</a:t>
            </a:r>
            <a:r>
              <a:rPr lang="id-ID" sz="2400" dirty="0">
                <a:latin typeface="Tahoma" panose="020B0604030504040204" pitchFamily="34" charset="0"/>
                <a:ea typeface="Tahoma" panose="020B0604030504040204" pitchFamily="34" charset="0"/>
                <a:cs typeface="Tahoma" panose="020B0604030504040204" pitchFamily="34" charset="0"/>
              </a:rPr>
              <a:t>. New Delhi. ISBN:9780198099307</a:t>
            </a:r>
            <a:r>
              <a:rPr lang="en-US" sz="2400" dirty="0">
                <a:latin typeface="Tahoma" panose="020B0604030504040204" pitchFamily="34" charset="0"/>
                <a:ea typeface="Tahoma" panose="020B0604030504040204" pitchFamily="34" charset="0"/>
                <a:cs typeface="Tahoma" panose="020B0604030504040204" pitchFamily="34" charset="0"/>
              </a:rPr>
              <a:t>. </a:t>
            </a:r>
            <a:r>
              <a:rPr lang="id-ID" sz="2400" dirty="0">
                <a:latin typeface="Tahoma" panose="020B0604030504040204" pitchFamily="34" charset="0"/>
                <a:ea typeface="Tahoma" panose="020B0604030504040204" pitchFamily="34" charset="0"/>
                <a:cs typeface="Tahoma" panose="020B0604030504040204" pitchFamily="34" charset="0"/>
              </a:rPr>
              <a:t>Chapter </a:t>
            </a:r>
            <a:r>
              <a:rPr lang="en-US" sz="2400" dirty="0">
                <a:latin typeface="Tahoma" panose="020B0604030504040204" pitchFamily="34" charset="0"/>
                <a:ea typeface="Tahoma" panose="020B0604030504040204" pitchFamily="34" charset="0"/>
                <a:cs typeface="Tahoma" panose="020B0604030504040204" pitchFamily="34" charset="0"/>
              </a:rPr>
              <a:t>15</a:t>
            </a:r>
          </a:p>
          <a:p>
            <a:pPr marL="341313" indent="-341313" algn="just">
              <a:lnSpc>
                <a:spcPct val="90000"/>
              </a:lnSpc>
              <a:spcAft>
                <a:spcPts val="600"/>
              </a:spcAft>
            </a:pPr>
            <a:r>
              <a:rPr lang="en-US" sz="2400" dirty="0">
                <a:latin typeface="Tahoma" panose="020B0604030504040204" pitchFamily="34" charset="0"/>
                <a:ea typeface="Tahoma" panose="020B0604030504040204" pitchFamily="34" charset="0"/>
                <a:cs typeface="Tahoma" panose="020B0604030504040204" pitchFamily="34" charset="0"/>
              </a:rPr>
              <a:t>Thomas H. </a:t>
            </a:r>
            <a:r>
              <a:rPr lang="en-US" sz="2400" dirty="0" err="1">
                <a:latin typeface="Tahoma" panose="020B0604030504040204" pitchFamily="34" charset="0"/>
                <a:ea typeface="Tahoma" panose="020B0604030504040204" pitchFamily="34" charset="0"/>
                <a:cs typeface="Tahoma" panose="020B0604030504040204" pitchFamily="34" charset="0"/>
              </a:rPr>
              <a:t>Cormen</a:t>
            </a:r>
            <a:r>
              <a:rPr lang="en-US" sz="2400" dirty="0">
                <a:latin typeface="Tahoma" panose="020B0604030504040204" pitchFamily="34" charset="0"/>
                <a:ea typeface="Tahoma" panose="020B0604030504040204" pitchFamily="34" charset="0"/>
                <a:cs typeface="Tahoma" panose="020B0604030504040204" pitchFamily="34" charset="0"/>
              </a:rPr>
              <a:t>, Charles E. </a:t>
            </a:r>
            <a:r>
              <a:rPr lang="en-US" sz="2400" dirty="0" err="1">
                <a:latin typeface="Tahoma" panose="020B0604030504040204" pitchFamily="34" charset="0"/>
                <a:ea typeface="Tahoma" panose="020B0604030504040204" pitchFamily="34" charset="0"/>
                <a:cs typeface="Tahoma" panose="020B0604030504040204" pitchFamily="34" charset="0"/>
              </a:rPr>
              <a:t>Leiserson</a:t>
            </a:r>
            <a:r>
              <a:rPr lang="en-US" sz="2400" dirty="0">
                <a:latin typeface="Tahoma" panose="020B0604030504040204" pitchFamily="34" charset="0"/>
                <a:ea typeface="Tahoma" panose="020B0604030504040204" pitchFamily="34" charset="0"/>
                <a:cs typeface="Tahoma" panose="020B0604030504040204" pitchFamily="34" charset="0"/>
              </a:rPr>
              <a:t>, Ronald L. </a:t>
            </a:r>
            <a:r>
              <a:rPr lang="en-US" sz="2400" dirty="0" err="1">
                <a:latin typeface="Tahoma" panose="020B0604030504040204" pitchFamily="34" charset="0"/>
                <a:ea typeface="Tahoma" panose="020B0604030504040204" pitchFamily="34" charset="0"/>
                <a:cs typeface="Tahoma" panose="020B0604030504040204" pitchFamily="34" charset="0"/>
              </a:rPr>
              <a:t>Rivest</a:t>
            </a:r>
            <a:r>
              <a:rPr lang="en-US" sz="2400" dirty="0">
                <a:latin typeface="Tahoma" panose="020B0604030504040204" pitchFamily="34" charset="0"/>
                <a:ea typeface="Tahoma" panose="020B0604030504040204" pitchFamily="34" charset="0"/>
                <a:cs typeface="Tahoma" panose="020B0604030504040204" pitchFamily="34" charset="0"/>
              </a:rPr>
              <a:t>, &amp; Clifford Stein. (2009). Introduction to Algorithms. 03. The MIT Press. London. ISBN: 9780262033848. </a:t>
            </a:r>
            <a:r>
              <a:rPr lang="en-US" sz="2400">
                <a:latin typeface="Tahoma" panose="020B0604030504040204" pitchFamily="34" charset="0"/>
                <a:ea typeface="Tahoma" panose="020B0604030504040204" pitchFamily="34" charset="0"/>
                <a:cs typeface="Tahoma" panose="020B0604030504040204" pitchFamily="34" charset="0"/>
              </a:rPr>
              <a:t>Chapter 11</a:t>
            </a:r>
            <a:endParaRPr lang="id-ID" sz="2400" dirty="0">
              <a:latin typeface="Tahoma" panose="020B0604030504040204" pitchFamily="34" charset="0"/>
              <a:ea typeface="Tahoma" panose="020B0604030504040204" pitchFamily="34" charset="0"/>
              <a:cs typeface="Tahoma" panose="020B0604030504040204" pitchFamily="34" charset="0"/>
            </a:endParaRPr>
          </a:p>
          <a:p>
            <a:r>
              <a:rPr lang="en-AU" sz="2400" dirty="0">
                <a:latin typeface="Tahoma" panose="020B0604030504040204" pitchFamily="34" charset="0"/>
                <a:ea typeface="Tahoma" panose="020B0604030504040204" pitchFamily="34" charset="0"/>
                <a:cs typeface="Tahoma" panose="020B0604030504040204" pitchFamily="34" charset="0"/>
              </a:rPr>
              <a:t>Hash Table, </a:t>
            </a:r>
            <a:r>
              <a:rPr lang="en-AU" sz="2400" dirty="0">
                <a:latin typeface="Tahoma" panose="020B0604030504040204" pitchFamily="34" charset="0"/>
                <a:ea typeface="Tahoma" panose="020B0604030504040204" pitchFamily="34" charset="0"/>
                <a:cs typeface="Tahoma" panose="020B0604030504040204" pitchFamily="34" charset="0"/>
                <a:hlinkClick r:id="rId2"/>
              </a:rPr>
              <a:t>https://visualgo.net/en/hashtable?slide=1</a:t>
            </a:r>
            <a:r>
              <a:rPr lang="en-AU" sz="2400" dirty="0">
                <a:latin typeface="Tahoma" panose="020B0604030504040204" pitchFamily="34" charset="0"/>
                <a:ea typeface="Tahoma" panose="020B0604030504040204" pitchFamily="34" charset="0"/>
                <a:cs typeface="Tahoma" panose="020B0604030504040204" pitchFamily="34" charset="0"/>
              </a:rPr>
              <a:t> </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Outline</a:t>
            </a:r>
          </a:p>
        </p:txBody>
      </p:sp>
      <p:sp>
        <p:nvSpPr>
          <p:cNvPr id="3" name="Content Placeholder 2"/>
          <p:cNvSpPr>
            <a:spLocks noGrp="1"/>
          </p:cNvSpPr>
          <p:nvPr>
            <p:ph idx="1"/>
          </p:nvPr>
        </p:nvSpPr>
        <p:spPr/>
        <p:txBody>
          <a:bodyPr/>
          <a:lstStyle/>
          <a:p>
            <a:pPr marL="457200" indent="-457200">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Hashing</a:t>
            </a:r>
          </a:p>
          <a:p>
            <a:pPr marL="457200" indent="-457200">
              <a:lnSpc>
                <a:spcPct val="150000"/>
              </a:lnSpc>
              <a:buFont typeface="+mj-lt"/>
              <a:buAutoNum type="arabicPeriod"/>
              <a:defRPr/>
            </a:pPr>
            <a:r>
              <a:rPr lang="en-US">
                <a:latin typeface="Tahoma" panose="020B0604030504040204" pitchFamily="34" charset="0"/>
                <a:ea typeface="Tahoma" panose="020B0604030504040204" pitchFamily="34" charset="0"/>
                <a:cs typeface="Tahoma" panose="020B0604030504040204" pitchFamily="34" charset="0"/>
              </a:rPr>
              <a:t>Hash Table</a:t>
            </a:r>
            <a:endParaRPr lang="en-US" dirty="0">
              <a:latin typeface="Tahoma" panose="020B0604030504040204" pitchFamily="34" charset="0"/>
              <a:ea typeface="Tahoma" panose="020B0604030504040204" pitchFamily="34" charset="0"/>
              <a:cs typeface="Tahoma" panose="020B0604030504040204" pitchFamily="34" charset="0"/>
            </a:endParaRPr>
          </a:p>
          <a:p>
            <a:pPr marL="457200" indent="-457200">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Hash Function</a:t>
            </a:r>
          </a:p>
          <a:p>
            <a:pPr marL="457200" indent="-457200">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Collision</a:t>
            </a:r>
          </a:p>
          <a:p>
            <a:pPr>
              <a:lnSpc>
                <a:spcPct val="150000"/>
              </a:lnSpc>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lstStyle/>
          <a:p>
            <a:fld id="{F173735F-2667-4028-B606-D96AABD86FDB}" type="slidenum">
              <a:rPr lang="id-ID" smtClean="0"/>
              <a:pPr/>
              <a:t>3</a:t>
            </a:fld>
            <a:endParaRPr lang="id-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1066800" y="1444216"/>
            <a:ext cx="7848600" cy="792088"/>
          </a:xfrm>
        </p:spPr>
        <p:txBody>
          <a:bodyPr/>
          <a:lstStyle/>
          <a:p>
            <a:pPr eaLnBrk="1" hangingPunct="1"/>
            <a:r>
              <a:rPr lang="en-US" altLang="zh-CN" b="1" dirty="0">
                <a:latin typeface="Tahoma" pitchFamily="34" charset="0"/>
                <a:ea typeface="SimSun" pitchFamily="2" charset="-122"/>
                <a:cs typeface="Tahoma" pitchFamily="34" charset="0"/>
              </a:rPr>
              <a:t>Hashing</a:t>
            </a:r>
            <a:endParaRPr lang="zh-CN" altLang="en-US" b="1" dirty="0">
              <a:latin typeface="Tahoma" pitchFamily="34" charset="0"/>
              <a:ea typeface="SimSun" pitchFamily="2" charset="-122"/>
              <a:cs typeface="Tahoma" pitchFamily="34" charset="0"/>
            </a:endParaRPr>
          </a:p>
        </p:txBody>
      </p:sp>
      <p:sp>
        <p:nvSpPr>
          <p:cNvPr id="34818" name="Slide Number Placeholder 5"/>
          <p:cNvSpPr>
            <a:spLocks noGrp="1"/>
          </p:cNvSpPr>
          <p:nvPr>
            <p:ph type="sldNum" sz="quarter" idx="12"/>
          </p:nvPr>
        </p:nvSpPr>
        <p:spPr>
          <a:noFill/>
        </p:spPr>
        <p:txBody>
          <a:bodyPr/>
          <a:lstStyle/>
          <a:p>
            <a:fld id="{31D80907-D5CB-431C-AE68-A2B70C5B7ABE}" type="slidenum">
              <a:rPr lang="en-US" smtClean="0">
                <a:latin typeface="Interstate"/>
              </a:rPr>
              <a:pPr/>
              <a:t>4</a:t>
            </a:fld>
            <a:endParaRPr lang="en-US">
              <a:latin typeface="Interstate"/>
            </a:endParaRPr>
          </a:p>
        </p:txBody>
      </p:sp>
      <p:sp>
        <p:nvSpPr>
          <p:cNvPr id="34820" name="Rectangle 3"/>
          <p:cNvSpPr>
            <a:spLocks noGrp="1" noChangeArrowheads="1"/>
          </p:cNvSpPr>
          <p:nvPr>
            <p:ph idx="1"/>
          </p:nvPr>
        </p:nvSpPr>
        <p:spPr>
          <a:xfrm>
            <a:off x="914400" y="2236304"/>
            <a:ext cx="7848600" cy="3771292"/>
          </a:xfrm>
        </p:spPr>
        <p:txBody>
          <a:bodyPr>
            <a:normAutofit fontScale="92500" lnSpcReduction="10000"/>
          </a:bodyPr>
          <a:lstStyle/>
          <a:p>
            <a:pPr marL="236538" indent="-236538" algn="just" eaLnBrk="1" hangingPunct="1">
              <a:buFontTx/>
              <a:buChar char="•"/>
            </a:pPr>
            <a:r>
              <a:rPr lang="en-US" altLang="zh-CN" sz="2400" dirty="0">
                <a:latin typeface="Tahoma" pitchFamily="34" charset="0"/>
                <a:ea typeface="SimSun" pitchFamily="2" charset="-122"/>
                <a:cs typeface="Tahoma" pitchFamily="34" charset="0"/>
              </a:rPr>
              <a:t>Hashing is a technique used for storing and retrieving keys in a rapid manner. </a:t>
            </a:r>
          </a:p>
          <a:p>
            <a:pPr marL="236538" indent="-236538" algn="just" eaLnBrk="1" hangingPunct="1">
              <a:buFontTx/>
              <a:buChar char="•"/>
            </a:pPr>
            <a:r>
              <a:rPr lang="en-US" altLang="zh-CN" sz="2400" dirty="0">
                <a:latin typeface="Tahoma" pitchFamily="34" charset="0"/>
                <a:ea typeface="SimSun" pitchFamily="2" charset="-122"/>
                <a:cs typeface="Tahoma" pitchFamily="34" charset="0"/>
              </a:rPr>
              <a:t>In hashing, a string of characters are transformed into a usually shorter length value or key that represents the original string.</a:t>
            </a:r>
          </a:p>
          <a:p>
            <a:pPr marL="236538" indent="-236538" algn="just" eaLnBrk="1" hangingPunct="1">
              <a:buFontTx/>
              <a:buChar char="•"/>
            </a:pPr>
            <a:r>
              <a:rPr lang="en-US" altLang="zh-CN" sz="2400" dirty="0">
                <a:latin typeface="Tahoma" pitchFamily="34" charset="0"/>
                <a:ea typeface="SimSun" pitchFamily="2" charset="-122"/>
                <a:cs typeface="Tahoma" pitchFamily="34" charset="0"/>
              </a:rPr>
              <a:t>Hashing is used to index and retrieve items in a database because it is faster to find item using shorter hashed key than to find it using the original value.</a:t>
            </a:r>
          </a:p>
          <a:p>
            <a:pPr marL="236538" indent="-236538" algn="just">
              <a:buFontTx/>
              <a:buChar char="•"/>
            </a:pPr>
            <a:r>
              <a:rPr lang="en-US" altLang="zh-CN" sz="2400" dirty="0">
                <a:latin typeface="Tahoma" pitchFamily="34" charset="0"/>
                <a:ea typeface="SimSun" pitchFamily="2" charset="-122"/>
                <a:cs typeface="Tahoma" pitchFamily="34" charset="0"/>
              </a:rPr>
              <a:t>Hashing can also be defined as a concept of distributing keys in an array called a </a:t>
            </a:r>
            <a:r>
              <a:rPr lang="en-US" altLang="zh-CN" sz="2400" b="1" dirty="0">
                <a:solidFill>
                  <a:srgbClr val="0070C0"/>
                </a:solidFill>
                <a:latin typeface="Tahoma" pitchFamily="34" charset="0"/>
                <a:ea typeface="SimSun" pitchFamily="2" charset="-122"/>
                <a:cs typeface="Tahoma" pitchFamily="34" charset="0"/>
              </a:rPr>
              <a:t>hash table </a:t>
            </a:r>
            <a:r>
              <a:rPr lang="en-US" altLang="zh-CN" sz="2400" dirty="0">
                <a:latin typeface="Tahoma" pitchFamily="34" charset="0"/>
                <a:ea typeface="SimSun" pitchFamily="2" charset="-122"/>
                <a:cs typeface="Tahoma" pitchFamily="34" charset="0"/>
              </a:rPr>
              <a:t>using a predetermined function called </a:t>
            </a:r>
            <a:r>
              <a:rPr lang="en-US" altLang="zh-CN" sz="2400" b="1" dirty="0">
                <a:solidFill>
                  <a:srgbClr val="0070C0"/>
                </a:solidFill>
                <a:latin typeface="Tahoma" pitchFamily="34" charset="0"/>
                <a:ea typeface="SimSun" pitchFamily="2" charset="-122"/>
                <a:cs typeface="Tahoma" pitchFamily="34" charset="0"/>
              </a:rPr>
              <a:t>hash function</a:t>
            </a:r>
            <a:r>
              <a:rPr lang="en-US" altLang="zh-CN" sz="2400" dirty="0">
                <a:latin typeface="Tahoma" pitchFamily="34" charset="0"/>
                <a:ea typeface="SimSun" pitchFamily="2" charset="-122"/>
                <a:cs typeface="Tahoma" pitchFamily="34" charset="0"/>
              </a:rPr>
              <a:t>.</a:t>
            </a:r>
          </a:p>
          <a:p>
            <a:pPr marL="236538" indent="-236538" algn="just" eaLnBrk="1" hangingPunct="1">
              <a:buFontTx/>
              <a:buChar char="•"/>
            </a:pPr>
            <a:endParaRPr lang="en-US" altLang="zh-CN" sz="2400" dirty="0">
              <a:latin typeface="Tahoma" pitchFamily="34" charset="0"/>
              <a:ea typeface="SimSun" pitchFamily="2" charset="-122"/>
              <a:cs typeface="Tahoma" pitchFamily="34" charset="0"/>
            </a:endParaRPr>
          </a:p>
        </p:txBody>
      </p:sp>
    </p:spTree>
    <p:extLst>
      <p:ext uri="{BB962C8B-B14F-4D97-AF65-F5344CB8AC3E}">
        <p14:creationId xmlns:p14="http://schemas.microsoft.com/office/powerpoint/2010/main" val="588154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algn="ctr" eaLnBrk="1" hangingPunct="1"/>
            <a:r>
              <a:rPr lang="en-US" altLang="zh-CN" b="1" dirty="0">
                <a:latin typeface="Tahoma" pitchFamily="34" charset="0"/>
                <a:ea typeface="SimSun" pitchFamily="2" charset="-122"/>
                <a:cs typeface="Tahoma" pitchFamily="34" charset="0"/>
              </a:rPr>
              <a:t>Hash Table</a:t>
            </a:r>
            <a:endParaRPr lang="zh-CN" altLang="en-US" b="1" dirty="0">
              <a:latin typeface="Tahoma" pitchFamily="34" charset="0"/>
              <a:ea typeface="SimSun" pitchFamily="2" charset="-122"/>
              <a:cs typeface="Tahoma" pitchFamily="34" charset="0"/>
            </a:endParaRPr>
          </a:p>
        </p:txBody>
      </p:sp>
      <p:sp>
        <p:nvSpPr>
          <p:cNvPr id="5124" name="Rectangle 3"/>
          <p:cNvSpPr>
            <a:spLocks noGrp="1" noChangeArrowheads="1"/>
          </p:cNvSpPr>
          <p:nvPr>
            <p:ph idx="1"/>
          </p:nvPr>
        </p:nvSpPr>
        <p:spPr/>
        <p:txBody>
          <a:bodyPr>
            <a:normAutofit/>
          </a:bodyPr>
          <a:lstStyle/>
          <a:p>
            <a:pPr marL="342900" indent="-342900" algn="l" eaLnBrk="1" hangingPunct="1">
              <a:buFontTx/>
              <a:buChar char="•"/>
            </a:pPr>
            <a:r>
              <a:rPr lang="en-US" altLang="zh-CN" dirty="0">
                <a:latin typeface="Tahoma" pitchFamily="34" charset="0"/>
                <a:ea typeface="SimSun" pitchFamily="2" charset="-122"/>
                <a:cs typeface="Tahoma" pitchFamily="34" charset="0"/>
              </a:rPr>
              <a:t>Hash table is a table (array) where we store the original string. Index of the table is the hashed key while the value is the original string.</a:t>
            </a:r>
          </a:p>
          <a:p>
            <a:pPr marL="342900" indent="-342900" algn="l" eaLnBrk="1" hangingPunct="1">
              <a:buFontTx/>
              <a:buChar char="•"/>
            </a:pPr>
            <a:r>
              <a:rPr lang="en-US" altLang="zh-CN" dirty="0">
                <a:latin typeface="Tahoma" pitchFamily="34" charset="0"/>
                <a:ea typeface="SimSun" pitchFamily="2" charset="-122"/>
                <a:cs typeface="Tahoma" pitchFamily="34" charset="0"/>
              </a:rPr>
              <a:t>The size of hash table is usually several orders of magnitude lower than the total number of possible string, so several string might have a same hashed-key.</a:t>
            </a:r>
          </a:p>
          <a:p>
            <a:pPr marL="342900" indent="-342900" algn="l" eaLnBrk="1" hangingPunct="1">
              <a:buFontTx/>
              <a:buChar char="•"/>
            </a:pPr>
            <a:endParaRPr lang="en-US" altLang="zh-CN" dirty="0">
              <a:latin typeface="Tahoma" pitchFamily="34" charset="0"/>
              <a:ea typeface="SimSun" pitchFamily="2" charset="-122"/>
              <a:cs typeface="Tahoma" pitchFamily="34" charset="0"/>
            </a:endParaRPr>
          </a:p>
          <a:p>
            <a:pPr marL="342900" indent="-342900" algn="l" eaLnBrk="1" hangingPunct="1">
              <a:buFontTx/>
              <a:buChar char="•"/>
            </a:pPr>
            <a:r>
              <a:rPr lang="en-US" altLang="zh-CN" dirty="0">
                <a:latin typeface="Tahoma" pitchFamily="34" charset="0"/>
                <a:ea typeface="SimSun" pitchFamily="2" charset="-122"/>
                <a:cs typeface="Tahoma" pitchFamily="34" charset="0"/>
              </a:rPr>
              <a:t>For example, there are  </a:t>
            </a:r>
            <a:r>
              <a:rPr lang="en-US" altLang="zh-CN" b="1" dirty="0">
                <a:latin typeface="Tahoma" pitchFamily="34" charset="0"/>
                <a:ea typeface="SimSun" pitchFamily="2" charset="-122"/>
                <a:cs typeface="Tahoma" pitchFamily="34" charset="0"/>
              </a:rPr>
              <a:t>26</a:t>
            </a:r>
            <a:r>
              <a:rPr lang="en-US" altLang="zh-CN" b="1" baseline="30000" dirty="0">
                <a:latin typeface="Tahoma" pitchFamily="34" charset="0"/>
                <a:ea typeface="SimSun" pitchFamily="2" charset="-122"/>
                <a:cs typeface="Tahoma" pitchFamily="34" charset="0"/>
              </a:rPr>
              <a:t>7</a:t>
            </a:r>
            <a:r>
              <a:rPr lang="en-US" altLang="zh-CN" b="1" dirty="0">
                <a:latin typeface="Tahoma" pitchFamily="34" charset="0"/>
                <a:ea typeface="SimSun" pitchFamily="2" charset="-122"/>
                <a:cs typeface="Tahoma" pitchFamily="34" charset="0"/>
              </a:rPr>
              <a:t> (8,031,810,176) </a:t>
            </a:r>
            <a:r>
              <a:rPr lang="en-US" altLang="zh-CN" dirty="0">
                <a:latin typeface="Tahoma" pitchFamily="34" charset="0"/>
                <a:ea typeface="SimSun" pitchFamily="2" charset="-122"/>
                <a:cs typeface="Tahoma" pitchFamily="34" charset="0"/>
              </a:rPr>
              <a:t>string of </a:t>
            </a:r>
            <a:r>
              <a:rPr lang="en-US" altLang="zh-CN" b="1" dirty="0">
                <a:latin typeface="Tahoma" pitchFamily="34" charset="0"/>
                <a:ea typeface="SimSun" pitchFamily="2" charset="-122"/>
                <a:cs typeface="Tahoma" pitchFamily="34" charset="0"/>
              </a:rPr>
              <a:t>length</a:t>
            </a:r>
            <a:r>
              <a:rPr lang="en-US" altLang="zh-CN" dirty="0">
                <a:latin typeface="Tahoma" pitchFamily="34" charset="0"/>
                <a:ea typeface="SimSun" pitchFamily="2" charset="-122"/>
                <a:cs typeface="Tahoma" pitchFamily="34" charset="0"/>
              </a:rPr>
              <a:t> </a:t>
            </a:r>
            <a:r>
              <a:rPr lang="en-US" altLang="zh-CN" b="1" dirty="0">
                <a:latin typeface="Tahoma" pitchFamily="34" charset="0"/>
                <a:ea typeface="SimSun" pitchFamily="2" charset="-122"/>
                <a:cs typeface="Tahoma" pitchFamily="34" charset="0"/>
              </a:rPr>
              <a:t>7</a:t>
            </a:r>
            <a:r>
              <a:rPr lang="en-US" altLang="zh-CN" dirty="0">
                <a:latin typeface="Tahoma" pitchFamily="34" charset="0"/>
                <a:ea typeface="SimSun" pitchFamily="2" charset="-122"/>
                <a:cs typeface="Tahoma" pitchFamily="34" charset="0"/>
              </a:rPr>
              <a:t> character consists of lowercase only.</a:t>
            </a:r>
          </a:p>
        </p:txBody>
      </p:sp>
      <p:sp>
        <p:nvSpPr>
          <p:cNvPr id="5122" name="Slide Number Placeholder 5"/>
          <p:cNvSpPr>
            <a:spLocks noGrp="1"/>
          </p:cNvSpPr>
          <p:nvPr>
            <p:ph type="sldNum" sz="quarter" idx="16"/>
          </p:nvPr>
        </p:nvSpPr>
        <p:spPr>
          <a:noFill/>
        </p:spPr>
        <p:txBody>
          <a:bodyPr/>
          <a:lstStyle/>
          <a:p>
            <a:fld id="{B6E205C4-1AF1-4EEF-B53D-1B4722D2CF0D}" type="slidenum">
              <a:rPr lang="en-US" smtClean="0">
                <a:latin typeface="Interstate" pitchFamily="50" charset="0"/>
              </a:rPr>
              <a:pPr/>
              <a:t>5</a:t>
            </a:fld>
            <a:endParaRPr lang="en-US">
              <a:latin typeface="Interstate" pitchFamily="50"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zh-CN" b="1">
                <a:latin typeface="Tahoma" pitchFamily="34" charset="0"/>
                <a:ea typeface="SimSun" pitchFamily="2" charset="-122"/>
                <a:cs typeface="Tahoma" pitchFamily="34" charset="0"/>
              </a:rPr>
              <a:t>Example</a:t>
            </a:r>
            <a:endParaRPr lang="zh-CN" altLang="en-US" b="1">
              <a:latin typeface="Tahoma" pitchFamily="34" charset="0"/>
              <a:ea typeface="SimSun" pitchFamily="2" charset="-122"/>
              <a:cs typeface="Tahoma" pitchFamily="34" charset="0"/>
            </a:endParaRPr>
          </a:p>
        </p:txBody>
      </p:sp>
      <p:sp>
        <p:nvSpPr>
          <p:cNvPr id="36866" name="Slide Number Placeholder 5"/>
          <p:cNvSpPr>
            <a:spLocks noGrp="1"/>
          </p:cNvSpPr>
          <p:nvPr>
            <p:ph type="sldNum" sz="quarter" idx="12"/>
          </p:nvPr>
        </p:nvSpPr>
        <p:spPr>
          <a:noFill/>
        </p:spPr>
        <p:txBody>
          <a:bodyPr/>
          <a:lstStyle/>
          <a:p>
            <a:fld id="{975DBD02-56F3-470F-8CEA-FAC4258FFDF8}" type="slidenum">
              <a:rPr lang="en-US" smtClean="0">
                <a:latin typeface="Interstate"/>
              </a:rPr>
              <a:pPr/>
              <a:t>6</a:t>
            </a:fld>
            <a:endParaRPr lang="en-US">
              <a:latin typeface="Interstate"/>
            </a:endParaRPr>
          </a:p>
        </p:txBody>
      </p:sp>
      <p:sp>
        <p:nvSpPr>
          <p:cNvPr id="36868" name="Rectangle 3"/>
          <p:cNvSpPr>
            <a:spLocks noGrp="1" noChangeArrowheads="1"/>
          </p:cNvSpPr>
          <p:nvPr>
            <p:ph idx="1"/>
          </p:nvPr>
        </p:nvSpPr>
        <p:spPr/>
        <p:txBody>
          <a:bodyPr>
            <a:normAutofit/>
          </a:bodyPr>
          <a:lstStyle/>
          <a:p>
            <a:pPr algn="l" eaLnBrk="1" hangingPunct="1">
              <a:buNone/>
            </a:pPr>
            <a:r>
              <a:rPr lang="en-US" altLang="zh-CN" sz="2400" dirty="0">
                <a:latin typeface="Tahoma" pitchFamily="34" charset="0"/>
                <a:ea typeface="SimSun" pitchFamily="2" charset="-122"/>
                <a:cs typeface="Tahoma" pitchFamily="34" charset="0"/>
              </a:rPr>
              <a:t>Consider this example.</a:t>
            </a:r>
          </a:p>
          <a:p>
            <a:pPr algn="l" eaLnBrk="1" hangingPunct="1"/>
            <a:endParaRPr lang="en-US" altLang="zh-CN" sz="2400" dirty="0">
              <a:latin typeface="Tahoma" pitchFamily="34" charset="0"/>
              <a:ea typeface="SimSun" pitchFamily="2" charset="-122"/>
              <a:cs typeface="Tahoma" pitchFamily="34" charset="0"/>
            </a:endParaRPr>
          </a:p>
          <a:p>
            <a:pPr algn="l" eaLnBrk="1" hangingPunct="1">
              <a:buNone/>
            </a:pPr>
            <a:r>
              <a:rPr lang="en-US" altLang="zh-CN" sz="2400" dirty="0">
                <a:latin typeface="Tahoma" pitchFamily="34" charset="0"/>
                <a:ea typeface="SimSun" pitchFamily="2" charset="-122"/>
                <a:cs typeface="Tahoma" pitchFamily="34" charset="0"/>
              </a:rPr>
              <a:t>Supposed we want to store 5 string: </a:t>
            </a:r>
            <a:r>
              <a:rPr lang="en-US" altLang="zh-CN" sz="2400" b="1" dirty="0">
                <a:latin typeface="Tahoma" pitchFamily="34" charset="0"/>
                <a:ea typeface="SimSun" pitchFamily="2" charset="-122"/>
                <a:cs typeface="Tahoma" pitchFamily="34" charset="0"/>
              </a:rPr>
              <a:t>define, float, exp, </a:t>
            </a:r>
            <a:endParaRPr lang="id-ID" altLang="zh-CN" sz="2400" b="1" dirty="0">
              <a:latin typeface="Tahoma" pitchFamily="34" charset="0"/>
              <a:ea typeface="SimSun" pitchFamily="2" charset="-122"/>
              <a:cs typeface="Tahoma" pitchFamily="34" charset="0"/>
            </a:endParaRPr>
          </a:p>
          <a:p>
            <a:pPr algn="l" eaLnBrk="1" hangingPunct="1">
              <a:buNone/>
            </a:pPr>
            <a:r>
              <a:rPr lang="en-US" altLang="zh-CN" sz="2400" b="1" dirty="0">
                <a:latin typeface="Tahoma" pitchFamily="34" charset="0"/>
                <a:ea typeface="SimSun" pitchFamily="2" charset="-122"/>
                <a:cs typeface="Tahoma" pitchFamily="34" charset="0"/>
              </a:rPr>
              <a:t>char, </a:t>
            </a:r>
            <a:r>
              <a:rPr lang="id-ID" altLang="zh-CN" sz="2400" b="1" dirty="0">
                <a:latin typeface="Tahoma" pitchFamily="34" charset="0"/>
                <a:ea typeface="SimSun" pitchFamily="2" charset="-122"/>
                <a:cs typeface="Tahoma" pitchFamily="34" charset="0"/>
              </a:rPr>
              <a:t>atan</a:t>
            </a:r>
            <a:r>
              <a:rPr lang="en-US" altLang="zh-CN" sz="2400" dirty="0">
                <a:latin typeface="Tahoma" pitchFamily="34" charset="0"/>
                <a:ea typeface="SimSun" pitchFamily="2" charset="-122"/>
                <a:cs typeface="Tahoma" pitchFamily="34" charset="0"/>
              </a:rPr>
              <a:t> into a hash table with size 26. The hash </a:t>
            </a:r>
            <a:endParaRPr lang="id-ID" altLang="zh-CN" sz="2400" dirty="0">
              <a:latin typeface="Tahoma" pitchFamily="34" charset="0"/>
              <a:ea typeface="SimSun" pitchFamily="2" charset="-122"/>
              <a:cs typeface="Tahoma" pitchFamily="34" charset="0"/>
            </a:endParaRPr>
          </a:p>
          <a:p>
            <a:pPr algn="l" eaLnBrk="1" hangingPunct="1">
              <a:buNone/>
            </a:pPr>
            <a:r>
              <a:rPr lang="en-US" altLang="zh-CN" sz="2400" dirty="0">
                <a:latin typeface="Tahoma" pitchFamily="34" charset="0"/>
                <a:ea typeface="SimSun" pitchFamily="2" charset="-122"/>
                <a:cs typeface="Tahoma" pitchFamily="34" charset="0"/>
              </a:rPr>
              <a:t>function we will use is “transform the first character of </a:t>
            </a:r>
            <a:endParaRPr lang="id-ID" altLang="zh-CN" sz="2400" dirty="0">
              <a:latin typeface="Tahoma" pitchFamily="34" charset="0"/>
              <a:ea typeface="SimSun" pitchFamily="2" charset="-122"/>
              <a:cs typeface="Tahoma" pitchFamily="34" charset="0"/>
            </a:endParaRPr>
          </a:p>
          <a:p>
            <a:pPr algn="l" eaLnBrk="1" hangingPunct="1">
              <a:buNone/>
            </a:pPr>
            <a:r>
              <a:rPr lang="en-US" altLang="zh-CN" sz="2400" dirty="0">
                <a:latin typeface="Tahoma" pitchFamily="34" charset="0"/>
                <a:ea typeface="SimSun" pitchFamily="2" charset="-122"/>
                <a:cs typeface="Tahoma" pitchFamily="34" charset="0"/>
              </a:rPr>
              <a:t>each string into a number between 0..25”</a:t>
            </a:r>
          </a:p>
          <a:p>
            <a:pPr algn="l" eaLnBrk="1" hangingPunct="1">
              <a:buNone/>
            </a:pPr>
            <a:r>
              <a:rPr lang="en-US" altLang="zh-CN" sz="2400" dirty="0">
                <a:latin typeface="Tahoma" pitchFamily="34" charset="0"/>
                <a:ea typeface="SimSun" pitchFamily="2" charset="-122"/>
                <a:cs typeface="Tahoma" pitchFamily="34" charset="0"/>
              </a:rPr>
              <a:t>(a will be 0, b will be 1, c will be 2, …, z will be 25).</a:t>
            </a:r>
          </a:p>
        </p:txBody>
      </p:sp>
    </p:spTree>
    <p:extLst>
      <p:ext uri="{BB962C8B-B14F-4D97-AF65-F5344CB8AC3E}">
        <p14:creationId xmlns:p14="http://schemas.microsoft.com/office/powerpoint/2010/main" val="6161524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zh-CN" b="1">
                <a:latin typeface="Tahoma" pitchFamily="34" charset="0"/>
                <a:ea typeface="SimSun" pitchFamily="2" charset="-122"/>
                <a:cs typeface="Tahoma" pitchFamily="34" charset="0"/>
              </a:rPr>
              <a:t>Example</a:t>
            </a:r>
            <a:endParaRPr lang="zh-CN" altLang="en-US" b="1">
              <a:latin typeface="Tahoma" pitchFamily="34" charset="0"/>
              <a:ea typeface="SimSun" pitchFamily="2" charset="-122"/>
              <a:cs typeface="Tahoma" pitchFamily="34" charset="0"/>
            </a:endParaRPr>
          </a:p>
        </p:txBody>
      </p:sp>
      <p:sp>
        <p:nvSpPr>
          <p:cNvPr id="37890" name="Slide Number Placeholder 5"/>
          <p:cNvSpPr>
            <a:spLocks noGrp="1"/>
          </p:cNvSpPr>
          <p:nvPr>
            <p:ph type="sldNum" sz="quarter" idx="12"/>
          </p:nvPr>
        </p:nvSpPr>
        <p:spPr>
          <a:noFill/>
        </p:spPr>
        <p:txBody>
          <a:bodyPr/>
          <a:lstStyle/>
          <a:p>
            <a:fld id="{A245802B-0D3D-4CCB-9771-7824F6D495E3}" type="slidenum">
              <a:rPr lang="en-US" smtClean="0">
                <a:latin typeface="Interstate"/>
              </a:rPr>
              <a:pPr/>
              <a:t>7</a:t>
            </a:fld>
            <a:endParaRPr lang="en-US">
              <a:latin typeface="Interstate"/>
            </a:endParaRPr>
          </a:p>
        </p:txBody>
      </p:sp>
      <p:sp>
        <p:nvSpPr>
          <p:cNvPr id="37892" name="Rectangle 3"/>
          <p:cNvSpPr>
            <a:spLocks noGrp="1" noChangeArrowheads="1"/>
          </p:cNvSpPr>
          <p:nvPr>
            <p:ph idx="1"/>
          </p:nvPr>
        </p:nvSpPr>
        <p:spPr/>
        <p:txBody>
          <a:bodyPr>
            <a:noAutofit/>
          </a:bodyPr>
          <a:lstStyle/>
          <a:p>
            <a:pPr algn="l" eaLnBrk="1" hangingPunct="1">
              <a:buNone/>
            </a:pPr>
            <a:r>
              <a:rPr lang="en-US" altLang="zh-CN" sz="2200" dirty="0">
                <a:latin typeface="Tahoma" pitchFamily="34" charset="0"/>
                <a:ea typeface="SimSun" pitchFamily="2" charset="-122"/>
                <a:cs typeface="Tahoma" pitchFamily="34" charset="0"/>
              </a:rPr>
              <a:t>This is the hash table</a:t>
            </a:r>
          </a:p>
          <a:p>
            <a:pPr algn="l" eaLnBrk="1" hangingPunct="1">
              <a:buNone/>
            </a:pPr>
            <a:r>
              <a:rPr lang="en-US" altLang="zh-CN" sz="2200" dirty="0">
                <a:latin typeface="Tahoma" pitchFamily="34" charset="0"/>
                <a:ea typeface="SimSun" pitchFamily="2" charset="-122"/>
                <a:cs typeface="Tahoma" pitchFamily="34" charset="0"/>
              </a:rPr>
              <a:t>of those string.</a:t>
            </a:r>
          </a:p>
          <a:p>
            <a:pPr algn="l" eaLnBrk="1" hangingPunct="1"/>
            <a:endParaRPr lang="en-US" altLang="zh-CN" sz="2200" dirty="0">
              <a:latin typeface="Tahoma" pitchFamily="34" charset="0"/>
              <a:ea typeface="SimSun" pitchFamily="2" charset="-122"/>
              <a:cs typeface="Tahoma" pitchFamily="34" charset="0"/>
            </a:endParaRPr>
          </a:p>
          <a:p>
            <a:pPr algn="l" eaLnBrk="1" hangingPunct="1">
              <a:buNone/>
            </a:pPr>
            <a:r>
              <a:rPr lang="id-ID" altLang="zh-CN" sz="2200" dirty="0">
                <a:latin typeface="Tahoma" pitchFamily="34" charset="0"/>
                <a:ea typeface="SimSun" pitchFamily="2" charset="-122"/>
                <a:cs typeface="Tahoma" pitchFamily="34" charset="0"/>
              </a:rPr>
              <a:t>atan</a:t>
            </a:r>
            <a:r>
              <a:rPr lang="en-US" altLang="zh-CN" sz="2200" dirty="0">
                <a:latin typeface="Tahoma" pitchFamily="34" charset="0"/>
                <a:ea typeface="SimSun" pitchFamily="2" charset="-122"/>
                <a:cs typeface="Tahoma" pitchFamily="34" charset="0"/>
              </a:rPr>
              <a:t> is stored in h[0] because a is 0.</a:t>
            </a:r>
          </a:p>
          <a:p>
            <a:pPr algn="l" eaLnBrk="1" hangingPunct="1">
              <a:buNone/>
            </a:pPr>
            <a:r>
              <a:rPr lang="en-US" altLang="zh-CN" sz="2200" dirty="0">
                <a:latin typeface="Tahoma" pitchFamily="34" charset="0"/>
                <a:ea typeface="SimSun" pitchFamily="2" charset="-122"/>
                <a:cs typeface="Tahoma" pitchFamily="34" charset="0"/>
              </a:rPr>
              <a:t>char is stored in h[2] because c is 2.</a:t>
            </a:r>
          </a:p>
          <a:p>
            <a:pPr algn="l" eaLnBrk="1" hangingPunct="1">
              <a:buNone/>
            </a:pPr>
            <a:r>
              <a:rPr lang="en-US" altLang="zh-CN" sz="2200" dirty="0">
                <a:latin typeface="Tahoma" pitchFamily="34" charset="0"/>
                <a:ea typeface="SimSun" pitchFamily="2" charset="-122"/>
                <a:cs typeface="Tahoma" pitchFamily="34" charset="0"/>
              </a:rPr>
              <a:t>define is stored in h[3] because d is 3.</a:t>
            </a:r>
          </a:p>
          <a:p>
            <a:pPr algn="l" eaLnBrk="1" hangingPunct="1">
              <a:buNone/>
            </a:pPr>
            <a:r>
              <a:rPr lang="en-US" altLang="zh-CN" sz="2200" dirty="0">
                <a:latin typeface="Tahoma" pitchFamily="34" charset="0"/>
                <a:ea typeface="SimSun" pitchFamily="2" charset="-122"/>
                <a:cs typeface="Tahoma" pitchFamily="34" charset="0"/>
              </a:rPr>
              <a:t>and so on..</a:t>
            </a:r>
          </a:p>
          <a:p>
            <a:pPr algn="l" eaLnBrk="1" hangingPunct="1">
              <a:buNone/>
            </a:pPr>
            <a:endParaRPr lang="en-US" altLang="zh-CN" sz="2200" dirty="0">
              <a:latin typeface="Tahoma" pitchFamily="34" charset="0"/>
              <a:ea typeface="SimSun" pitchFamily="2" charset="-122"/>
              <a:cs typeface="Tahoma" pitchFamily="34" charset="0"/>
            </a:endParaRPr>
          </a:p>
          <a:p>
            <a:pPr algn="l" eaLnBrk="1" hangingPunct="1">
              <a:buNone/>
            </a:pPr>
            <a:r>
              <a:rPr lang="en-US" altLang="zh-CN" sz="2200" dirty="0">
                <a:latin typeface="Tahoma" pitchFamily="34" charset="0"/>
                <a:ea typeface="SimSun" pitchFamily="2" charset="-122"/>
                <a:cs typeface="Tahoma" pitchFamily="34" charset="0"/>
              </a:rPr>
              <a:t>We only consider the first character</a:t>
            </a:r>
          </a:p>
          <a:p>
            <a:pPr algn="l" eaLnBrk="1" hangingPunct="1">
              <a:buNone/>
            </a:pPr>
            <a:r>
              <a:rPr lang="en-US" altLang="zh-CN" sz="2200" dirty="0">
                <a:latin typeface="Tahoma" pitchFamily="34" charset="0"/>
                <a:ea typeface="SimSun" pitchFamily="2" charset="-122"/>
                <a:cs typeface="Tahoma" pitchFamily="34" charset="0"/>
              </a:rPr>
              <a:t>of each string.</a:t>
            </a:r>
          </a:p>
        </p:txBody>
      </p:sp>
      <p:graphicFrame>
        <p:nvGraphicFramePr>
          <p:cNvPr id="7" name="Table 6"/>
          <p:cNvGraphicFramePr>
            <a:graphicFrameLocks noGrp="1"/>
          </p:cNvGraphicFramePr>
          <p:nvPr/>
        </p:nvGraphicFramePr>
        <p:xfrm>
          <a:off x="5943600" y="2286000"/>
          <a:ext cx="2819400" cy="3657600"/>
        </p:xfrm>
        <a:graphic>
          <a:graphicData uri="http://schemas.openxmlformats.org/drawingml/2006/table">
            <a:tbl>
              <a:tblPr/>
              <a:tblGrid>
                <a:gridCol w="1444625">
                  <a:extLst>
                    <a:ext uri="{9D8B030D-6E8A-4147-A177-3AD203B41FA5}">
                      <a16:colId xmlns:a16="http://schemas.microsoft.com/office/drawing/2014/main" val="20000"/>
                    </a:ext>
                  </a:extLst>
                </a:gridCol>
                <a:gridCol w="1374775">
                  <a:extLst>
                    <a:ext uri="{9D8B030D-6E8A-4147-A177-3AD203B41FA5}">
                      <a16:colId xmlns:a16="http://schemas.microsoft.com/office/drawing/2014/main" val="20001"/>
                    </a:ext>
                  </a:extLst>
                </a:gridCol>
              </a:tblGrid>
              <a:tr h="36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ahoma" pitchFamily="34" charset="0"/>
                          <a:ea typeface="Tahoma" pitchFamily="34" charset="0"/>
                          <a:cs typeface="Tahoma" pitchFamily="34" charset="0"/>
                        </a:rPr>
                        <a:t>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ea typeface="Tahoma" pitchFamily="34" charset="0"/>
                          <a:cs typeface="Tahoma" pitchFamily="34" charset="0"/>
                        </a:rPr>
                        <a:t>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atan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a:ln>
                          <a:noFill/>
                        </a:ln>
                        <a:solidFill>
                          <a:schemeClr val="tx1"/>
                        </a:solidFill>
                        <a:effectLst/>
                        <a:latin typeface="Tahoma" pitchFamily="34" charset="0"/>
                        <a:ea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define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exp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a:ln>
                          <a:noFill/>
                        </a:ln>
                        <a:solidFill>
                          <a:schemeClr val="tx1"/>
                        </a:solidFill>
                        <a:effectLst/>
                        <a:latin typeface="Tahoma" pitchFamily="34" charset="0"/>
                        <a:ea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a:ln>
                          <a:noFill/>
                        </a:ln>
                        <a:solidFill>
                          <a:schemeClr val="tx1"/>
                        </a:solidFill>
                        <a:effectLst/>
                        <a:latin typeface="Tahoma" pitchFamily="34" charset="0"/>
                        <a:ea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ea typeface="Tahoma" pitchFamily="34" charset="0"/>
                          <a:cs typeface="Tahoma"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800" b="0" i="0" u="none" strike="noStrike" cap="none" normalizeH="0" baseline="0" dirty="0">
                        <a:ln>
                          <a:noFill/>
                        </a:ln>
                        <a:solidFill>
                          <a:schemeClr val="tx1"/>
                        </a:solidFill>
                        <a:effectLst/>
                        <a:latin typeface="Tahoma" pitchFamily="34" charset="0"/>
                        <a:ea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75642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b="1">
                <a:latin typeface="Tahoma" pitchFamily="34" charset="0"/>
                <a:ea typeface="SimSun" pitchFamily="2" charset="-122"/>
                <a:cs typeface="Tahoma" pitchFamily="34" charset="0"/>
              </a:rPr>
              <a:t>Hash Function</a:t>
            </a:r>
            <a:endParaRPr lang="zh-CN" altLang="en-US" b="1">
              <a:latin typeface="Tahoma" pitchFamily="34" charset="0"/>
              <a:ea typeface="SimSun" pitchFamily="2" charset="-122"/>
              <a:cs typeface="Tahoma" pitchFamily="34" charset="0"/>
            </a:endParaRPr>
          </a:p>
        </p:txBody>
      </p:sp>
      <p:sp>
        <p:nvSpPr>
          <p:cNvPr id="38914" name="Slide Number Placeholder 5"/>
          <p:cNvSpPr>
            <a:spLocks noGrp="1"/>
          </p:cNvSpPr>
          <p:nvPr>
            <p:ph type="sldNum" sz="quarter" idx="12"/>
          </p:nvPr>
        </p:nvSpPr>
        <p:spPr>
          <a:noFill/>
        </p:spPr>
        <p:txBody>
          <a:bodyPr/>
          <a:lstStyle/>
          <a:p>
            <a:fld id="{4AABC16A-4E5F-4EB6-887D-D25B82C4B10C}" type="slidenum">
              <a:rPr lang="en-US" smtClean="0">
                <a:latin typeface="Interstate"/>
              </a:rPr>
              <a:pPr/>
              <a:t>8</a:t>
            </a:fld>
            <a:endParaRPr lang="en-US">
              <a:latin typeface="Interstate"/>
            </a:endParaRPr>
          </a:p>
        </p:txBody>
      </p:sp>
      <p:sp>
        <p:nvSpPr>
          <p:cNvPr id="10244" name="Rectangle 3"/>
          <p:cNvSpPr>
            <a:spLocks noGrp="1" noChangeArrowheads="1"/>
          </p:cNvSpPr>
          <p:nvPr>
            <p:ph idx="1"/>
          </p:nvPr>
        </p:nvSpPr>
        <p:spPr/>
        <p:txBody>
          <a:bodyPr>
            <a:noAutofit/>
          </a:bodyPr>
          <a:lstStyle/>
          <a:p>
            <a:pPr>
              <a:defRPr/>
            </a:pPr>
            <a:r>
              <a:rPr lang="en-US" altLang="zh-CN" sz="2200" dirty="0">
                <a:latin typeface="Tahoma" pitchFamily="34" charset="0"/>
                <a:ea typeface="Tahoma" pitchFamily="34" charset="0"/>
                <a:cs typeface="Tahoma" pitchFamily="34" charset="0"/>
              </a:rPr>
              <a:t>There are many ways to hash a string into a key. The following are some of the important methods for constructing hash functions. </a:t>
            </a:r>
          </a:p>
          <a:p>
            <a:pPr marL="681038" lvl="1" indent="-280988">
              <a:buFontTx/>
              <a:buChar char="•"/>
              <a:defRPr/>
            </a:pPr>
            <a:r>
              <a:rPr lang="en-US" altLang="zh-CN" sz="2200" dirty="0">
                <a:latin typeface="Tahoma" pitchFamily="34" charset="0"/>
                <a:ea typeface="Tahoma" pitchFamily="34" charset="0"/>
                <a:cs typeface="Tahoma" pitchFamily="34" charset="0"/>
              </a:rPr>
              <a:t>Mid-square</a:t>
            </a:r>
          </a:p>
          <a:p>
            <a:pPr marL="681038" lvl="1" indent="-280988">
              <a:buFontTx/>
              <a:buChar char="•"/>
              <a:defRPr/>
            </a:pPr>
            <a:r>
              <a:rPr lang="en-US" altLang="zh-CN" sz="2200" dirty="0">
                <a:latin typeface="Tahoma" pitchFamily="34" charset="0"/>
                <a:ea typeface="Tahoma" pitchFamily="34" charset="0"/>
                <a:cs typeface="Tahoma" pitchFamily="34" charset="0"/>
              </a:rPr>
              <a:t>Division (most common)</a:t>
            </a:r>
          </a:p>
          <a:p>
            <a:pPr marL="681038" lvl="1" indent="-280988">
              <a:buFontTx/>
              <a:buChar char="•"/>
              <a:defRPr/>
            </a:pPr>
            <a:r>
              <a:rPr lang="en-US" altLang="zh-CN" sz="2200" dirty="0">
                <a:latin typeface="Tahoma" pitchFamily="34" charset="0"/>
                <a:ea typeface="Tahoma" pitchFamily="34" charset="0"/>
                <a:cs typeface="Tahoma" pitchFamily="34" charset="0"/>
              </a:rPr>
              <a:t>Folding</a:t>
            </a:r>
          </a:p>
          <a:p>
            <a:pPr marL="681038" lvl="1" indent="-280988">
              <a:buFontTx/>
              <a:buChar char="•"/>
              <a:defRPr/>
            </a:pPr>
            <a:r>
              <a:rPr lang="en-US" altLang="zh-CN" sz="2200" dirty="0">
                <a:latin typeface="Tahoma" pitchFamily="34" charset="0"/>
                <a:ea typeface="Tahoma" pitchFamily="34" charset="0"/>
                <a:cs typeface="Tahoma" pitchFamily="34" charset="0"/>
              </a:rPr>
              <a:t>Digit Extraction</a:t>
            </a:r>
          </a:p>
          <a:p>
            <a:pPr marL="681038" lvl="1" indent="-280988">
              <a:buFontTx/>
              <a:buChar char="•"/>
              <a:defRPr/>
            </a:pPr>
            <a:r>
              <a:rPr lang="en-US" altLang="zh-CN" sz="2200" dirty="0">
                <a:latin typeface="Tahoma" pitchFamily="34" charset="0"/>
                <a:ea typeface="Tahoma" pitchFamily="34" charset="0"/>
                <a:cs typeface="Tahoma" pitchFamily="34" charset="0"/>
              </a:rPr>
              <a:t>Rotating Hash</a:t>
            </a:r>
          </a:p>
        </p:txBody>
      </p:sp>
    </p:spTree>
    <p:extLst>
      <p:ext uri="{BB962C8B-B14F-4D97-AF65-F5344CB8AC3E}">
        <p14:creationId xmlns:p14="http://schemas.microsoft.com/office/powerpoint/2010/main" val="4093667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57290" y="4643446"/>
            <a:ext cx="7215238" cy="12906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20" name="Title 1"/>
          <p:cNvSpPr>
            <a:spLocks noGrp="1"/>
          </p:cNvSpPr>
          <p:nvPr>
            <p:ph type="title"/>
          </p:nvPr>
        </p:nvSpPr>
        <p:spPr/>
        <p:txBody>
          <a:bodyPr/>
          <a:lstStyle/>
          <a:p>
            <a:pPr algn="ctr"/>
            <a:r>
              <a:rPr lang="en-US" altLang="zh-CN" b="1" dirty="0">
                <a:latin typeface="Tahoma" pitchFamily="34" charset="0"/>
                <a:ea typeface="SimSun" pitchFamily="2" charset="-122"/>
                <a:cs typeface="Tahoma" pitchFamily="34" charset="0"/>
              </a:rPr>
              <a:t>Mid-square</a:t>
            </a:r>
            <a:endParaRPr lang="en-US" b="1" dirty="0">
              <a:ea typeface="SimSun" pitchFamily="2" charset="-122"/>
              <a:cs typeface="Tahoma" pitchFamily="34" charset="0"/>
            </a:endParaRPr>
          </a:p>
        </p:txBody>
      </p:sp>
      <p:sp>
        <p:nvSpPr>
          <p:cNvPr id="3" name="Content Placeholder 2"/>
          <p:cNvSpPr>
            <a:spLocks noGrp="1"/>
          </p:cNvSpPr>
          <p:nvPr>
            <p:ph idx="1"/>
          </p:nvPr>
        </p:nvSpPr>
        <p:spPr/>
        <p:txBody>
          <a:bodyPr>
            <a:normAutofit lnSpcReduction="10000"/>
          </a:bodyPr>
          <a:lstStyle/>
          <a:p>
            <a:pPr>
              <a:defRPr/>
            </a:pPr>
            <a:r>
              <a:rPr lang="en-US" altLang="zh-CN" dirty="0">
                <a:latin typeface="Tahoma" pitchFamily="34" charset="0"/>
                <a:ea typeface="SimSun" pitchFamily="2" charset="-122"/>
                <a:cs typeface="Tahoma" pitchFamily="34" charset="0"/>
              </a:rPr>
              <a:t>Square the string/identifier and then using an appropriate number of bits from the middle of the square to obtain the hash-key.</a:t>
            </a:r>
            <a:r>
              <a:rPr lang="en-US" dirty="0"/>
              <a:t> </a:t>
            </a:r>
          </a:p>
          <a:p>
            <a:pPr>
              <a:defRPr/>
            </a:pPr>
            <a:r>
              <a:rPr lang="en-US" dirty="0">
                <a:latin typeface="Tahoma" pitchFamily="34" charset="0"/>
                <a:ea typeface="SimSun" pitchFamily="2" charset="-122"/>
                <a:cs typeface="Tahoma" pitchFamily="34" charset="0"/>
              </a:rPr>
              <a:t>If the key is a string, it is converted to a number. </a:t>
            </a:r>
          </a:p>
          <a:p>
            <a:pPr marL="339725" algn="just" eaLnBrk="1" hangingPunct="1">
              <a:defRPr/>
            </a:pPr>
            <a:r>
              <a:rPr lang="en-US" dirty="0">
                <a:latin typeface="Tahoma" pitchFamily="34" charset="0"/>
                <a:ea typeface="SimSun" pitchFamily="2" charset="-122"/>
                <a:cs typeface="Tahoma" pitchFamily="34" charset="0"/>
              </a:rPr>
              <a:t>Steps:</a:t>
            </a:r>
          </a:p>
          <a:p>
            <a:pPr marL="911225" lvl="1" indent="-457200" algn="just" eaLnBrk="1" hangingPunct="1">
              <a:buFont typeface="+mj-lt"/>
              <a:buAutoNum type="arabicPeriod"/>
              <a:defRPr/>
            </a:pPr>
            <a:r>
              <a:rPr lang="en-US" dirty="0">
                <a:latin typeface="Tahoma" pitchFamily="34" charset="0"/>
                <a:ea typeface="SimSun" pitchFamily="2" charset="-122"/>
                <a:cs typeface="Tahoma" pitchFamily="34" charset="0"/>
              </a:rPr>
              <a:t> </a:t>
            </a:r>
            <a:r>
              <a:rPr lang="en-US" b="1" dirty="0">
                <a:latin typeface="Tahoma" pitchFamily="34" charset="0"/>
                <a:ea typeface="SimSun" pitchFamily="2" charset="-122"/>
                <a:cs typeface="Tahoma" pitchFamily="34" charset="0"/>
              </a:rPr>
              <a:t>Square</a:t>
            </a:r>
            <a:r>
              <a:rPr lang="en-US" dirty="0">
                <a:latin typeface="Tahoma" pitchFamily="34" charset="0"/>
                <a:ea typeface="SimSun" pitchFamily="2" charset="-122"/>
                <a:cs typeface="Tahoma" pitchFamily="34" charset="0"/>
              </a:rPr>
              <a:t> the value of the key. (k</a:t>
            </a:r>
            <a:r>
              <a:rPr lang="en-US" baseline="30000" dirty="0">
                <a:latin typeface="Tahoma" pitchFamily="34" charset="0"/>
                <a:ea typeface="SimSun" pitchFamily="2" charset="-122"/>
                <a:cs typeface="Tahoma" pitchFamily="34" charset="0"/>
              </a:rPr>
              <a:t>2</a:t>
            </a:r>
            <a:r>
              <a:rPr lang="en-US" dirty="0">
                <a:latin typeface="Tahoma" pitchFamily="34" charset="0"/>
                <a:ea typeface="SimSun" pitchFamily="2" charset="-122"/>
                <a:cs typeface="Tahoma" pitchFamily="34" charset="0"/>
              </a:rPr>
              <a:t>)</a:t>
            </a:r>
          </a:p>
          <a:p>
            <a:pPr marL="911225" lvl="1" indent="-457200" algn="just" eaLnBrk="1" hangingPunct="1">
              <a:buFont typeface="+mj-lt"/>
              <a:buAutoNum type="arabicPeriod"/>
              <a:defRPr/>
            </a:pPr>
            <a:r>
              <a:rPr lang="en-US" dirty="0">
                <a:latin typeface="Tahoma" pitchFamily="34" charset="0"/>
                <a:ea typeface="SimSun" pitchFamily="2" charset="-122"/>
                <a:cs typeface="Tahoma" pitchFamily="34" charset="0"/>
              </a:rPr>
              <a:t> Extract the middle </a:t>
            </a:r>
            <a:r>
              <a:rPr lang="en-US" b="1" dirty="0">
                <a:latin typeface="Tahoma" pitchFamily="34" charset="0"/>
                <a:ea typeface="SimSun" pitchFamily="2" charset="-122"/>
                <a:cs typeface="Tahoma" pitchFamily="34" charset="0"/>
              </a:rPr>
              <a:t>r bits </a:t>
            </a:r>
            <a:r>
              <a:rPr lang="en-US" dirty="0">
                <a:latin typeface="Tahoma" pitchFamily="34" charset="0"/>
                <a:ea typeface="SimSun" pitchFamily="2" charset="-122"/>
                <a:cs typeface="Tahoma" pitchFamily="34" charset="0"/>
              </a:rPr>
              <a:t>of the result obtained in Step 1</a:t>
            </a:r>
          </a:p>
          <a:p>
            <a:pPr marL="454025" lvl="1" indent="0" algn="just" eaLnBrk="1" hangingPunct="1">
              <a:buFontTx/>
              <a:buNone/>
              <a:defRPr/>
            </a:pPr>
            <a:endParaRPr lang="en-US" dirty="0">
              <a:ea typeface="SimSun" pitchFamily="2" charset="-122"/>
              <a:cs typeface="Tahoma" pitchFamily="34" charset="0"/>
            </a:endParaRPr>
          </a:p>
          <a:p>
            <a:pPr marL="454025" lvl="1" indent="0" algn="just" eaLnBrk="1" hangingPunct="1">
              <a:buFontTx/>
              <a:buNone/>
              <a:defRPr/>
            </a:pPr>
            <a:r>
              <a:rPr lang="en-US" dirty="0">
                <a:latin typeface="Tahoma" pitchFamily="34" charset="0"/>
                <a:ea typeface="SimSun" pitchFamily="2" charset="-122"/>
                <a:cs typeface="Tahoma" pitchFamily="34" charset="0"/>
              </a:rPr>
              <a:t>Function : h(k) = s</a:t>
            </a:r>
          </a:p>
          <a:p>
            <a:pPr marL="454025" lvl="1" indent="0" algn="just" eaLnBrk="1" hangingPunct="1">
              <a:buFontTx/>
              <a:buNone/>
              <a:defRPr/>
            </a:pPr>
            <a:r>
              <a:rPr lang="en-US" dirty="0">
                <a:latin typeface="Tahoma" pitchFamily="34" charset="0"/>
                <a:ea typeface="SimSun" pitchFamily="2" charset="-122"/>
                <a:cs typeface="Tahoma" pitchFamily="34" charset="0"/>
              </a:rPr>
              <a:t>k = key</a:t>
            </a:r>
          </a:p>
          <a:p>
            <a:pPr marL="454025" lvl="1" indent="0" algn="just" eaLnBrk="1" hangingPunct="1">
              <a:buFontTx/>
              <a:buNone/>
              <a:defRPr/>
            </a:pPr>
            <a:r>
              <a:rPr lang="en-US" dirty="0">
                <a:latin typeface="Tahoma" pitchFamily="34" charset="0"/>
                <a:ea typeface="SimSun" pitchFamily="2" charset="-122"/>
                <a:cs typeface="Tahoma" pitchFamily="34" charset="0"/>
              </a:rPr>
              <a:t>s = the hash key obtained by selecting r bits from k</a:t>
            </a:r>
            <a:r>
              <a:rPr lang="en-US" baseline="30000" dirty="0">
                <a:latin typeface="Tahoma" pitchFamily="34" charset="0"/>
                <a:ea typeface="SimSun" pitchFamily="2" charset="-122"/>
                <a:cs typeface="Tahoma" pitchFamily="34" charset="0"/>
              </a:rPr>
              <a:t>2</a:t>
            </a:r>
            <a:endParaRPr lang="en-US" dirty="0">
              <a:latin typeface="Tahoma" pitchFamily="34" charset="0"/>
              <a:ea typeface="SimSun" pitchFamily="2" charset="-122"/>
              <a:cs typeface="Tahoma" pitchFamily="34" charset="0"/>
            </a:endParaRPr>
          </a:p>
        </p:txBody>
      </p:sp>
      <p:sp>
        <p:nvSpPr>
          <p:cNvPr id="9222" name="Slide Number Placeholder 4"/>
          <p:cNvSpPr>
            <a:spLocks noGrp="1"/>
          </p:cNvSpPr>
          <p:nvPr>
            <p:ph type="sldNum" sz="quarter" idx="16"/>
          </p:nvPr>
        </p:nvSpPr>
        <p:spPr>
          <a:noFill/>
        </p:spPr>
        <p:txBody>
          <a:bodyPr/>
          <a:lstStyle/>
          <a:p>
            <a:fld id="{4A34E0F0-7C08-404D-996B-83D30BF05DDB}" type="slidenum">
              <a:rPr lang="en-US" smtClean="0">
                <a:latin typeface="Interstate" pitchFamily="50" charset="0"/>
              </a:rPr>
              <a:pPr/>
              <a:t>9</a:t>
            </a:fld>
            <a:endParaRPr lang="en-US">
              <a:latin typeface="Interstate" pitchFamily="50" charset="0"/>
            </a:endParaRPr>
          </a:p>
        </p:txBody>
      </p:sp>
    </p:spTree>
  </p:cSld>
  <p:clrMapOvr>
    <a:masterClrMapping/>
  </p:clrMapOvr>
</p:sld>
</file>

<file path=ppt/theme/theme1.xml><?xml version="1.0" encoding="utf-8"?>
<a:theme xmlns:a="http://schemas.openxmlformats.org/drawingml/2006/main" name="TemplateBM_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9" ma:contentTypeDescription="Content Type for DAMS Related Purposes" ma:contentTypeScope="" ma:versionID="dcca679ccac23fad5ef6a149a6019137">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23124a404595d37a2b3462e22c737ddc"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element ref="ns4:Tanggal" minOccurs="0"/>
                <xsd:element ref="ns4:Tanggal_x0020_" minOccurs="0"/>
                <xsd:element ref="ns4:MediaServiceGenerationTime" minOccurs="0"/>
                <xsd:element ref="ns4:MediaServiceEventHashCode" minOccurs="0"/>
                <xsd:element ref="ns4: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element name="Tanggal" ma:index="30" nillable="true" ma:displayName="Tanggal" ma:format="DateOnly" ma:internalName="Tanggal">
      <xsd:simpleType>
        <xsd:restriction base="dms:DateTime"/>
      </xsd:simpleType>
    </xsd:element>
    <xsd:element name="Tanggal_x0020_" ma:index="31" nillable="true" ma:displayName="Tanggal " ma:format="DateOnly" ma:internalName="Tanggal_x0020_">
      <xsd:simpleType>
        <xsd:restriction base="dms:DateTime"/>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element name="Time" ma:index="34" nillable="true" ma:displayName="Time" ma:format="DateOnly" ma:internalNam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ContentDepartment xmlns="f7443cdf-c33c-464e-a97f-23bb26b3177a">No Department</ContentDepartment>
    <Filename xmlns="f7443cdf-c33c-464e-a97f-23bb26b3177a" xsi:nil="true"/>
    <VideoID xmlns="f7443cdf-c33c-464e-a97f-23bb26b3177a" xsi:nil="true"/>
    <linkthumb xmlns="f7443cdf-c33c-464e-a97f-23bb26b3177a" xsi:nil="true"/>
    <Tags xmlns="f7443cdf-c33c-464e-a97f-23bb26b3177a" xsi:nil="true"/>
    <Uploader xmlns="f7443cdf-c33c-464e-a97f-23bb26b3177a"/>
    <Tanggal xmlns="6c5ed68c-5f31-42ac-9392-2612e73c38e5" xsi:nil="true"/>
    <Tanggal_x0020_ xmlns="6c5ed68c-5f31-42ac-9392-2612e73c38e5" xsi:nil="true"/>
    <Time xmlns="6c5ed68c-5f31-42ac-9392-2612e73c38e5" xsi:nil="true"/>
    <ol_Department xmlns="http://schemas.microsoft.com/sharepoint/v3" xsi:nil="true"/>
    <FileType1 xmlns="f7443cdf-c33c-464e-a97f-23bb26b3177a">Other</FileType1>
    <Description1 xmlns="f7443cdf-c33c-464e-a97f-23bb26b3177a" xsi:nil="true"/>
  </documentManagement>
</p:properties>
</file>

<file path=customXml/itemProps1.xml><?xml version="1.0" encoding="utf-8"?>
<ds:datastoreItem xmlns:ds="http://schemas.openxmlformats.org/officeDocument/2006/customXml" ds:itemID="{972A01E2-5851-436A-AE3E-6068A915B997}"/>
</file>

<file path=customXml/itemProps2.xml><?xml version="1.0" encoding="utf-8"?>
<ds:datastoreItem xmlns:ds="http://schemas.openxmlformats.org/officeDocument/2006/customXml" ds:itemID="{28084BCC-F790-47C2-9A21-F92CE4F284EA}"/>
</file>

<file path=customXml/itemProps3.xml><?xml version="1.0" encoding="utf-8"?>
<ds:datastoreItem xmlns:ds="http://schemas.openxmlformats.org/officeDocument/2006/customXml" ds:itemID="{B97BEB15-BE1F-48B2-B4F8-42F5BA0712ED}"/>
</file>

<file path=docProps/app.xml><?xml version="1.0" encoding="utf-8"?>
<Properties xmlns="http://schemas.openxmlformats.org/officeDocument/2006/extended-properties" xmlns:vt="http://schemas.openxmlformats.org/officeDocument/2006/docPropsVTypes">
  <Template>TemplateBM_2</Template>
  <TotalTime>2727</TotalTime>
  <Words>1389</Words>
  <Application>Microsoft Office PowerPoint</Application>
  <PresentationFormat>On-screen Show (4:3)</PresentationFormat>
  <Paragraphs>307</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ＭＳ Ｐゴシック</vt:lpstr>
      <vt:lpstr>SimSun</vt:lpstr>
      <vt:lpstr>Arial</vt:lpstr>
      <vt:lpstr>Calibri</vt:lpstr>
      <vt:lpstr>Courier New</vt:lpstr>
      <vt:lpstr>Interstate</vt:lpstr>
      <vt:lpstr>Open Sans</vt:lpstr>
      <vt:lpstr>Tahoma</vt:lpstr>
      <vt:lpstr>Wingdings</vt:lpstr>
      <vt:lpstr>TemplateBM_2</vt:lpstr>
      <vt:lpstr>Hashing &amp; Hash Tables  Session 07-08</vt:lpstr>
      <vt:lpstr>Learning Outcomes</vt:lpstr>
      <vt:lpstr>Outline</vt:lpstr>
      <vt:lpstr>Hashing</vt:lpstr>
      <vt:lpstr>Hash Table</vt:lpstr>
      <vt:lpstr>Example</vt:lpstr>
      <vt:lpstr>Example</vt:lpstr>
      <vt:lpstr>Hash Function</vt:lpstr>
      <vt:lpstr>Mid-square</vt:lpstr>
      <vt:lpstr>Mid Square Example</vt:lpstr>
      <vt:lpstr>Division</vt:lpstr>
      <vt:lpstr>Division Example</vt:lpstr>
      <vt:lpstr>Folding</vt:lpstr>
      <vt:lpstr>Folding Example</vt:lpstr>
      <vt:lpstr>Digit Extraction</vt:lpstr>
      <vt:lpstr>Rotating Hash</vt:lpstr>
      <vt:lpstr>Collision</vt:lpstr>
      <vt:lpstr>Collision</vt:lpstr>
      <vt:lpstr>Linear Probing</vt:lpstr>
      <vt:lpstr>Linear Probing</vt:lpstr>
      <vt:lpstr>Linear Probing</vt:lpstr>
      <vt:lpstr>Chaining</vt:lpstr>
      <vt:lpstr>Chaining</vt:lpstr>
      <vt:lpstr>References</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DS_7-8</dc:title>
  <dc:creator>rwongso@binus.edu</dc:creator>
  <cp:lastModifiedBy>Rini Wongso</cp:lastModifiedBy>
  <cp:revision>2</cp:revision>
  <dcterms:created xsi:type="dcterms:W3CDTF">2014-12-19T03:07:01Z</dcterms:created>
  <dcterms:modified xsi:type="dcterms:W3CDTF">2018-11-27T08:36:30Z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