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5CA8-5397-4088-B949-0E979D3BF2E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1F57-BAD3-4525-AC9F-9A192659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15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5CA8-5397-4088-B949-0E979D3BF2E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1F57-BAD3-4525-AC9F-9A192659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0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5CA8-5397-4088-B949-0E979D3BF2E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1F57-BAD3-4525-AC9F-9A192659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6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5CA8-5397-4088-B949-0E979D3BF2E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1F57-BAD3-4525-AC9F-9A192659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9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5CA8-5397-4088-B949-0E979D3BF2E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1F57-BAD3-4525-AC9F-9A192659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3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5CA8-5397-4088-B949-0E979D3BF2E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1F57-BAD3-4525-AC9F-9A192659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9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5CA8-5397-4088-B949-0E979D3BF2E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1F57-BAD3-4525-AC9F-9A192659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9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5CA8-5397-4088-B949-0E979D3BF2E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1F57-BAD3-4525-AC9F-9A192659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7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5CA8-5397-4088-B949-0E979D3BF2E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1F57-BAD3-4525-AC9F-9A192659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08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5CA8-5397-4088-B949-0E979D3BF2E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1F57-BAD3-4525-AC9F-9A192659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45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5CA8-5397-4088-B949-0E979D3BF2E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1F57-BAD3-4525-AC9F-9A192659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00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15CA8-5397-4088-B949-0E979D3BF2E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E1F57-BAD3-4525-AC9F-9A192659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5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다이아몬드 3"/>
          <p:cNvSpPr/>
          <p:nvPr/>
        </p:nvSpPr>
        <p:spPr>
          <a:xfrm>
            <a:off x="1422400" y="3009900"/>
            <a:ext cx="2032000" cy="2463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가해자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0"/>
          </p:cNvCxnSpPr>
          <p:nvPr/>
        </p:nvCxnSpPr>
        <p:spPr>
          <a:xfrm flipV="1">
            <a:off x="2438400" y="2654300"/>
            <a:ext cx="161290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051300" y="1825625"/>
            <a:ext cx="5588000" cy="139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인공지능의 발달로 기계가 인간의 영역까지 도달했고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결과 로봇이 많이 양산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인간의 하인 노릇을 하고 있었다가 로봇들이 반기를 들어 국가를 만들었다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797300" y="3492500"/>
            <a:ext cx="678180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양측에선 서로를 증오한다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흑인과 백인 </a:t>
            </a:r>
            <a:r>
              <a:rPr lang="ko-KR" altLang="en-US" dirty="0" err="1" smtClean="0"/>
              <a:t>관계마냥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797300" y="4025900"/>
            <a:ext cx="67818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처음엔 단지 불편한 관계였다가 인격체 로봇 파괴를 살인죄로 지정하지 않는 것을 들어 싸움이 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4" idx="3"/>
          </p:cNvCxnSpPr>
          <p:nvPr/>
        </p:nvCxnSpPr>
        <p:spPr>
          <a:xfrm flipV="1">
            <a:off x="3454400" y="3676650"/>
            <a:ext cx="342900" cy="56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" idx="3"/>
          </p:cNvCxnSpPr>
          <p:nvPr/>
        </p:nvCxnSpPr>
        <p:spPr>
          <a:xfrm>
            <a:off x="3454400" y="4241800"/>
            <a:ext cx="34290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54400" y="5092700"/>
            <a:ext cx="7124700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싸움은 이윽고 전쟁으로 바뀌었고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타협 없이 한 쪽을 파괴하기 위해 전투기를 보냈다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4" idx="2"/>
            <a:endCxn id="14" idx="1"/>
          </p:cNvCxnSpPr>
          <p:nvPr/>
        </p:nvCxnSpPr>
        <p:spPr>
          <a:xfrm>
            <a:off x="2438400" y="5473700"/>
            <a:ext cx="1016000" cy="4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16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양 방향 플레이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클리어</a:t>
            </a:r>
            <a:r>
              <a:rPr lang="ko-KR" altLang="en-US" sz="1600" dirty="0" smtClean="0"/>
              <a:t> 시마다 반대로 플레이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-&gt;</a:t>
            </a:r>
            <a:r>
              <a:rPr lang="ko-KR" altLang="en-US" sz="1600" dirty="0" smtClean="0"/>
              <a:t>역방향의 경우 난이도를 쉽게</a:t>
            </a:r>
            <a:endParaRPr lang="en-US" altLang="ko-KR" sz="1600" dirty="0" smtClean="0"/>
          </a:p>
          <a:p>
            <a:r>
              <a:rPr lang="ko-KR" altLang="en-US" sz="1600" dirty="0" smtClean="0"/>
              <a:t>최후엔 각자의 전투기가 만나게 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플레이어로 만날 때와 다르게 체력 보정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smtClean="0"/>
              <a:t>강화에 비례하여 상대측 플레이 방식 변경</a:t>
            </a:r>
            <a:endParaRPr lang="en-US" altLang="ko-KR" sz="1600" dirty="0" smtClean="0"/>
          </a:p>
          <a:p>
            <a:r>
              <a:rPr lang="en-US" altLang="ko-KR" sz="1600" dirty="0" smtClean="0"/>
              <a:t>-&gt;</a:t>
            </a:r>
            <a:r>
              <a:rPr lang="ko-KR" altLang="en-US" sz="1600" dirty="0" smtClean="0"/>
              <a:t>강화와 </a:t>
            </a:r>
            <a:r>
              <a:rPr lang="ko-KR" altLang="en-US" sz="1600" dirty="0" err="1" smtClean="0"/>
              <a:t>잡몹</a:t>
            </a:r>
            <a:r>
              <a:rPr lang="ko-KR" altLang="en-US" sz="1600" dirty="0" smtClean="0"/>
              <a:t> 수 비례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보스 난이도 고정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ko-KR" altLang="en-US" sz="1600" dirty="0" smtClean="0"/>
              <a:t>플레이어의 선택에 따라 상대측 전투기 </a:t>
            </a:r>
            <a:r>
              <a:rPr lang="ko-KR" altLang="en-US" sz="1600" dirty="0" err="1" smtClean="0"/>
              <a:t>성능변경</a:t>
            </a:r>
            <a:endParaRPr lang="en-US" altLang="ko-KR" sz="16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407400" y="622300"/>
            <a:ext cx="2578100" cy="5105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34050" y="619920"/>
            <a:ext cx="2463800" cy="5105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6972300" y="3238500"/>
            <a:ext cx="0" cy="149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6134100" y="4737100"/>
            <a:ext cx="1638300" cy="81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315450" y="979488"/>
            <a:ext cx="6985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9658350" y="1423988"/>
            <a:ext cx="0" cy="110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169400" y="5029200"/>
            <a:ext cx="10795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464300" y="942976"/>
            <a:ext cx="971550" cy="433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33500" y="4737100"/>
            <a:ext cx="1117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ATP 1+</a:t>
            </a:r>
          </a:p>
          <a:p>
            <a:pPr algn="ctr"/>
            <a:r>
              <a:rPr lang="en-US" altLang="ko-KR" dirty="0" smtClean="0"/>
              <a:t>DEF 2+</a:t>
            </a:r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진영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4" idx="3"/>
            <a:endCxn id="19" idx="1"/>
          </p:cNvCxnSpPr>
          <p:nvPr/>
        </p:nvCxnSpPr>
        <p:spPr>
          <a:xfrm>
            <a:off x="2451100" y="5232400"/>
            <a:ext cx="1409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860800" y="47371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DEF 1+</a:t>
            </a:r>
          </a:p>
          <a:p>
            <a:pPr algn="ctr"/>
            <a:r>
              <a:rPr lang="en-US" altLang="ko-KR" dirty="0" smtClean="0"/>
              <a:t>ATP 2+</a:t>
            </a:r>
          </a:p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진영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438900" y="2388395"/>
            <a:ext cx="17780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889751" y="1976438"/>
            <a:ext cx="17145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889751" y="2393158"/>
            <a:ext cx="184151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893300" y="4421187"/>
            <a:ext cx="17780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329737" y="4421187"/>
            <a:ext cx="212725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flipH="1">
            <a:off x="7283452" y="2393158"/>
            <a:ext cx="203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308852" y="1955803"/>
            <a:ext cx="17780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64300" y="1962945"/>
            <a:ext cx="17780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0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01" y="2054225"/>
            <a:ext cx="6216197" cy="4351338"/>
          </a:xfrm>
        </p:spPr>
      </p:pic>
      <p:sp>
        <p:nvSpPr>
          <p:cNvPr id="7" name="직사각형 6"/>
          <p:cNvSpPr/>
          <p:nvPr/>
        </p:nvSpPr>
        <p:spPr>
          <a:xfrm>
            <a:off x="7061200" y="2054225"/>
            <a:ext cx="3009900" cy="43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스테이지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경과에 따라 배경을 황량하게 만듦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어느 쪽도 정의롭지 못하다는 것을 부각시킴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4186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145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2017-09-13T01:29:54Z</dcterms:created>
  <dcterms:modified xsi:type="dcterms:W3CDTF">2017-09-13T02:01:44Z</dcterms:modified>
</cp:coreProperties>
</file>