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497F-F819-488B-A957-C0B00B67F1B9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AD0E-34CE-46F8-857B-811118550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3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97F-F819-488B-A957-C0B00B67F1B9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AD0E-34CE-46F8-857B-811118550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논리</a:t>
            </a:r>
            <a:r>
              <a:rPr lang="en-US" altLang="ko-KR" smtClean="0"/>
              <a:t>(Logic)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4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1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8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5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ko-KR" dirty="0" smtClean="0">
              <a:cs typeface="+mj-cs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0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4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퀴즈</a:t>
            </a:r>
            <a:r>
              <a:rPr lang="en-US" altLang="ko-KR" smtClean="0"/>
              <a:t>(Quiz)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화면 슬라이드 쇼(4:3)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1장. 논리(Logic)</vt:lpstr>
      <vt:lpstr>심화 학습</vt:lpstr>
      <vt:lpstr>심화 학습</vt:lpstr>
      <vt:lpstr>심화 학습</vt:lpstr>
      <vt:lpstr>심화 학습</vt:lpstr>
      <vt:lpstr>심화 학습</vt:lpstr>
      <vt:lpstr>심화 학습</vt:lpstr>
      <vt:lpstr>심화 학습</vt:lpstr>
      <vt:lpstr>퀴즈(Quiz)</vt:lpstr>
      <vt:lpstr>퀴즈(Quiz)</vt:lpstr>
      <vt:lpstr>퀴즈(Quiz)</vt:lpstr>
      <vt:lpstr>퀴즈(Quiz)</vt:lpstr>
      <vt:lpstr>퀴즈(Quiz)</vt:lpstr>
      <vt:lpstr>퀴즈(Quiz)</vt:lpstr>
      <vt:lpstr>퀴즈(Quiz)</vt:lpstr>
      <vt:lpstr>퀴즈(Quiz)</vt:lpstr>
      <vt:lpstr>퀴즈(Quiz)</vt:lpstr>
      <vt:lpstr>퀴즈(Quiz)</vt:lpstr>
      <vt:lpstr>퀴즈(Quiz)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논리(Logic)</dc:title>
  <dc:creator>Louis</dc:creator>
  <cp:lastModifiedBy>Louis</cp:lastModifiedBy>
  <cp:revision>1</cp:revision>
  <dcterms:created xsi:type="dcterms:W3CDTF">2016-08-29T14:32:33Z</dcterms:created>
  <dcterms:modified xsi:type="dcterms:W3CDTF">2016-08-29T14:32:33Z</dcterms:modified>
</cp:coreProperties>
</file>