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FFAB94E-EA16-4B44-B998-6DB96BCD3477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E86DD4-0460-4F3C-A19D-4A135FFD8B5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B94E-EA16-4B44-B998-6DB96BCD3477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6DD4-0460-4F3C-A19D-4A135FFD8B5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FFAB94E-EA16-4B44-B998-6DB96BCD3477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EE86DD4-0460-4F3C-A19D-4A135FFD8B5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B94E-EA16-4B44-B998-6DB96BCD3477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E86DD4-0460-4F3C-A19D-4A135FFD8B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B94E-EA16-4B44-B998-6DB96BCD3477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EE86DD4-0460-4F3C-A19D-4A135FFD8B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FFAB94E-EA16-4B44-B998-6DB96BCD3477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EE86DD4-0460-4F3C-A19D-4A135FFD8B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FFAB94E-EA16-4B44-B998-6DB96BCD3477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EE86DD4-0460-4F3C-A19D-4A135FFD8B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B94E-EA16-4B44-B998-6DB96BCD3477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E86DD4-0460-4F3C-A19D-4A135FFD8B5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B94E-EA16-4B44-B998-6DB96BCD3477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E86DD4-0460-4F3C-A19D-4A135FFD8B5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B94E-EA16-4B44-B998-6DB96BCD3477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E86DD4-0460-4F3C-A19D-4A135FFD8B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FFAB94E-EA16-4B44-B998-6DB96BCD3477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EE86DD4-0460-4F3C-A19D-4A135FFD8B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FAB94E-EA16-4B44-B998-6DB96BCD3477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EE86DD4-0460-4F3C-A19D-4A135FFD8B5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 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2015182031 </a:t>
            </a:r>
            <a:r>
              <a:rPr lang="ko-KR" altLang="en-US" dirty="0" smtClean="0"/>
              <a:t>이준성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6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개발 범위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현재 진행 상황</a:t>
            </a:r>
            <a:endParaRPr lang="en-US" altLang="ko-KR" dirty="0" smtClean="0"/>
          </a:p>
          <a:p>
            <a:r>
              <a:rPr lang="en-US" altLang="ko-KR" dirty="0" smtClean="0"/>
              <a:t>4. commit </a:t>
            </a:r>
            <a:r>
              <a:rPr lang="ko-KR" altLang="en-US" dirty="0" smtClean="0"/>
              <a:t>상황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4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언더테일처럼</a:t>
            </a:r>
            <a:r>
              <a:rPr lang="ko-KR" altLang="en-US" dirty="0" smtClean="0"/>
              <a:t> 분기가 나뉘어져 있는</a:t>
            </a:r>
            <a:r>
              <a:rPr lang="en-US" altLang="ko-KR" dirty="0"/>
              <a:t> </a:t>
            </a:r>
            <a:r>
              <a:rPr lang="ko-KR" altLang="en-US" dirty="0" smtClean="0"/>
              <a:t>핫라인 마이애미처럼 한 방만 맞아도 죽게 되는 형태의 게임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유저의 스타일에 따라 불살 플레이와 몰살 플레이가 가능하다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심플하게 생겨먹은 캐릭터들을 굴리는 </a:t>
            </a:r>
            <a:r>
              <a:rPr lang="en-US" altLang="ko-KR" dirty="0" err="1" smtClean="0"/>
              <a:t>rpg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915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범위</a:t>
            </a:r>
            <a:endParaRPr lang="ko-KR" altLang="en-US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44862130"/>
              </p:ext>
            </p:extLst>
          </p:nvPr>
        </p:nvGraphicFramePr>
        <p:xfrm>
          <a:off x="611560" y="1628800"/>
          <a:ext cx="8153400" cy="460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1152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기본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공격 밑 행동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맵을</a:t>
                      </a:r>
                      <a:r>
                        <a:rPr lang="ko-KR" altLang="en-US" dirty="0" smtClean="0"/>
                        <a:t> 넘어감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각 </a:t>
                      </a:r>
                      <a:r>
                        <a:rPr lang="en-US" altLang="ko-KR" dirty="0" err="1" smtClean="0"/>
                        <a:t>npc</a:t>
                      </a:r>
                      <a:r>
                        <a:rPr lang="ko-KR" altLang="en-US" dirty="0" smtClean="0"/>
                        <a:t>들이 한 </a:t>
                      </a:r>
                      <a:r>
                        <a:rPr lang="ko-KR" altLang="en-US" dirty="0" err="1" smtClean="0"/>
                        <a:t>맵에</a:t>
                      </a:r>
                      <a:r>
                        <a:rPr lang="ko-KR" altLang="en-US" dirty="0" smtClean="0"/>
                        <a:t> 고정된 상태로 돌아다님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추가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여타 사망 모션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분기 별로 등장할 특별 씬 추가 </a:t>
                      </a:r>
                      <a:endParaRPr lang="ko-KR" altLang="en-US" dirty="0"/>
                    </a:p>
                  </a:txBody>
                  <a:tcPr/>
                </a:tc>
              </a:tr>
              <a:tr h="1152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아이템</a:t>
                      </a:r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기본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빵과 물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개수 제한을 둔다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아이템은 습득 가능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공복도나</a:t>
                      </a:r>
                      <a:r>
                        <a:rPr lang="ko-KR" altLang="en-US" baseline="0" dirty="0" smtClean="0"/>
                        <a:t> 갈증을 구현할 생각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추가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: </a:t>
                      </a:r>
                      <a:r>
                        <a:rPr lang="ko-KR" altLang="en-US" baseline="0" dirty="0" smtClean="0"/>
                        <a:t>빵과 물 이외의 </a:t>
                      </a:r>
                      <a:r>
                        <a:rPr lang="ko-KR" altLang="en-US" baseline="0" dirty="0" err="1" smtClean="0"/>
                        <a:t>유흥템을</a:t>
                      </a:r>
                      <a:r>
                        <a:rPr lang="ko-KR" altLang="en-US" baseline="0" dirty="0" smtClean="0"/>
                        <a:t> 넣어볼 생각</a:t>
                      </a:r>
                      <a:endParaRPr lang="ko-KR" altLang="en-US" dirty="0"/>
                    </a:p>
                  </a:txBody>
                  <a:tcPr/>
                </a:tc>
              </a:tr>
              <a:tr h="1152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기본 </a:t>
                      </a:r>
                      <a:r>
                        <a:rPr lang="en-US" altLang="ko-KR" dirty="0" smtClean="0"/>
                        <a:t>: 9</a:t>
                      </a:r>
                      <a:r>
                        <a:rPr lang="ko-KR" altLang="en-US" dirty="0" smtClean="0"/>
                        <a:t>개의 </a:t>
                      </a:r>
                      <a:r>
                        <a:rPr lang="ko-KR" altLang="en-US" dirty="0" err="1" smtClean="0"/>
                        <a:t>맵을</a:t>
                      </a:r>
                      <a:r>
                        <a:rPr lang="ko-KR" altLang="en-US" dirty="0" smtClean="0"/>
                        <a:t> 구현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플레이어가 이동하면 그 </a:t>
                      </a:r>
                      <a:r>
                        <a:rPr lang="ko-KR" altLang="en-US" dirty="0" err="1" smtClean="0"/>
                        <a:t>맵에</a:t>
                      </a:r>
                      <a:r>
                        <a:rPr lang="ko-KR" altLang="en-US" dirty="0" smtClean="0"/>
                        <a:t> 도달한다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보강</a:t>
                      </a:r>
                      <a:r>
                        <a:rPr lang="en-US" altLang="ko-KR" dirty="0" smtClean="0"/>
                        <a:t>: 9</a:t>
                      </a:r>
                      <a:r>
                        <a:rPr lang="ko-KR" altLang="en-US" dirty="0" smtClean="0"/>
                        <a:t>개의 </a:t>
                      </a:r>
                      <a:r>
                        <a:rPr lang="ko-KR" altLang="en-US" dirty="0" err="1" smtClean="0"/>
                        <a:t>맵이</a:t>
                      </a:r>
                      <a:r>
                        <a:rPr lang="ko-KR" altLang="en-US" dirty="0" smtClean="0"/>
                        <a:t> 아니라 거대한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개의 </a:t>
                      </a:r>
                      <a:r>
                        <a:rPr lang="ko-KR" altLang="en-US" dirty="0" err="1" smtClean="0"/>
                        <a:t>맵으로</a:t>
                      </a:r>
                      <a:r>
                        <a:rPr lang="ko-KR" altLang="en-US" dirty="0" smtClean="0"/>
                        <a:t> 한다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152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분기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기본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총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가지 분기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7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 상황</a:t>
            </a:r>
            <a:endParaRPr lang="ko-KR" altLang="en-US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58024899"/>
              </p:ext>
            </p:extLst>
          </p:nvPr>
        </p:nvGraphicFramePr>
        <p:xfrm>
          <a:off x="612775" y="1600200"/>
          <a:ext cx="8153400" cy="4736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1~2 </a:t>
                      </a:r>
                      <a:r>
                        <a:rPr lang="ko-KR" altLang="en-US" dirty="0" smtClean="0"/>
                        <a:t>주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리소스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80%~90% </a:t>
                      </a:r>
                      <a:r>
                        <a:rPr lang="ko-KR" altLang="en-US" dirty="0" smtClean="0"/>
                        <a:t>완료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부족한 것은  </a:t>
                      </a:r>
                      <a:r>
                        <a:rPr lang="ko-KR" altLang="en-US" dirty="0" err="1" smtClean="0"/>
                        <a:t>메뉴판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수집에 성공할 경우 </a:t>
                      </a:r>
                      <a:r>
                        <a:rPr lang="ko-KR" altLang="en-US" baseline="0" dirty="0" err="1" smtClean="0"/>
                        <a:t>스타크래프트와</a:t>
                      </a:r>
                      <a:r>
                        <a:rPr lang="ko-KR" altLang="en-US" baseline="0" dirty="0" smtClean="0"/>
                        <a:t> 비슷한 밑의 </a:t>
                      </a:r>
                      <a:r>
                        <a:rPr lang="ko-KR" altLang="en-US" baseline="0" dirty="0" err="1" smtClean="0"/>
                        <a:t>메뉴판</a:t>
                      </a:r>
                      <a:r>
                        <a:rPr lang="ko-KR" altLang="en-US" baseline="0" dirty="0" smtClean="0"/>
                        <a:t> 예상</a:t>
                      </a:r>
                      <a:endParaRPr lang="ko-KR" altLang="en-US" dirty="0"/>
                    </a:p>
                  </a:txBody>
                  <a:tcPr/>
                </a:tc>
              </a:tr>
              <a:tr h="16019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3~5</a:t>
                      </a:r>
                      <a:r>
                        <a:rPr lang="ko-KR" altLang="en-US" dirty="0" smtClean="0"/>
                        <a:t>주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캐릭터 움직임 밑 </a:t>
                      </a:r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만들기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공격 모션과 아이템 사용 모션을 구현 못함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아이템을 띄우는 것과 </a:t>
                      </a:r>
                      <a:r>
                        <a:rPr lang="ko-KR" altLang="en-US" dirty="0" err="1" smtClean="0"/>
                        <a:t>맵을</a:t>
                      </a:r>
                      <a:r>
                        <a:rPr lang="ko-KR" altLang="en-US" dirty="0" smtClean="0"/>
                        <a:t> 띄우는 것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맵을</a:t>
                      </a:r>
                      <a:r>
                        <a:rPr lang="ko-KR" altLang="en-US" dirty="0" smtClean="0"/>
                        <a:t> 벗어나려고 하면 캐릭터 위치가 반대쪽 끝으로 이동하는 것을 구현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실수가 많았던 관계로 </a:t>
                      </a:r>
                      <a:r>
                        <a:rPr lang="ko-KR" altLang="en-US" dirty="0" err="1" smtClean="0"/>
                        <a:t>맵을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개 만들려고 했던 것을 일단 임시로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개만 만든 상황</a:t>
                      </a:r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 </a:t>
                      </a:r>
                      <a:r>
                        <a:rPr lang="en-US" altLang="ko-KR" dirty="0" smtClean="0"/>
                        <a:t>~ 7</a:t>
                      </a:r>
                      <a:r>
                        <a:rPr lang="ko-KR" altLang="en-US" dirty="0" smtClean="0"/>
                        <a:t>주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캐릭터 분기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 </a:t>
                      </a:r>
                      <a:r>
                        <a:rPr lang="en-US" altLang="ko-KR" dirty="0" smtClean="0"/>
                        <a:t>~ 9</a:t>
                      </a:r>
                      <a:r>
                        <a:rPr lang="ko-KR" altLang="en-US" dirty="0" smtClean="0"/>
                        <a:t>주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중간 점검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그 동안 미흡한 부분을 채울 것임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1125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10~11</a:t>
                      </a:r>
                      <a:r>
                        <a:rPr lang="ko-KR" altLang="en-US" dirty="0" smtClean="0"/>
                        <a:t>주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그 외 추가할 것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67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Commit </a:t>
            </a:r>
            <a:r>
              <a:rPr lang="ko-KR" altLang="en-US" dirty="0" smtClean="0"/>
              <a:t>상황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2059612"/>
            <a:ext cx="8153400" cy="3576975"/>
          </a:xfrm>
        </p:spPr>
      </p:pic>
    </p:spTree>
    <p:extLst>
      <p:ext uri="{BB962C8B-B14F-4D97-AF65-F5344CB8AC3E}">
        <p14:creationId xmlns:p14="http://schemas.microsoft.com/office/powerpoint/2010/main" val="307196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자체 평가</a:t>
            </a:r>
            <a:r>
              <a:rPr lang="en-US" altLang="ko-KR" dirty="0" smtClean="0"/>
              <a:t>	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꾸준도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10</a:t>
            </a:r>
            <a:r>
              <a:rPr lang="ko-KR" altLang="en-US" dirty="0" smtClean="0"/>
              <a:t>점 만점의 </a:t>
            </a:r>
            <a:r>
              <a:rPr lang="en-US" altLang="ko-KR" dirty="0" smtClean="0"/>
              <a:t>6</a:t>
            </a:r>
            <a:r>
              <a:rPr lang="ko-KR" altLang="en-US" dirty="0" smtClean="0"/>
              <a:t>점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개인적으로 놀면서 한 느낌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진척도</a:t>
            </a:r>
            <a:r>
              <a:rPr lang="en-US" altLang="ko-KR" dirty="0" smtClean="0"/>
              <a:t>: 10</a:t>
            </a:r>
            <a:r>
              <a:rPr lang="ko-KR" altLang="en-US" dirty="0" smtClean="0"/>
              <a:t>점 만점의 </a:t>
            </a:r>
            <a:r>
              <a:rPr lang="en-US" altLang="ko-KR" dirty="0" smtClean="0"/>
              <a:t>7</a:t>
            </a:r>
            <a:r>
              <a:rPr lang="ko-KR" altLang="en-US" dirty="0" smtClean="0"/>
              <a:t>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맵과</a:t>
            </a:r>
            <a:r>
              <a:rPr lang="ko-KR" altLang="en-US" dirty="0" smtClean="0"/>
              <a:t> 아이템을 구현할 때 잘 되지 않아 시간이 예상 이상으로 많이 잡아먹었으며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이미지를 </a:t>
            </a:r>
            <a:r>
              <a:rPr lang="ko-KR" altLang="en-US" dirty="0" err="1" smtClean="0"/>
              <a:t>포토샵을</a:t>
            </a:r>
            <a:r>
              <a:rPr lang="ko-KR" altLang="en-US" dirty="0" smtClean="0"/>
              <a:t> 통해 다시 </a:t>
            </a:r>
            <a:r>
              <a:rPr lang="ko-KR" altLang="en-US" dirty="0" err="1" smtClean="0"/>
              <a:t>편집하다보니</a:t>
            </a:r>
            <a:r>
              <a:rPr lang="ko-KR" altLang="en-US" dirty="0" smtClean="0"/>
              <a:t> 시간을 많이 잡아먹음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만족감 </a:t>
            </a:r>
            <a:r>
              <a:rPr lang="en-US" altLang="ko-KR" dirty="0" smtClean="0"/>
              <a:t>: 10</a:t>
            </a:r>
            <a:r>
              <a:rPr lang="ko-KR" altLang="en-US" dirty="0" smtClean="0"/>
              <a:t>점 만점의 </a:t>
            </a:r>
            <a:r>
              <a:rPr lang="en-US" altLang="ko-KR" dirty="0" smtClean="0"/>
              <a:t>9</a:t>
            </a:r>
            <a:r>
              <a:rPr lang="ko-KR" altLang="en-US" dirty="0" smtClean="0"/>
              <a:t>점</a:t>
            </a:r>
            <a:r>
              <a:rPr lang="en-US" altLang="ko-KR" dirty="0" smtClean="0"/>
              <a:t>(</a:t>
            </a:r>
            <a:r>
              <a:rPr lang="ko-KR" altLang="en-US" dirty="0" smtClean="0"/>
              <a:t>혼자 계속 결과물을 만드는 것이 나쁘지 않음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51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137</TotalTime>
  <Words>311</Words>
  <Application>Microsoft Office PowerPoint</Application>
  <PresentationFormat>화면 슬라이드 쇼(4:3)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가을</vt:lpstr>
      <vt:lpstr>2차 발표</vt:lpstr>
      <vt:lpstr>목차 </vt:lpstr>
      <vt:lpstr>게임 컨셉</vt:lpstr>
      <vt:lpstr>개발 범위</vt:lpstr>
      <vt:lpstr>현 상황</vt:lpstr>
      <vt:lpstr>Commit 상황</vt:lpstr>
      <vt:lpstr>자체 평가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2차 발표</dc:title>
  <dc:creator>user</dc:creator>
  <cp:lastModifiedBy>user</cp:lastModifiedBy>
  <cp:revision>9</cp:revision>
  <dcterms:created xsi:type="dcterms:W3CDTF">2016-10-17T14:29:22Z</dcterms:created>
  <dcterms:modified xsi:type="dcterms:W3CDTF">2016-10-17T16:46:51Z</dcterms:modified>
</cp:coreProperties>
</file>