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624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1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079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5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0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6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6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6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C650-028D-4D2B-9466-E59C8ADF7F1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53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  <a:latin typeface="Algerian" panose="04020705040A02060702" pitchFamily="82" charset="0"/>
              </a:rPr>
              <a:t>PIECE</a:t>
            </a:r>
            <a:r>
              <a:rPr lang="en-US" altLang="ko-KR" dirty="0" smtClean="0">
                <a:latin typeface="Algerian" panose="04020705040A02060702" pitchFamily="82" charset="0"/>
              </a:rPr>
              <a:t> OR </a:t>
            </a:r>
            <a: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PEACE</a:t>
            </a:r>
            <a:b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차 수정</a:t>
            </a:r>
            <a:endParaRPr lang="ko-KR" alt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 </a:t>
            </a:r>
            <a:r>
              <a:rPr lang="ko-KR" altLang="en-US" dirty="0" err="1" smtClean="0"/>
              <a:t>메카닉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7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2348880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7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Algerian" panose="04020705040A02060702" pitchFamily="82" charset="0"/>
              </a:rPr>
              <a:t>1 : </a:t>
            </a:r>
            <a:r>
              <a:rPr lang="ko-KR" altLang="en-US" sz="3200" dirty="0" smtClean="0">
                <a:latin typeface="Algerian" panose="04020705040A02060702" pitchFamily="82" charset="0"/>
              </a:rPr>
              <a:t>게임의 세계관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2 : </a:t>
            </a:r>
            <a:r>
              <a:rPr lang="ko-KR" altLang="en-US" sz="3200" dirty="0" smtClean="0">
                <a:latin typeface="Algerian" panose="04020705040A02060702" pitchFamily="82" charset="0"/>
              </a:rPr>
              <a:t>게임에 대한 설명 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3 : </a:t>
            </a:r>
            <a:r>
              <a:rPr lang="ko-KR" altLang="en-US" sz="3200" dirty="0" smtClean="0">
                <a:latin typeface="Algerian" panose="04020705040A02060702" pitchFamily="82" charset="0"/>
              </a:rPr>
              <a:t>예상 개발 범위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4 : </a:t>
            </a:r>
            <a:r>
              <a:rPr lang="ko-KR" altLang="en-US" sz="3200" dirty="0" smtClean="0">
                <a:latin typeface="Algerian" panose="04020705040A02060702" pitchFamily="82" charset="0"/>
              </a:rPr>
              <a:t> 예상되는 게임 플레이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5 : </a:t>
            </a:r>
            <a:r>
              <a:rPr lang="ko-KR" altLang="en-US" sz="3200" dirty="0" smtClean="0">
                <a:latin typeface="Algerian" panose="04020705040A02060702" pitchFamily="82" charset="0"/>
              </a:rPr>
              <a:t>예상 일정</a:t>
            </a:r>
            <a:endParaRPr lang="ko-KR" alt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1 : </a:t>
            </a:r>
            <a:r>
              <a:rPr lang="ko-KR" altLang="en-US" sz="4800" dirty="0"/>
              <a:t>게임의 </a:t>
            </a:r>
            <a:r>
              <a:rPr lang="ko-KR" altLang="en-US" sz="4800" dirty="0" smtClean="0"/>
              <a:t>세계관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영혼을 관리하는 저승세계에서 누군가 영혼에 대해 의문을 던졌다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강하고 좋은 영혼이란 무엇인가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r>
              <a:rPr lang="ko-KR" altLang="en-US" dirty="0" smtClean="0"/>
              <a:t>그것에 대해 그들은 여러 생각을 하였고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가지 부류로 나뉘게 되었다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하나는 강한 육체와 신념을 가진 자가 강한 영혼이다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하나는 선행을 하는 자가 강한 영혼이다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이것의 의견이 좁혀지지 않기에 그들은 많은 세계들에 파견되어 어떤 영혼이 더 좋을지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이전에 어느 것이 더 보기가 좋을지 보기 위해 약간의 간섭을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: </a:t>
            </a:r>
            <a:r>
              <a:rPr lang="ko-KR" altLang="en-US" dirty="0" smtClean="0"/>
              <a:t>게임에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스스로의 선택을 통해 주변의 모습과 자신이 바뀐다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작 중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의 구분이 없도록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그들에게 행동을 통해 그들의 호감을 변경시킬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난이도 </a:t>
            </a:r>
            <a:endParaRPr lang="en-US" altLang="ko-KR" dirty="0"/>
          </a:p>
          <a:p>
            <a:r>
              <a:rPr lang="ko-KR" altLang="en-US" dirty="0" smtClean="0"/>
              <a:t>평화적으로 갈 수록 난이도가 높아진다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72360"/>
            <a:ext cx="8295463" cy="6236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4" y="692696"/>
            <a:ext cx="73025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476372" cy="3446884"/>
          </a:xfrm>
        </p:spPr>
      </p:pic>
    </p:spTree>
    <p:extLst>
      <p:ext uri="{BB962C8B-B14F-4D97-AF65-F5344CB8AC3E}">
        <p14:creationId xmlns:p14="http://schemas.microsoft.com/office/powerpoint/2010/main" val="42041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: </a:t>
            </a:r>
            <a:r>
              <a:rPr lang="ko-KR" altLang="en-US" dirty="0" smtClean="0"/>
              <a:t>예상 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147991"/>
              </p:ext>
            </p:extLst>
          </p:nvPr>
        </p:nvGraphicFramePr>
        <p:xfrm>
          <a:off x="755576" y="1844824"/>
          <a:ext cx="7704858" cy="51491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6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8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목록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초반 등장 인물들은 몬스터와 거리가 멀게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일정 난이도마다 특수한 존재 등장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몸보다 약간 크게 피격 판정을 잡음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히든</a:t>
                      </a:r>
                      <a:r>
                        <a:rPr lang="ko-KR" altLang="en-US" dirty="0" smtClean="0"/>
                        <a:t> 스테이지를 만들 시  사신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공격적 성향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선공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설득이 힘듦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방어적 성향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smtClean="0"/>
                        <a:t>회피 우선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다가가기가 힘들고 일정 시간 뒤 자결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몰살은 갈 수록 어렵게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자비는 갈 수록 쉽게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체력 </a:t>
                      </a:r>
                      <a:r>
                        <a:rPr lang="ko-KR" altLang="en-US" sz="1200" dirty="0" err="1" smtClean="0"/>
                        <a:t>포션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강화 장비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훈장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모으는 것으로 특수분기 발생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방향키를 통한 움직임</a:t>
                      </a:r>
                      <a:r>
                        <a:rPr lang="en-US" altLang="ko-KR" sz="1200" dirty="0" smtClean="0"/>
                        <a:t>,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분기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의 큰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가능하면 확장되는 </a:t>
                      </a:r>
                      <a:r>
                        <a:rPr lang="ko-KR" altLang="en-US" dirty="0" err="1" smtClean="0"/>
                        <a:t>맵으로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현재까지 적정 리소스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smtClean="0"/>
                        <a:t>못찾음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히든</a:t>
                      </a:r>
                      <a:r>
                        <a:rPr lang="ko-KR" altLang="en-US" sz="1400" dirty="0" smtClean="0"/>
                        <a:t> 맵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히든</a:t>
                      </a:r>
                      <a:r>
                        <a:rPr lang="ko-KR" altLang="en-US" sz="1400" dirty="0" smtClean="0"/>
                        <a:t> 분기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: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300105"/>
              </p:ext>
            </p:extLst>
          </p:nvPr>
        </p:nvGraphicFramePr>
        <p:xfrm>
          <a:off x="611560" y="1340768"/>
          <a:ext cx="79565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0204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 및 설정 </a:t>
                      </a:r>
                      <a:r>
                        <a:rPr lang="ko-KR" altLang="en-US" dirty="0" smtClean="0"/>
                        <a:t>정하기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움직임 구현과 그로</a:t>
                      </a:r>
                      <a:r>
                        <a:rPr lang="ko-KR" altLang="en-US" baseline="0" dirty="0" smtClean="0"/>
                        <a:t> 인한 반응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캐릭터들을 만나면서 쌓인 카운터들을 통한</a:t>
                      </a:r>
                      <a:endParaRPr lang="ko-KR" altLang="en-US" dirty="0"/>
                    </a:p>
                    <a:p>
                      <a:pPr latinLnBrk="1"/>
                      <a:r>
                        <a:rPr lang="ko-KR" altLang="en-US" dirty="0" smtClean="0"/>
                        <a:t>분기를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세세하게 움직임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가능하다면 </a:t>
                      </a:r>
                      <a:r>
                        <a:rPr lang="ko-KR" altLang="en-US" dirty="0" err="1" smtClean="0"/>
                        <a:t>히든루트를</a:t>
                      </a:r>
                      <a:r>
                        <a:rPr lang="ko-KR" altLang="en-US" dirty="0" smtClean="0"/>
                        <a:t> 만들어볼 것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</a:t>
            </a:r>
            <a:r>
              <a:rPr lang="ko-KR" altLang="en-US" dirty="0"/>
              <a:t>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741954"/>
              </p:ext>
            </p:extLst>
          </p:nvPr>
        </p:nvGraphicFramePr>
        <p:xfrm>
          <a:off x="611560" y="1844824"/>
          <a:ext cx="79565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0204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몇몇 이미지는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움직임 구현과 그로</a:t>
                      </a:r>
                      <a:r>
                        <a:rPr lang="ko-KR" altLang="en-US" baseline="0" dirty="0" smtClean="0"/>
                        <a:t> 인한 반응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캐릭터들을 만나면서 쌓인 카운터들을 통한</a:t>
                      </a:r>
                      <a:endParaRPr lang="ko-KR" altLang="en-US" dirty="0"/>
                    </a:p>
                    <a:p>
                      <a:pPr latinLnBrk="1"/>
                      <a:r>
                        <a:rPr lang="ko-KR" altLang="en-US" dirty="0" smtClean="0"/>
                        <a:t>분기를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세세하게 움직임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가능하다면 </a:t>
                      </a:r>
                      <a:r>
                        <a:rPr lang="ko-KR" altLang="en-US" dirty="0" err="1" smtClean="0"/>
                        <a:t>히든루트를</a:t>
                      </a:r>
                      <a:r>
                        <a:rPr lang="ko-KR" altLang="en-US" dirty="0" smtClean="0"/>
                        <a:t> 만들어볼 것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99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79504"/>
              </p:ext>
            </p:extLst>
          </p:nvPr>
        </p:nvGraphicFramePr>
        <p:xfrm>
          <a:off x="593725" y="2193925"/>
          <a:ext cx="7956550" cy="44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129">
                  <a:extLst>
                    <a:ext uri="{9D8B030D-6E8A-4147-A177-3AD203B41FA5}">
                      <a16:colId xmlns:a16="http://schemas.microsoft.com/office/drawing/2014/main" xmlns="" val="656871972"/>
                    </a:ext>
                  </a:extLst>
                </a:gridCol>
                <a:gridCol w="1028421">
                  <a:extLst>
                    <a:ext uri="{9D8B030D-6E8A-4147-A177-3AD203B41FA5}">
                      <a16:colId xmlns:a16="http://schemas.microsoft.com/office/drawing/2014/main" xmlns="" val="2101277916"/>
                    </a:ext>
                  </a:extLst>
                </a:gridCol>
              </a:tblGrid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 기준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7553252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움직임을 잘 구현했는가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1791868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들이 제대로 움직이는가</a:t>
                      </a:r>
                      <a:endParaRPr lang="en-US" altLang="ko-KR" dirty="0" smtClean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0980650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아이템이 </a:t>
                      </a:r>
                      <a:r>
                        <a:rPr lang="ko-KR" altLang="en-US" dirty="0" err="1" smtClean="0"/>
                        <a:t>적개적소에</a:t>
                      </a:r>
                      <a:r>
                        <a:rPr lang="ko-KR" altLang="en-US" dirty="0" smtClean="0"/>
                        <a:t> 배치되어있으며 쓸 이유가 충분하고 또 쓰거나 수집하고 싶은 마음이 드는가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4194944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이것을 스토리로 감상한다고 했을 때 사람들이 흥미를 느낄 스토리로 만들 수 있을까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6158006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게임에 재미가 있는가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2367476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평화적인 루트에선 그것을 방해하는 이들이 폭력적이며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폭력적인 루트에선 평화롭게 만들려는 노력을 하는 이가 보이는가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7143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82189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418</TotalTime>
  <Words>411</Words>
  <Application>Microsoft Office PowerPoint</Application>
  <PresentationFormat>화면 슬라이드 쇼(4:3)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비행기 구름</vt:lpstr>
      <vt:lpstr>PIECE OR PEACE 1차 수정</vt:lpstr>
      <vt:lpstr>목차 </vt:lpstr>
      <vt:lpstr>1 : 게임의 세계관</vt:lpstr>
      <vt:lpstr>2 : 게임에 대한 설명</vt:lpstr>
      <vt:lpstr>PowerPoint 프레젠테이션</vt:lpstr>
      <vt:lpstr>3 : 예상 개발 범위</vt:lpstr>
      <vt:lpstr>4 : 개발 일정</vt:lpstr>
      <vt:lpstr>현황</vt:lpstr>
      <vt:lpstr>자체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OR PEACE</dc:title>
  <dc:creator>q</dc:creator>
  <cp:lastModifiedBy>user</cp:lastModifiedBy>
  <cp:revision>14</cp:revision>
  <dcterms:created xsi:type="dcterms:W3CDTF">2016-09-17T02:37:56Z</dcterms:created>
  <dcterms:modified xsi:type="dcterms:W3CDTF">2016-10-12T12:21:41Z</dcterms:modified>
</cp:coreProperties>
</file>