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2" r:id="rId4"/>
    <p:sldId id="265" r:id="rId5"/>
    <p:sldId id="264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624" y="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3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1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079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5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0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64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6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6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C650-028D-4D2B-9466-E59C8ADF7F14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B441-BC04-4EFA-8325-EE00B872F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53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  <a:latin typeface="Algerian" panose="04020705040A02060702" pitchFamily="82" charset="0"/>
              </a:rPr>
              <a:t>PIECE</a:t>
            </a:r>
            <a:r>
              <a:rPr lang="en-US" altLang="ko-KR" dirty="0" smtClean="0">
                <a:latin typeface="Algerian" panose="04020705040A02060702" pitchFamily="82" charset="0"/>
              </a:rPr>
              <a:t> OR </a:t>
            </a:r>
            <a:r>
              <a:rPr lang="en-US" altLang="ko-KR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PEACE</a:t>
            </a:r>
            <a:br>
              <a:rPr lang="en-US" altLang="ko-KR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altLang="ko-KR" dirty="0" smtClean="0">
                <a:solidFill>
                  <a:srgbClr val="FF0000"/>
                </a:solidFill>
                <a:latin typeface="Algerian" panose="04020705040A02060702" pitchFamily="82" charset="0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차 발</a:t>
            </a:r>
            <a:r>
              <a:rPr lang="ko-KR" altLang="en-US" dirty="0">
                <a:solidFill>
                  <a:srgbClr val="FF0000"/>
                </a:solidFill>
                <a:latin typeface="Algerian" panose="04020705040A02060702" pitchFamily="82" charset="0"/>
              </a:rPr>
              <a:t>표</a:t>
            </a:r>
            <a:endParaRPr lang="ko-KR" alt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 </a:t>
            </a:r>
            <a:r>
              <a:rPr lang="ko-KR" altLang="en-US" dirty="0" err="1" smtClean="0"/>
              <a:t>메카닉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7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: </a:t>
            </a:r>
            <a:r>
              <a:rPr lang="ko-KR" altLang="en-US" dirty="0" smtClean="0"/>
              <a:t>예상 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147991"/>
              </p:ext>
            </p:extLst>
          </p:nvPr>
        </p:nvGraphicFramePr>
        <p:xfrm>
          <a:off x="755576" y="1844824"/>
          <a:ext cx="7704858" cy="51491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56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8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68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목록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추가요소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초반 등장 인물들은 몬스터와 거리가 멀게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일정 난이도마다 특수한 존재 등장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몸보다 약간 크게 피격 판정을 잡음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히든</a:t>
                      </a:r>
                      <a:r>
                        <a:rPr lang="ko-KR" altLang="en-US" dirty="0" smtClean="0"/>
                        <a:t> 스테이지를 만들 시  사신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공격적 성향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선공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설득이 힘듦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방어적 성향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smtClean="0"/>
                        <a:t>회피 우선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다가가기가 힘들고 일정 시간 뒤 자결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몰살은 갈 수록 어렵게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자비는 갈 수록 쉽게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체력 </a:t>
                      </a:r>
                      <a:r>
                        <a:rPr lang="ko-KR" altLang="en-US" sz="1200" dirty="0" err="1" smtClean="0"/>
                        <a:t>포션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강화 장비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훈장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모으는 것으로 특수분기 발생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방향키를 통한 움직임</a:t>
                      </a:r>
                      <a:r>
                        <a:rPr lang="en-US" altLang="ko-KR" sz="1200" dirty="0" smtClean="0"/>
                        <a:t>,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분기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의 큰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가능하면 확장되는 </a:t>
                      </a:r>
                      <a:r>
                        <a:rPr lang="ko-KR" altLang="en-US" dirty="0" err="1" smtClean="0"/>
                        <a:t>맵으로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현재까지 적정 리소스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못찾음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히든</a:t>
                      </a:r>
                      <a:r>
                        <a:rPr lang="ko-KR" altLang="en-US" sz="1400" dirty="0" smtClean="0"/>
                        <a:t> 맵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히든</a:t>
                      </a:r>
                      <a:r>
                        <a:rPr lang="ko-KR" altLang="en-US" sz="1400" dirty="0" smtClean="0"/>
                        <a:t> 분기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52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: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300105"/>
              </p:ext>
            </p:extLst>
          </p:nvPr>
        </p:nvGraphicFramePr>
        <p:xfrm>
          <a:off x="611560" y="1340768"/>
          <a:ext cx="795655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0204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 및 설정 정하기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움직임 구현과 그로</a:t>
                      </a:r>
                      <a:r>
                        <a:rPr lang="ko-KR" altLang="en-US" baseline="0" dirty="0" smtClean="0"/>
                        <a:t> 인한 반응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캐릭터들을 만나면서 쌓인 카운터들을 통한</a:t>
                      </a:r>
                      <a:endParaRPr lang="ko-KR" altLang="en-US" dirty="0"/>
                    </a:p>
                    <a:p>
                      <a:pPr latinLnBrk="1"/>
                      <a:r>
                        <a:rPr lang="ko-KR" altLang="en-US" dirty="0" smtClean="0"/>
                        <a:t>분기를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세세하게 움직임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가능하다면 </a:t>
                      </a:r>
                      <a:r>
                        <a:rPr lang="ko-KR" altLang="en-US" dirty="0" err="1" smtClean="0"/>
                        <a:t>히든루트를</a:t>
                      </a:r>
                      <a:r>
                        <a:rPr lang="ko-KR" altLang="en-US" dirty="0" smtClean="0"/>
                        <a:t> 만들어볼 것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</a:t>
            </a:r>
            <a:r>
              <a:rPr lang="ko-KR" altLang="en-US" dirty="0"/>
              <a:t>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669103"/>
              </p:ext>
            </p:extLst>
          </p:nvPr>
        </p:nvGraphicFramePr>
        <p:xfrm>
          <a:off x="611560" y="1844824"/>
          <a:ext cx="795655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0204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모으기 </a:t>
                      </a:r>
                      <a:r>
                        <a:rPr lang="en-US" altLang="ko-KR" dirty="0" smtClean="0"/>
                        <a:t>: 85%(</a:t>
                      </a:r>
                      <a:r>
                        <a:rPr lang="ko-KR" altLang="en-US" dirty="0" smtClean="0"/>
                        <a:t>총을 넣을 수 있을 지 모르겠음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필요할 때 더 추가할 생각</a:t>
                      </a:r>
                      <a:r>
                        <a:rPr lang="en-US" altLang="ko-KR" dirty="0" smtClean="0"/>
                        <a:t>),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사운드 </a:t>
                      </a:r>
                      <a:r>
                        <a:rPr lang="en-US" altLang="ko-KR" baseline="0" dirty="0" smtClean="0"/>
                        <a:t>: 0%(</a:t>
                      </a:r>
                      <a:r>
                        <a:rPr lang="ko-KR" altLang="en-US" baseline="0" dirty="0" smtClean="0"/>
                        <a:t>아직 못 구함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움직임 </a:t>
                      </a:r>
                      <a:r>
                        <a:rPr lang="en-US" altLang="ko-KR" dirty="0" smtClean="0"/>
                        <a:t>: 50%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좌우 움직이는 것을 만들지 못해 위 아래만 쳐다보도록 함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 구현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접근 시 반응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카운터 </a:t>
                      </a:r>
                      <a:r>
                        <a:rPr lang="en-US" altLang="ko-KR" dirty="0" smtClean="0"/>
                        <a:t>: 20% </a:t>
                      </a:r>
                      <a:r>
                        <a:rPr lang="ko-KR" altLang="en-US" dirty="0" smtClean="0"/>
                        <a:t>필드 위에 글자를 적는 것은 함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아직은 체력만 띄워놓았고 </a:t>
                      </a:r>
                      <a:r>
                        <a:rPr lang="ko-KR" altLang="en-US" dirty="0" err="1" smtClean="0"/>
                        <a:t>킬카운트는</a:t>
                      </a:r>
                      <a:r>
                        <a:rPr lang="ko-KR" altLang="en-US" dirty="0" smtClean="0"/>
                        <a:t> 못 올림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죽을 시 아이템이 떨어지도록 하는 것을 구현 중이나 아직 못 함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40%,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바닥이 같아 조잡함이 느껴짐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단일은 아직 못 함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현재 </a:t>
                      </a:r>
                      <a:r>
                        <a:rPr lang="en-US" altLang="ko-KR" baseline="0" dirty="0" smtClean="0"/>
                        <a:t>9</a:t>
                      </a:r>
                      <a:r>
                        <a:rPr lang="ko-KR" altLang="en-US" baseline="0" dirty="0" smtClean="0"/>
                        <a:t>개의 </a:t>
                      </a:r>
                      <a:r>
                        <a:rPr lang="ko-KR" altLang="en-US" baseline="0" dirty="0" err="1" smtClean="0"/>
                        <a:t>맵을</a:t>
                      </a:r>
                      <a:r>
                        <a:rPr lang="ko-KR" altLang="en-US" baseline="0" dirty="0" smtClean="0"/>
                        <a:t> 돌아다니는 것으로 방향을 잡음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세세하게 움직임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가능하다면 </a:t>
                      </a:r>
                      <a:r>
                        <a:rPr lang="ko-KR" altLang="en-US" dirty="0" err="1" smtClean="0"/>
                        <a:t>히든루트를</a:t>
                      </a:r>
                      <a:r>
                        <a:rPr lang="ko-KR" altLang="en-US" dirty="0" smtClean="0"/>
                        <a:t> 만들어볼 것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9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668222"/>
              </p:ext>
            </p:extLst>
          </p:nvPr>
        </p:nvGraphicFramePr>
        <p:xfrm>
          <a:off x="593725" y="2193925"/>
          <a:ext cx="7956550" cy="44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129">
                  <a:extLst>
                    <a:ext uri="{9D8B030D-6E8A-4147-A177-3AD203B41FA5}">
                      <a16:colId xmlns:a16="http://schemas.microsoft.com/office/drawing/2014/main" xmlns="" val="656871972"/>
                    </a:ext>
                  </a:extLst>
                </a:gridCol>
                <a:gridCol w="1028421">
                  <a:extLst>
                    <a:ext uri="{9D8B030D-6E8A-4147-A177-3AD203B41FA5}">
                      <a16:colId xmlns:a16="http://schemas.microsoft.com/office/drawing/2014/main" xmlns="" val="2101277916"/>
                    </a:ext>
                  </a:extLst>
                </a:gridCol>
              </a:tblGrid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 기준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7553252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움직임을 잘 구현했는가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7/10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1791868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들이 제대로 움직이는가</a:t>
                      </a:r>
                      <a:endParaRPr lang="en-US" altLang="ko-KR" dirty="0" smtClean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6/10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0980650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아이템이 </a:t>
                      </a:r>
                      <a:r>
                        <a:rPr lang="ko-KR" altLang="en-US" dirty="0" err="1" smtClean="0"/>
                        <a:t>적개적소에</a:t>
                      </a:r>
                      <a:r>
                        <a:rPr lang="ko-KR" altLang="en-US" dirty="0" smtClean="0"/>
                        <a:t> 배치되어있으며 쓸 이유가 충분하고 또 쓰거나 수집하고 싶은 마음이 드는가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4/10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4194944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이것을 스토리로 감상한다고 했을 때 사람들이 흥미를 느낄 스토리로 만들 수 있을까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3/10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6158006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게임에 재미가 있는가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3/10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2367476"/>
                  </a:ext>
                </a:extLst>
              </a:tr>
              <a:tr h="63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평화적인 루트에선 그것을 방해하는 이들이 폭력적이며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폭력적인 루트에선 평화롭게 만들려는 노력을 하는 이가 보이는가</a:t>
                      </a:r>
                      <a:endParaRPr lang="ko-KR" altLang="en-US" dirty="0"/>
                    </a:p>
                  </a:txBody>
                  <a:tcPr marL="95479" marR="9547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 dirty="0"/>
                    </a:p>
                  </a:txBody>
                  <a:tcPr marL="95479" marR="95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7143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38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2348880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7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573</TotalTime>
  <Words>364</Words>
  <Application>Microsoft Office PowerPoint</Application>
  <PresentationFormat>화면 슬라이드 쇼(4:3)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비행기 구름</vt:lpstr>
      <vt:lpstr>PIECE OR PEACE 3차 발표</vt:lpstr>
      <vt:lpstr>3 : 예상 개발 범위</vt:lpstr>
      <vt:lpstr>4 : 개발 일정</vt:lpstr>
      <vt:lpstr>현황</vt:lpstr>
      <vt:lpstr>자체 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OR PEACE</dc:title>
  <dc:creator>q</dc:creator>
  <cp:lastModifiedBy>user</cp:lastModifiedBy>
  <cp:revision>18</cp:revision>
  <dcterms:created xsi:type="dcterms:W3CDTF">2016-09-17T02:37:56Z</dcterms:created>
  <dcterms:modified xsi:type="dcterms:W3CDTF">2016-11-15T15:42:32Z</dcterms:modified>
</cp:coreProperties>
</file>