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39" r:id="rId10"/>
    <p:sldId id="340" r:id="rId11"/>
    <p:sldId id="342" r:id="rId12"/>
    <p:sldId id="380" r:id="rId13"/>
    <p:sldId id="378" r:id="rId14"/>
    <p:sldId id="379" r:id="rId15"/>
    <p:sldId id="377" r:id="rId16"/>
    <p:sldId id="376" r:id="rId17"/>
    <p:sldId id="374" r:id="rId18"/>
    <p:sldId id="359" r:id="rId19"/>
    <p:sldId id="381" r:id="rId20"/>
    <p:sldId id="382" r:id="rId21"/>
    <p:sldId id="322" r:id="rId2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A40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3" autoAdjust="0"/>
    <p:restoredTop sz="94660"/>
  </p:normalViewPr>
  <p:slideViewPr>
    <p:cSldViewPr>
      <p:cViewPr varScale="1">
        <p:scale>
          <a:sx n="110" d="100"/>
          <a:sy n="110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991750" y="393692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sz="1600" i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向阳光，幸福</a:t>
            </a:r>
            <a:r>
              <a:rPr lang="zh-CN" altLang="en-US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常在</a:t>
            </a:r>
            <a:r>
              <a:rPr lang="en-US" altLang="zh-CN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566814" y="3503444"/>
            <a:ext cx="7200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94590" y="2277304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702513" y="2901355"/>
            <a:ext cx="5072092" cy="1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愿上帝赐予</a:t>
            </a:r>
            <a:r>
              <a:rPr lang="zh-CN" altLang="en-US"/>
              <a:t>我力量，去</a:t>
            </a:r>
            <a:r>
              <a:rPr lang="zh-CN" altLang="en-US" dirty="0"/>
              <a:t>改变我所能改变的；赐予</a:t>
            </a:r>
            <a:r>
              <a:rPr lang="zh-CN" altLang="en-US"/>
              <a:t>我勇气，去</a:t>
            </a:r>
            <a:r>
              <a:rPr lang="zh-CN" altLang="en-US" dirty="0"/>
              <a:t>接受我不能改变的；并赐予</a:t>
            </a:r>
            <a:r>
              <a:rPr lang="zh-CN" altLang="en-US"/>
              <a:t>我智慧，去</a:t>
            </a:r>
            <a:r>
              <a:rPr lang="zh-CN" altLang="en-US" dirty="0"/>
              <a:t>分辨这两者。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147" name="Picture 3" descr="D:\Teliss_Tong\Copy\定期备份\工作备份\！PPT图片及版面资源\06-PPT精选插图\12-标签\右边角-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9388" y="2149481"/>
            <a:ext cx="1607665" cy="1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27138" y="54868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C6204"/>
                </a:solidFill>
                <a:latin typeface="Broadway" pitchFamily="82" charset="0"/>
                <a:ea typeface="DFPYeaSong-B5" pitchFamily="18" charset="-120"/>
              </a:rPr>
              <a:t>1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916832"/>
            <a:ext cx="52705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待填充内容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3" y="2826998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7E7DE16C-4E8C-4DB0-AF69-B4728EA8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782" y="3068960"/>
            <a:ext cx="7200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72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</a:t>
            </a:r>
            <a:r>
              <a:rPr lang="zh-CN" altLang="en-US">
                <a:solidFill>
                  <a:srgbClr val="F26A40"/>
                </a:solidFill>
              </a:rPr>
              <a:t>与幸福</a:t>
            </a:r>
            <a:r>
              <a:rPr lang="zh-CN" altLang="en-US"/>
              <a:t>，把握</a:t>
            </a:r>
            <a:r>
              <a:rPr lang="zh-CN" altLang="en-US" dirty="0"/>
              <a:t>人生的科学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</a:t>
            </a:r>
            <a:r>
              <a:rPr lang="zh-CN" altLang="en-US"/>
              <a:t>时间线流程图，待</a:t>
            </a:r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27138" y="54868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C6204"/>
                </a:solidFill>
                <a:latin typeface="Broadway" pitchFamily="82" charset="0"/>
                <a:ea typeface="DFPYeaSong-B5" pitchFamily="18" charset="-120"/>
              </a:rPr>
              <a:t>1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51216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74C4AD-7C7D-4DFD-9E2B-E717DE8FAED3}"/>
              </a:ext>
            </a:extLst>
          </p:cNvPr>
          <p:cNvCxnSpPr>
            <a:stCxn id="3" idx="3"/>
          </p:cNvCxnSpPr>
          <p:nvPr/>
        </p:nvCxnSpPr>
        <p:spPr>
          <a:xfrm flipV="1">
            <a:off x="4583038" y="3164541"/>
            <a:ext cx="720080" cy="1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27138" y="54868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C6204"/>
                </a:solidFill>
                <a:latin typeface="Broadway" pitchFamily="82" charset="0"/>
                <a:ea typeface="DFPYeaSong-B5" pitchFamily="18" charset="-120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886" y="1772816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待补充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4671</TotalTime>
  <Words>379</Words>
  <Application>Microsoft Office PowerPoint</Application>
  <PresentationFormat>自定义</PresentationFormat>
  <Paragraphs>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junstudy</cp:lastModifiedBy>
  <cp:revision>690</cp:revision>
  <dcterms:modified xsi:type="dcterms:W3CDTF">2020-05-13T09:47:55Z</dcterms:modified>
</cp:coreProperties>
</file>