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83" r:id="rId10"/>
    <p:sldId id="339" r:id="rId11"/>
    <p:sldId id="340" r:id="rId12"/>
    <p:sldId id="342" r:id="rId13"/>
    <p:sldId id="380" r:id="rId14"/>
    <p:sldId id="378" r:id="rId15"/>
    <p:sldId id="379" r:id="rId16"/>
    <p:sldId id="385" r:id="rId17"/>
    <p:sldId id="377" r:id="rId18"/>
    <p:sldId id="376" r:id="rId19"/>
    <p:sldId id="374" r:id="rId20"/>
    <p:sldId id="359" r:id="rId21"/>
    <p:sldId id="381" r:id="rId22"/>
    <p:sldId id="384" r:id="rId23"/>
    <p:sldId id="322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5"/>
    <a:srgbClr val="F26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7" autoAdjust="0"/>
    <p:restoredTop sz="94660"/>
  </p:normalViewPr>
  <p:slideViewPr>
    <p:cSldViewPr>
      <p:cViewPr varScale="1">
        <p:scale>
          <a:sx n="90" d="100"/>
          <a:sy n="90" d="100"/>
        </p:scale>
        <p:origin x="216" y="2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948C9CDA-8F15-F146-A51E-68AC320B104D}"/>
              </a:ext>
            </a:extLst>
          </p:cNvPr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E29F6128-6369-8E4C-A275-0A7BA8C761B9}"/>
              </a:ext>
            </a:extLst>
          </p:cNvPr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11CC652B-D9C6-2D46-B127-0BC599AF2515}"/>
              </a:ext>
            </a:extLst>
          </p:cNvPr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C4825D1-716B-C145-9F2E-692361922822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F7F66E7-C2C4-6E42-96CE-EE11FADE7FC7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19">
            <a:extLst>
              <a:ext uri="{FF2B5EF4-FFF2-40B4-BE49-F238E27FC236}">
                <a16:creationId xmlns:a16="http://schemas.microsoft.com/office/drawing/2014/main" id="{E2FAF8D2-B957-6D43-AB72-893257F469C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F97860C-8961-B843-8870-53F6CE356884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480ABAF9-DF0A-DB41-BF14-F1D48E670CA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0D9C9D96-5F89-F343-B130-ED884BA507A2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E5F8211-0171-D948-9931-B8B96A12F348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8281E8C-7FF0-204E-A5BC-7FFC8A528D26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FF9E24E4-5EC3-0844-BC55-782DA7892D0B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217A1C7-92C2-C446-B203-1B63640BE4D5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D46516AF-8E4C-3D40-8AF9-6BBD6AACEA4F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73D76E5F-727E-E043-BEC6-270C4E88DF68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5F6962C-47AA-7940-9FC1-9EC4F00753D1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33" name="直接连接符 19">
            <a:extLst>
              <a:ext uri="{FF2B5EF4-FFF2-40B4-BE49-F238E27FC236}">
                <a16:creationId xmlns:a16="http://schemas.microsoft.com/office/drawing/2014/main" id="{622EB85E-1F4C-E440-8259-E217417048F7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>
            <a:extLst>
              <a:ext uri="{FF2B5EF4-FFF2-40B4-BE49-F238E27FC236}">
                <a16:creationId xmlns:a16="http://schemas.microsoft.com/office/drawing/2014/main" id="{6B23F48C-30E1-CB49-B5F3-81DA4C77362E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心向阳光，幸福常在</a:t>
            </a:r>
            <a:r>
              <a:rPr lang="en-US" altLang="zh-CN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>
              <a:solidFill>
                <a:srgbClr val="F26A4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22798" y="1772816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A886A84F-A3C2-4E73-A1E1-98B40D0B87DE}"/>
              </a:ext>
            </a:extLst>
          </p:cNvPr>
          <p:cNvSpPr/>
          <p:nvPr/>
        </p:nvSpPr>
        <p:spPr>
          <a:xfrm>
            <a:off x="2926854" y="2944152"/>
            <a:ext cx="1952830" cy="1853000"/>
          </a:xfrm>
          <a:custGeom>
            <a:avLst/>
            <a:gdLst>
              <a:gd name="connsiteX0" fmla="*/ 1085445 w 3312000"/>
              <a:gd name="connsiteY0" fmla="*/ 0 h 3312000"/>
              <a:gd name="connsiteX1" fmla="*/ 1113277 w 3312000"/>
              <a:gd name="connsiteY1" fmla="*/ 0 h 3312000"/>
              <a:gd name="connsiteX2" fmla="*/ 1252437 w 3312000"/>
              <a:gd name="connsiteY2" fmla="*/ 0 h 3312000"/>
              <a:gd name="connsiteX3" fmla="*/ 1278901 w 3312000"/>
              <a:gd name="connsiteY3" fmla="*/ 0 h 3312000"/>
              <a:gd name="connsiteX4" fmla="*/ 1311417 w 3312000"/>
              <a:gd name="connsiteY4" fmla="*/ 0 h 3312000"/>
              <a:gd name="connsiteX5" fmla="*/ 1385074 w 3312000"/>
              <a:gd name="connsiteY5" fmla="*/ 0 h 3312000"/>
              <a:gd name="connsiteX6" fmla="*/ 1475038 w 3312000"/>
              <a:gd name="connsiteY6" fmla="*/ 0 h 3312000"/>
              <a:gd name="connsiteX7" fmla="*/ 1582941 w 3312000"/>
              <a:gd name="connsiteY7" fmla="*/ 0 h 3312000"/>
              <a:gd name="connsiteX8" fmla="*/ 1710414 w 3312000"/>
              <a:gd name="connsiteY8" fmla="*/ 0 h 3312000"/>
              <a:gd name="connsiteX9" fmla="*/ 1859086 w 3312000"/>
              <a:gd name="connsiteY9" fmla="*/ 0 h 3312000"/>
              <a:gd name="connsiteX10" fmla="*/ 2030590 w 3312000"/>
              <a:gd name="connsiteY10" fmla="*/ 0 h 3312000"/>
              <a:gd name="connsiteX11" fmla="*/ 2226555 w 3312000"/>
              <a:gd name="connsiteY11" fmla="*/ 0 h 3312000"/>
              <a:gd name="connsiteX12" fmla="*/ 3312000 w 3312000"/>
              <a:gd name="connsiteY12" fmla="*/ 0 h 3312000"/>
              <a:gd name="connsiteX13" fmla="*/ 3312000 w 3312000"/>
              <a:gd name="connsiteY13" fmla="*/ 2085 h 3312000"/>
              <a:gd name="connsiteX14" fmla="*/ 3312000 w 3312000"/>
              <a:gd name="connsiteY14" fmla="*/ 16680 h 3312000"/>
              <a:gd name="connsiteX15" fmla="*/ 3312000 w 3312000"/>
              <a:gd name="connsiteY15" fmla="*/ 32578 h 3312000"/>
              <a:gd name="connsiteX16" fmla="*/ 3312000 w 3312000"/>
              <a:gd name="connsiteY16" fmla="*/ 56294 h 3312000"/>
              <a:gd name="connsiteX17" fmla="*/ 3312000 w 3312000"/>
              <a:gd name="connsiteY17" fmla="*/ 89393 h 3312000"/>
              <a:gd name="connsiteX18" fmla="*/ 3312000 w 3312000"/>
              <a:gd name="connsiteY18" fmla="*/ 133438 h 3312000"/>
              <a:gd name="connsiteX19" fmla="*/ 3312000 w 3312000"/>
              <a:gd name="connsiteY19" fmla="*/ 189993 h 3312000"/>
              <a:gd name="connsiteX20" fmla="*/ 3312000 w 3312000"/>
              <a:gd name="connsiteY20" fmla="*/ 260621 h 3312000"/>
              <a:gd name="connsiteX21" fmla="*/ 3312000 w 3312000"/>
              <a:gd name="connsiteY21" fmla="*/ 346887 h 3312000"/>
              <a:gd name="connsiteX22" fmla="*/ 3312000 w 3312000"/>
              <a:gd name="connsiteY22" fmla="*/ 450353 h 3312000"/>
              <a:gd name="connsiteX23" fmla="*/ 3312000 w 3312000"/>
              <a:gd name="connsiteY23" fmla="*/ 572585 h 3312000"/>
              <a:gd name="connsiteX24" fmla="*/ 3312000 w 3312000"/>
              <a:gd name="connsiteY24" fmla="*/ 715144 h 3312000"/>
              <a:gd name="connsiteX25" fmla="*/ 3312000 w 3312000"/>
              <a:gd name="connsiteY25" fmla="*/ 879596 h 3312000"/>
              <a:gd name="connsiteX26" fmla="*/ 3312000 w 3312000"/>
              <a:gd name="connsiteY26" fmla="*/ 1067504 h 3312000"/>
              <a:gd name="connsiteX27" fmla="*/ 3312000 w 3312000"/>
              <a:gd name="connsiteY27" fmla="*/ 1068413 h 3312000"/>
              <a:gd name="connsiteX28" fmla="*/ 3312000 w 3312000"/>
              <a:gd name="connsiteY28" fmla="*/ 1074775 h 3312000"/>
              <a:gd name="connsiteX29" fmla="*/ 3312000 w 3312000"/>
              <a:gd name="connsiteY29" fmla="*/ 1092043 h 3312000"/>
              <a:gd name="connsiteX30" fmla="*/ 3312000 w 3312000"/>
              <a:gd name="connsiteY30" fmla="*/ 1125669 h 3312000"/>
              <a:gd name="connsiteX31" fmla="*/ 3312000 w 3312000"/>
              <a:gd name="connsiteY31" fmla="*/ 1181108 h 3312000"/>
              <a:gd name="connsiteX32" fmla="*/ 3312000 w 3312000"/>
              <a:gd name="connsiteY32" fmla="*/ 1218711 h 3312000"/>
              <a:gd name="connsiteX33" fmla="*/ 3312000 w 3312000"/>
              <a:gd name="connsiteY33" fmla="*/ 1263812 h 3312000"/>
              <a:gd name="connsiteX34" fmla="*/ 3312000 w 3312000"/>
              <a:gd name="connsiteY34" fmla="*/ 1317092 h 3312000"/>
              <a:gd name="connsiteX35" fmla="*/ 3312000 w 3312000"/>
              <a:gd name="connsiteY35" fmla="*/ 1379234 h 3312000"/>
              <a:gd name="connsiteX36" fmla="*/ 3312000 w 3312000"/>
              <a:gd name="connsiteY36" fmla="*/ 1450918 h 3312000"/>
              <a:gd name="connsiteX37" fmla="*/ 3312000 w 3312000"/>
              <a:gd name="connsiteY37" fmla="*/ 1532827 h 3312000"/>
              <a:gd name="connsiteX38" fmla="*/ 3312000 w 3312000"/>
              <a:gd name="connsiteY38" fmla="*/ 1534217 h 3312000"/>
              <a:gd name="connsiteX39" fmla="*/ 3312000 w 3312000"/>
              <a:gd name="connsiteY39" fmla="*/ 1543947 h 3312000"/>
              <a:gd name="connsiteX40" fmla="*/ 3312000 w 3312000"/>
              <a:gd name="connsiteY40" fmla="*/ 1570356 h 3312000"/>
              <a:gd name="connsiteX41" fmla="*/ 3312000 w 3312000"/>
              <a:gd name="connsiteY41" fmla="*/ 1592422 h 3312000"/>
              <a:gd name="connsiteX42" fmla="*/ 3312000 w 3312000"/>
              <a:gd name="connsiteY42" fmla="*/ 1621786 h 3312000"/>
              <a:gd name="connsiteX43" fmla="*/ 3312000 w 3312000"/>
              <a:gd name="connsiteY43" fmla="*/ 1659489 h 3312000"/>
              <a:gd name="connsiteX44" fmla="*/ 3312000 w 3312000"/>
              <a:gd name="connsiteY44" fmla="*/ 1706574 h 3312000"/>
              <a:gd name="connsiteX45" fmla="*/ 3312000 w 3312000"/>
              <a:gd name="connsiteY45" fmla="*/ 1764085 h 3312000"/>
              <a:gd name="connsiteX46" fmla="*/ 3312000 w 3312000"/>
              <a:gd name="connsiteY46" fmla="*/ 1833062 h 3312000"/>
              <a:gd name="connsiteX47" fmla="*/ 3312000 w 3312000"/>
              <a:gd name="connsiteY47" fmla="*/ 1914550 h 3312000"/>
              <a:gd name="connsiteX48" fmla="*/ 3312000 w 3312000"/>
              <a:gd name="connsiteY48" fmla="*/ 2009590 h 3312000"/>
              <a:gd name="connsiteX49" fmla="*/ 3312000 w 3312000"/>
              <a:gd name="connsiteY49" fmla="*/ 2119224 h 3312000"/>
              <a:gd name="connsiteX50" fmla="*/ 3312000 w 3312000"/>
              <a:gd name="connsiteY50" fmla="*/ 2244496 h 3312000"/>
              <a:gd name="connsiteX51" fmla="*/ 3312000 w 3312000"/>
              <a:gd name="connsiteY51" fmla="*/ 3312000 h 3312000"/>
              <a:gd name="connsiteX52" fmla="*/ 2226555 w 3312000"/>
              <a:gd name="connsiteY52" fmla="*/ 3312000 h 3312000"/>
              <a:gd name="connsiteX53" fmla="*/ 2225685 w 3312000"/>
              <a:gd name="connsiteY53" fmla="*/ 3312000 h 3312000"/>
              <a:gd name="connsiteX54" fmla="*/ 2219597 w 3312000"/>
              <a:gd name="connsiteY54" fmla="*/ 3312000 h 3312000"/>
              <a:gd name="connsiteX55" fmla="*/ 2203071 w 3312000"/>
              <a:gd name="connsiteY55" fmla="*/ 3312000 h 3312000"/>
              <a:gd name="connsiteX56" fmla="*/ 2170891 w 3312000"/>
              <a:gd name="connsiteY56" fmla="*/ 3312000 h 3312000"/>
              <a:gd name="connsiteX57" fmla="*/ 2168771 w 3312000"/>
              <a:gd name="connsiteY57" fmla="*/ 3312000 h 3312000"/>
              <a:gd name="connsiteX58" fmla="*/ 2153931 w 3312000"/>
              <a:gd name="connsiteY58" fmla="*/ 3312000 h 3312000"/>
              <a:gd name="connsiteX59" fmla="*/ 2137766 w 3312000"/>
              <a:gd name="connsiteY59" fmla="*/ 3312000 h 3312000"/>
              <a:gd name="connsiteX60" fmla="*/ 2113651 w 3312000"/>
              <a:gd name="connsiteY60" fmla="*/ 3312000 h 3312000"/>
              <a:gd name="connsiteX61" fmla="*/ 2079995 w 3312000"/>
              <a:gd name="connsiteY61" fmla="*/ 3312000 h 3312000"/>
              <a:gd name="connsiteX62" fmla="*/ 2035210 w 3312000"/>
              <a:gd name="connsiteY62" fmla="*/ 3312000 h 3312000"/>
              <a:gd name="connsiteX63" fmla="*/ 1977705 w 3312000"/>
              <a:gd name="connsiteY63" fmla="*/ 3312000 h 3312000"/>
              <a:gd name="connsiteX64" fmla="*/ 1905890 w 3312000"/>
              <a:gd name="connsiteY64" fmla="*/ 3312000 h 3312000"/>
              <a:gd name="connsiteX65" fmla="*/ 1818174 w 3312000"/>
              <a:gd name="connsiteY65" fmla="*/ 3312000 h 3312000"/>
              <a:gd name="connsiteX66" fmla="*/ 1712969 w 3312000"/>
              <a:gd name="connsiteY66" fmla="*/ 3312000 h 3312000"/>
              <a:gd name="connsiteX67" fmla="*/ 1588683 w 3312000"/>
              <a:gd name="connsiteY67" fmla="*/ 3312000 h 3312000"/>
              <a:gd name="connsiteX68" fmla="*/ 1443727 w 3312000"/>
              <a:gd name="connsiteY68" fmla="*/ 3312000 h 3312000"/>
              <a:gd name="connsiteX69" fmla="*/ 1278901 w 3312000"/>
              <a:gd name="connsiteY69" fmla="*/ 3312000 h 3312000"/>
              <a:gd name="connsiteX70" fmla="*/ 1276511 w 3312000"/>
              <a:gd name="connsiteY70" fmla="*/ 3312000 h 3312000"/>
              <a:gd name="connsiteX71" fmla="*/ 1085445 w 3312000"/>
              <a:gd name="connsiteY71" fmla="*/ 3312000 h 3312000"/>
              <a:gd name="connsiteX72" fmla="*/ 0 w 3312000"/>
              <a:gd name="connsiteY72" fmla="*/ 3312000 h 3312000"/>
              <a:gd name="connsiteX73" fmla="*/ 0 w 3312000"/>
              <a:gd name="connsiteY73" fmla="*/ 2244496 h 3312000"/>
              <a:gd name="connsiteX74" fmla="*/ 0 w 3312000"/>
              <a:gd name="connsiteY74" fmla="*/ 1779174 h 3312000"/>
              <a:gd name="connsiteX75" fmla="*/ 0 w 3312000"/>
              <a:gd name="connsiteY75" fmla="*/ 1067504 h 3312000"/>
              <a:gd name="connsiteX76" fmla="*/ 1085445 w 3312000"/>
              <a:gd name="connsiteY7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12000" h="3312000">
                <a:moveTo>
                  <a:pt x="1085445" y="0"/>
                </a:moveTo>
                <a:cubicBezTo>
                  <a:pt x="1085445" y="0"/>
                  <a:pt x="1085445" y="0"/>
                  <a:pt x="1113277" y="0"/>
                </a:cubicBezTo>
                <a:cubicBezTo>
                  <a:pt x="1113277" y="0"/>
                  <a:pt x="1113277" y="0"/>
                  <a:pt x="1252437" y="0"/>
                </a:cubicBezTo>
                <a:lnTo>
                  <a:pt x="1278901" y="0"/>
                </a:lnTo>
                <a:lnTo>
                  <a:pt x="1311417" y="0"/>
                </a:lnTo>
                <a:lnTo>
                  <a:pt x="1385074" y="0"/>
                </a:lnTo>
                <a:lnTo>
                  <a:pt x="1475038" y="0"/>
                </a:lnTo>
                <a:lnTo>
                  <a:pt x="1582941" y="0"/>
                </a:lnTo>
                <a:lnTo>
                  <a:pt x="1710414" y="0"/>
                </a:lnTo>
                <a:lnTo>
                  <a:pt x="1859086" y="0"/>
                </a:lnTo>
                <a:lnTo>
                  <a:pt x="2030590" y="0"/>
                </a:lnTo>
                <a:lnTo>
                  <a:pt x="2226555" y="0"/>
                </a:lnTo>
                <a:lnTo>
                  <a:pt x="3312000" y="0"/>
                </a:lnTo>
                <a:lnTo>
                  <a:pt x="3312000" y="2085"/>
                </a:lnTo>
                <a:lnTo>
                  <a:pt x="3312000" y="16680"/>
                </a:lnTo>
                <a:lnTo>
                  <a:pt x="3312000" y="32578"/>
                </a:lnTo>
                <a:lnTo>
                  <a:pt x="3312000" y="56294"/>
                </a:lnTo>
                <a:lnTo>
                  <a:pt x="3312000" y="89393"/>
                </a:lnTo>
                <a:lnTo>
                  <a:pt x="3312000" y="133438"/>
                </a:lnTo>
                <a:lnTo>
                  <a:pt x="3312000" y="189993"/>
                </a:lnTo>
                <a:lnTo>
                  <a:pt x="3312000" y="260621"/>
                </a:lnTo>
                <a:lnTo>
                  <a:pt x="3312000" y="346887"/>
                </a:lnTo>
                <a:lnTo>
                  <a:pt x="3312000" y="450353"/>
                </a:lnTo>
                <a:lnTo>
                  <a:pt x="3312000" y="572585"/>
                </a:lnTo>
                <a:lnTo>
                  <a:pt x="3312000" y="715144"/>
                </a:lnTo>
                <a:lnTo>
                  <a:pt x="3312000" y="879596"/>
                </a:lnTo>
                <a:lnTo>
                  <a:pt x="3312000" y="1067504"/>
                </a:lnTo>
                <a:lnTo>
                  <a:pt x="3312000" y="1068413"/>
                </a:lnTo>
                <a:lnTo>
                  <a:pt x="3312000" y="1074775"/>
                </a:lnTo>
                <a:lnTo>
                  <a:pt x="3312000" y="1092043"/>
                </a:lnTo>
                <a:lnTo>
                  <a:pt x="3312000" y="1125669"/>
                </a:lnTo>
                <a:lnTo>
                  <a:pt x="3312000" y="1181108"/>
                </a:lnTo>
                <a:lnTo>
                  <a:pt x="3312000" y="1218711"/>
                </a:lnTo>
                <a:lnTo>
                  <a:pt x="3312000" y="1263812"/>
                </a:lnTo>
                <a:lnTo>
                  <a:pt x="3312000" y="1317092"/>
                </a:lnTo>
                <a:lnTo>
                  <a:pt x="3312000" y="1379234"/>
                </a:lnTo>
                <a:lnTo>
                  <a:pt x="3312000" y="1450918"/>
                </a:lnTo>
                <a:lnTo>
                  <a:pt x="3312000" y="1532827"/>
                </a:lnTo>
                <a:lnTo>
                  <a:pt x="3312000" y="1534217"/>
                </a:lnTo>
                <a:lnTo>
                  <a:pt x="3312000" y="1543947"/>
                </a:lnTo>
                <a:lnTo>
                  <a:pt x="3312000" y="1570356"/>
                </a:lnTo>
                <a:lnTo>
                  <a:pt x="3312000" y="1592422"/>
                </a:lnTo>
                <a:lnTo>
                  <a:pt x="3312000" y="1621786"/>
                </a:lnTo>
                <a:lnTo>
                  <a:pt x="3312000" y="1659489"/>
                </a:lnTo>
                <a:lnTo>
                  <a:pt x="3312000" y="1706574"/>
                </a:lnTo>
                <a:lnTo>
                  <a:pt x="3312000" y="1764085"/>
                </a:lnTo>
                <a:lnTo>
                  <a:pt x="3312000" y="1833062"/>
                </a:lnTo>
                <a:lnTo>
                  <a:pt x="3312000" y="1914550"/>
                </a:lnTo>
                <a:lnTo>
                  <a:pt x="3312000" y="2009590"/>
                </a:lnTo>
                <a:lnTo>
                  <a:pt x="3312000" y="2119224"/>
                </a:lnTo>
                <a:lnTo>
                  <a:pt x="3312000" y="2244496"/>
                </a:lnTo>
                <a:lnTo>
                  <a:pt x="3312000" y="3312000"/>
                </a:lnTo>
                <a:lnTo>
                  <a:pt x="2226555" y="3312000"/>
                </a:lnTo>
                <a:lnTo>
                  <a:pt x="2225685" y="3312000"/>
                </a:lnTo>
                <a:lnTo>
                  <a:pt x="2219597" y="3312000"/>
                </a:lnTo>
                <a:lnTo>
                  <a:pt x="2203071" y="3312000"/>
                </a:lnTo>
                <a:lnTo>
                  <a:pt x="2170891" y="3312000"/>
                </a:lnTo>
                <a:lnTo>
                  <a:pt x="2168771" y="3312000"/>
                </a:lnTo>
                <a:lnTo>
                  <a:pt x="2153931" y="3312000"/>
                </a:lnTo>
                <a:lnTo>
                  <a:pt x="2137766" y="3312000"/>
                </a:lnTo>
                <a:lnTo>
                  <a:pt x="2113651" y="3312000"/>
                </a:lnTo>
                <a:lnTo>
                  <a:pt x="2079995" y="3312000"/>
                </a:lnTo>
                <a:lnTo>
                  <a:pt x="2035210" y="3312000"/>
                </a:lnTo>
                <a:lnTo>
                  <a:pt x="1977705" y="3312000"/>
                </a:lnTo>
                <a:lnTo>
                  <a:pt x="1905890" y="3312000"/>
                </a:lnTo>
                <a:lnTo>
                  <a:pt x="1818174" y="3312000"/>
                </a:lnTo>
                <a:lnTo>
                  <a:pt x="1712969" y="3312000"/>
                </a:lnTo>
                <a:lnTo>
                  <a:pt x="1588683" y="3312000"/>
                </a:lnTo>
                <a:lnTo>
                  <a:pt x="1443727" y="3312000"/>
                </a:lnTo>
                <a:lnTo>
                  <a:pt x="1278901" y="3312000"/>
                </a:lnTo>
                <a:lnTo>
                  <a:pt x="1276511" y="3312000"/>
                </a:lnTo>
                <a:cubicBezTo>
                  <a:pt x="1216886" y="3312000"/>
                  <a:pt x="1153286" y="3312000"/>
                  <a:pt x="1085445" y="3312000"/>
                </a:cubicBezTo>
                <a:cubicBezTo>
                  <a:pt x="1085445" y="3312000"/>
                  <a:pt x="1085445" y="3312000"/>
                  <a:pt x="0" y="3312000"/>
                </a:cubicBezTo>
                <a:cubicBezTo>
                  <a:pt x="0" y="3312000"/>
                  <a:pt x="0" y="3312000"/>
                  <a:pt x="0" y="2244496"/>
                </a:cubicBezTo>
                <a:cubicBezTo>
                  <a:pt x="0" y="2244496"/>
                  <a:pt x="0" y="2244496"/>
                  <a:pt x="0" y="1779174"/>
                </a:cubicBezTo>
                <a:cubicBezTo>
                  <a:pt x="0" y="1779174"/>
                  <a:pt x="0" y="1779174"/>
                  <a:pt x="0" y="1067504"/>
                </a:cubicBezTo>
                <a:cubicBezTo>
                  <a:pt x="0" y="465322"/>
                  <a:pt x="473143" y="0"/>
                  <a:pt x="1085445" y="0"/>
                </a:cubicBezTo>
                <a:close/>
              </a:path>
            </a:pathLst>
          </a:cu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幸福</a:t>
            </a:r>
          </a:p>
        </p:txBody>
      </p:sp>
      <p:sp>
        <p:nvSpPr>
          <p:cNvPr id="9" name="任意多边形 19">
            <a:extLst>
              <a:ext uri="{FF2B5EF4-FFF2-40B4-BE49-F238E27FC236}">
                <a16:creationId xmlns:a16="http://schemas.microsoft.com/office/drawing/2014/main" id="{3EA5360B-0B9B-4B1C-BFEE-873BB5840E0B}"/>
              </a:ext>
            </a:extLst>
          </p:cNvPr>
          <p:cNvSpPr/>
          <p:nvPr/>
        </p:nvSpPr>
        <p:spPr>
          <a:xfrm flipH="1">
            <a:off x="7758022" y="2944153"/>
            <a:ext cx="1812602" cy="1852999"/>
          </a:xfrm>
          <a:custGeom>
            <a:avLst/>
            <a:gdLst>
              <a:gd name="connsiteX0" fmla="*/ 1085445 w 3312000"/>
              <a:gd name="connsiteY0" fmla="*/ 0 h 3312000"/>
              <a:gd name="connsiteX1" fmla="*/ 1113277 w 3312000"/>
              <a:gd name="connsiteY1" fmla="*/ 0 h 3312000"/>
              <a:gd name="connsiteX2" fmla="*/ 1252437 w 3312000"/>
              <a:gd name="connsiteY2" fmla="*/ 0 h 3312000"/>
              <a:gd name="connsiteX3" fmla="*/ 1278901 w 3312000"/>
              <a:gd name="connsiteY3" fmla="*/ 0 h 3312000"/>
              <a:gd name="connsiteX4" fmla="*/ 1311417 w 3312000"/>
              <a:gd name="connsiteY4" fmla="*/ 0 h 3312000"/>
              <a:gd name="connsiteX5" fmla="*/ 1385074 w 3312000"/>
              <a:gd name="connsiteY5" fmla="*/ 0 h 3312000"/>
              <a:gd name="connsiteX6" fmla="*/ 1475038 w 3312000"/>
              <a:gd name="connsiteY6" fmla="*/ 0 h 3312000"/>
              <a:gd name="connsiteX7" fmla="*/ 1582941 w 3312000"/>
              <a:gd name="connsiteY7" fmla="*/ 0 h 3312000"/>
              <a:gd name="connsiteX8" fmla="*/ 1710414 w 3312000"/>
              <a:gd name="connsiteY8" fmla="*/ 0 h 3312000"/>
              <a:gd name="connsiteX9" fmla="*/ 1859086 w 3312000"/>
              <a:gd name="connsiteY9" fmla="*/ 0 h 3312000"/>
              <a:gd name="connsiteX10" fmla="*/ 2030590 w 3312000"/>
              <a:gd name="connsiteY10" fmla="*/ 0 h 3312000"/>
              <a:gd name="connsiteX11" fmla="*/ 2226555 w 3312000"/>
              <a:gd name="connsiteY11" fmla="*/ 0 h 3312000"/>
              <a:gd name="connsiteX12" fmla="*/ 3312000 w 3312000"/>
              <a:gd name="connsiteY12" fmla="*/ 0 h 3312000"/>
              <a:gd name="connsiteX13" fmla="*/ 3312000 w 3312000"/>
              <a:gd name="connsiteY13" fmla="*/ 2085 h 3312000"/>
              <a:gd name="connsiteX14" fmla="*/ 3312000 w 3312000"/>
              <a:gd name="connsiteY14" fmla="*/ 16680 h 3312000"/>
              <a:gd name="connsiteX15" fmla="*/ 3312000 w 3312000"/>
              <a:gd name="connsiteY15" fmla="*/ 32578 h 3312000"/>
              <a:gd name="connsiteX16" fmla="*/ 3312000 w 3312000"/>
              <a:gd name="connsiteY16" fmla="*/ 56294 h 3312000"/>
              <a:gd name="connsiteX17" fmla="*/ 3312000 w 3312000"/>
              <a:gd name="connsiteY17" fmla="*/ 89393 h 3312000"/>
              <a:gd name="connsiteX18" fmla="*/ 3312000 w 3312000"/>
              <a:gd name="connsiteY18" fmla="*/ 133438 h 3312000"/>
              <a:gd name="connsiteX19" fmla="*/ 3312000 w 3312000"/>
              <a:gd name="connsiteY19" fmla="*/ 189993 h 3312000"/>
              <a:gd name="connsiteX20" fmla="*/ 3312000 w 3312000"/>
              <a:gd name="connsiteY20" fmla="*/ 260621 h 3312000"/>
              <a:gd name="connsiteX21" fmla="*/ 3312000 w 3312000"/>
              <a:gd name="connsiteY21" fmla="*/ 346887 h 3312000"/>
              <a:gd name="connsiteX22" fmla="*/ 3312000 w 3312000"/>
              <a:gd name="connsiteY22" fmla="*/ 450353 h 3312000"/>
              <a:gd name="connsiteX23" fmla="*/ 3312000 w 3312000"/>
              <a:gd name="connsiteY23" fmla="*/ 572585 h 3312000"/>
              <a:gd name="connsiteX24" fmla="*/ 3312000 w 3312000"/>
              <a:gd name="connsiteY24" fmla="*/ 715144 h 3312000"/>
              <a:gd name="connsiteX25" fmla="*/ 3312000 w 3312000"/>
              <a:gd name="connsiteY25" fmla="*/ 879596 h 3312000"/>
              <a:gd name="connsiteX26" fmla="*/ 3312000 w 3312000"/>
              <a:gd name="connsiteY26" fmla="*/ 1067504 h 3312000"/>
              <a:gd name="connsiteX27" fmla="*/ 3312000 w 3312000"/>
              <a:gd name="connsiteY27" fmla="*/ 1068413 h 3312000"/>
              <a:gd name="connsiteX28" fmla="*/ 3312000 w 3312000"/>
              <a:gd name="connsiteY28" fmla="*/ 1074775 h 3312000"/>
              <a:gd name="connsiteX29" fmla="*/ 3312000 w 3312000"/>
              <a:gd name="connsiteY29" fmla="*/ 1092043 h 3312000"/>
              <a:gd name="connsiteX30" fmla="*/ 3312000 w 3312000"/>
              <a:gd name="connsiteY30" fmla="*/ 1125669 h 3312000"/>
              <a:gd name="connsiteX31" fmla="*/ 3312000 w 3312000"/>
              <a:gd name="connsiteY31" fmla="*/ 1181108 h 3312000"/>
              <a:gd name="connsiteX32" fmla="*/ 3312000 w 3312000"/>
              <a:gd name="connsiteY32" fmla="*/ 1218711 h 3312000"/>
              <a:gd name="connsiteX33" fmla="*/ 3312000 w 3312000"/>
              <a:gd name="connsiteY33" fmla="*/ 1263812 h 3312000"/>
              <a:gd name="connsiteX34" fmla="*/ 3312000 w 3312000"/>
              <a:gd name="connsiteY34" fmla="*/ 1317092 h 3312000"/>
              <a:gd name="connsiteX35" fmla="*/ 3312000 w 3312000"/>
              <a:gd name="connsiteY35" fmla="*/ 1379234 h 3312000"/>
              <a:gd name="connsiteX36" fmla="*/ 3312000 w 3312000"/>
              <a:gd name="connsiteY36" fmla="*/ 1450918 h 3312000"/>
              <a:gd name="connsiteX37" fmla="*/ 3312000 w 3312000"/>
              <a:gd name="connsiteY37" fmla="*/ 1532827 h 3312000"/>
              <a:gd name="connsiteX38" fmla="*/ 3312000 w 3312000"/>
              <a:gd name="connsiteY38" fmla="*/ 1534217 h 3312000"/>
              <a:gd name="connsiteX39" fmla="*/ 3312000 w 3312000"/>
              <a:gd name="connsiteY39" fmla="*/ 1543947 h 3312000"/>
              <a:gd name="connsiteX40" fmla="*/ 3312000 w 3312000"/>
              <a:gd name="connsiteY40" fmla="*/ 1570356 h 3312000"/>
              <a:gd name="connsiteX41" fmla="*/ 3312000 w 3312000"/>
              <a:gd name="connsiteY41" fmla="*/ 1592422 h 3312000"/>
              <a:gd name="connsiteX42" fmla="*/ 3312000 w 3312000"/>
              <a:gd name="connsiteY42" fmla="*/ 1621786 h 3312000"/>
              <a:gd name="connsiteX43" fmla="*/ 3312000 w 3312000"/>
              <a:gd name="connsiteY43" fmla="*/ 1659489 h 3312000"/>
              <a:gd name="connsiteX44" fmla="*/ 3312000 w 3312000"/>
              <a:gd name="connsiteY44" fmla="*/ 1706574 h 3312000"/>
              <a:gd name="connsiteX45" fmla="*/ 3312000 w 3312000"/>
              <a:gd name="connsiteY45" fmla="*/ 1764085 h 3312000"/>
              <a:gd name="connsiteX46" fmla="*/ 3312000 w 3312000"/>
              <a:gd name="connsiteY46" fmla="*/ 1833062 h 3312000"/>
              <a:gd name="connsiteX47" fmla="*/ 3312000 w 3312000"/>
              <a:gd name="connsiteY47" fmla="*/ 1914550 h 3312000"/>
              <a:gd name="connsiteX48" fmla="*/ 3312000 w 3312000"/>
              <a:gd name="connsiteY48" fmla="*/ 2009590 h 3312000"/>
              <a:gd name="connsiteX49" fmla="*/ 3312000 w 3312000"/>
              <a:gd name="connsiteY49" fmla="*/ 2119224 h 3312000"/>
              <a:gd name="connsiteX50" fmla="*/ 3312000 w 3312000"/>
              <a:gd name="connsiteY50" fmla="*/ 2244496 h 3312000"/>
              <a:gd name="connsiteX51" fmla="*/ 3312000 w 3312000"/>
              <a:gd name="connsiteY51" fmla="*/ 3312000 h 3312000"/>
              <a:gd name="connsiteX52" fmla="*/ 2226555 w 3312000"/>
              <a:gd name="connsiteY52" fmla="*/ 3312000 h 3312000"/>
              <a:gd name="connsiteX53" fmla="*/ 2225685 w 3312000"/>
              <a:gd name="connsiteY53" fmla="*/ 3312000 h 3312000"/>
              <a:gd name="connsiteX54" fmla="*/ 2219597 w 3312000"/>
              <a:gd name="connsiteY54" fmla="*/ 3312000 h 3312000"/>
              <a:gd name="connsiteX55" fmla="*/ 2203071 w 3312000"/>
              <a:gd name="connsiteY55" fmla="*/ 3312000 h 3312000"/>
              <a:gd name="connsiteX56" fmla="*/ 2170891 w 3312000"/>
              <a:gd name="connsiteY56" fmla="*/ 3312000 h 3312000"/>
              <a:gd name="connsiteX57" fmla="*/ 2168771 w 3312000"/>
              <a:gd name="connsiteY57" fmla="*/ 3312000 h 3312000"/>
              <a:gd name="connsiteX58" fmla="*/ 2153931 w 3312000"/>
              <a:gd name="connsiteY58" fmla="*/ 3312000 h 3312000"/>
              <a:gd name="connsiteX59" fmla="*/ 2137766 w 3312000"/>
              <a:gd name="connsiteY59" fmla="*/ 3312000 h 3312000"/>
              <a:gd name="connsiteX60" fmla="*/ 2113651 w 3312000"/>
              <a:gd name="connsiteY60" fmla="*/ 3312000 h 3312000"/>
              <a:gd name="connsiteX61" fmla="*/ 2079995 w 3312000"/>
              <a:gd name="connsiteY61" fmla="*/ 3312000 h 3312000"/>
              <a:gd name="connsiteX62" fmla="*/ 2035210 w 3312000"/>
              <a:gd name="connsiteY62" fmla="*/ 3312000 h 3312000"/>
              <a:gd name="connsiteX63" fmla="*/ 1977705 w 3312000"/>
              <a:gd name="connsiteY63" fmla="*/ 3312000 h 3312000"/>
              <a:gd name="connsiteX64" fmla="*/ 1905890 w 3312000"/>
              <a:gd name="connsiteY64" fmla="*/ 3312000 h 3312000"/>
              <a:gd name="connsiteX65" fmla="*/ 1818174 w 3312000"/>
              <a:gd name="connsiteY65" fmla="*/ 3312000 h 3312000"/>
              <a:gd name="connsiteX66" fmla="*/ 1712969 w 3312000"/>
              <a:gd name="connsiteY66" fmla="*/ 3312000 h 3312000"/>
              <a:gd name="connsiteX67" fmla="*/ 1588683 w 3312000"/>
              <a:gd name="connsiteY67" fmla="*/ 3312000 h 3312000"/>
              <a:gd name="connsiteX68" fmla="*/ 1443727 w 3312000"/>
              <a:gd name="connsiteY68" fmla="*/ 3312000 h 3312000"/>
              <a:gd name="connsiteX69" fmla="*/ 1278901 w 3312000"/>
              <a:gd name="connsiteY69" fmla="*/ 3312000 h 3312000"/>
              <a:gd name="connsiteX70" fmla="*/ 1276511 w 3312000"/>
              <a:gd name="connsiteY70" fmla="*/ 3312000 h 3312000"/>
              <a:gd name="connsiteX71" fmla="*/ 1085445 w 3312000"/>
              <a:gd name="connsiteY71" fmla="*/ 3312000 h 3312000"/>
              <a:gd name="connsiteX72" fmla="*/ 0 w 3312000"/>
              <a:gd name="connsiteY72" fmla="*/ 3312000 h 3312000"/>
              <a:gd name="connsiteX73" fmla="*/ 0 w 3312000"/>
              <a:gd name="connsiteY73" fmla="*/ 2244496 h 3312000"/>
              <a:gd name="connsiteX74" fmla="*/ 0 w 3312000"/>
              <a:gd name="connsiteY74" fmla="*/ 1779174 h 3312000"/>
              <a:gd name="connsiteX75" fmla="*/ 0 w 3312000"/>
              <a:gd name="connsiteY75" fmla="*/ 1067504 h 3312000"/>
              <a:gd name="connsiteX76" fmla="*/ 1085445 w 3312000"/>
              <a:gd name="connsiteY7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12000" h="3312000">
                <a:moveTo>
                  <a:pt x="1085445" y="0"/>
                </a:moveTo>
                <a:cubicBezTo>
                  <a:pt x="1085445" y="0"/>
                  <a:pt x="1085445" y="0"/>
                  <a:pt x="1113277" y="0"/>
                </a:cubicBezTo>
                <a:cubicBezTo>
                  <a:pt x="1113277" y="0"/>
                  <a:pt x="1113277" y="0"/>
                  <a:pt x="1252437" y="0"/>
                </a:cubicBezTo>
                <a:lnTo>
                  <a:pt x="1278901" y="0"/>
                </a:lnTo>
                <a:lnTo>
                  <a:pt x="1311417" y="0"/>
                </a:lnTo>
                <a:lnTo>
                  <a:pt x="1385074" y="0"/>
                </a:lnTo>
                <a:lnTo>
                  <a:pt x="1475038" y="0"/>
                </a:lnTo>
                <a:lnTo>
                  <a:pt x="1582941" y="0"/>
                </a:lnTo>
                <a:lnTo>
                  <a:pt x="1710414" y="0"/>
                </a:lnTo>
                <a:lnTo>
                  <a:pt x="1859086" y="0"/>
                </a:lnTo>
                <a:lnTo>
                  <a:pt x="2030590" y="0"/>
                </a:lnTo>
                <a:lnTo>
                  <a:pt x="2226555" y="0"/>
                </a:lnTo>
                <a:lnTo>
                  <a:pt x="3312000" y="0"/>
                </a:lnTo>
                <a:lnTo>
                  <a:pt x="3312000" y="2085"/>
                </a:lnTo>
                <a:lnTo>
                  <a:pt x="3312000" y="16680"/>
                </a:lnTo>
                <a:lnTo>
                  <a:pt x="3312000" y="32578"/>
                </a:lnTo>
                <a:lnTo>
                  <a:pt x="3312000" y="56294"/>
                </a:lnTo>
                <a:lnTo>
                  <a:pt x="3312000" y="89393"/>
                </a:lnTo>
                <a:lnTo>
                  <a:pt x="3312000" y="133438"/>
                </a:lnTo>
                <a:lnTo>
                  <a:pt x="3312000" y="189993"/>
                </a:lnTo>
                <a:lnTo>
                  <a:pt x="3312000" y="260621"/>
                </a:lnTo>
                <a:lnTo>
                  <a:pt x="3312000" y="346887"/>
                </a:lnTo>
                <a:lnTo>
                  <a:pt x="3312000" y="450353"/>
                </a:lnTo>
                <a:lnTo>
                  <a:pt x="3312000" y="572585"/>
                </a:lnTo>
                <a:lnTo>
                  <a:pt x="3312000" y="715144"/>
                </a:lnTo>
                <a:lnTo>
                  <a:pt x="3312000" y="879596"/>
                </a:lnTo>
                <a:lnTo>
                  <a:pt x="3312000" y="1067504"/>
                </a:lnTo>
                <a:lnTo>
                  <a:pt x="3312000" y="1068413"/>
                </a:lnTo>
                <a:lnTo>
                  <a:pt x="3312000" y="1074775"/>
                </a:lnTo>
                <a:lnTo>
                  <a:pt x="3312000" y="1092043"/>
                </a:lnTo>
                <a:lnTo>
                  <a:pt x="3312000" y="1125669"/>
                </a:lnTo>
                <a:lnTo>
                  <a:pt x="3312000" y="1181108"/>
                </a:lnTo>
                <a:lnTo>
                  <a:pt x="3312000" y="1218711"/>
                </a:lnTo>
                <a:lnTo>
                  <a:pt x="3312000" y="1263812"/>
                </a:lnTo>
                <a:lnTo>
                  <a:pt x="3312000" y="1317092"/>
                </a:lnTo>
                <a:lnTo>
                  <a:pt x="3312000" y="1379234"/>
                </a:lnTo>
                <a:lnTo>
                  <a:pt x="3312000" y="1450918"/>
                </a:lnTo>
                <a:lnTo>
                  <a:pt x="3312000" y="1532827"/>
                </a:lnTo>
                <a:lnTo>
                  <a:pt x="3312000" y="1534217"/>
                </a:lnTo>
                <a:lnTo>
                  <a:pt x="3312000" y="1543947"/>
                </a:lnTo>
                <a:lnTo>
                  <a:pt x="3312000" y="1570356"/>
                </a:lnTo>
                <a:lnTo>
                  <a:pt x="3312000" y="1592422"/>
                </a:lnTo>
                <a:lnTo>
                  <a:pt x="3312000" y="1621786"/>
                </a:lnTo>
                <a:lnTo>
                  <a:pt x="3312000" y="1659489"/>
                </a:lnTo>
                <a:lnTo>
                  <a:pt x="3312000" y="1706574"/>
                </a:lnTo>
                <a:lnTo>
                  <a:pt x="3312000" y="1764085"/>
                </a:lnTo>
                <a:lnTo>
                  <a:pt x="3312000" y="1833062"/>
                </a:lnTo>
                <a:lnTo>
                  <a:pt x="3312000" y="1914550"/>
                </a:lnTo>
                <a:lnTo>
                  <a:pt x="3312000" y="2009590"/>
                </a:lnTo>
                <a:lnTo>
                  <a:pt x="3312000" y="2119224"/>
                </a:lnTo>
                <a:lnTo>
                  <a:pt x="3312000" y="2244496"/>
                </a:lnTo>
                <a:lnTo>
                  <a:pt x="3312000" y="3312000"/>
                </a:lnTo>
                <a:lnTo>
                  <a:pt x="2226555" y="3312000"/>
                </a:lnTo>
                <a:lnTo>
                  <a:pt x="2225685" y="3312000"/>
                </a:lnTo>
                <a:lnTo>
                  <a:pt x="2219597" y="3312000"/>
                </a:lnTo>
                <a:lnTo>
                  <a:pt x="2203071" y="3312000"/>
                </a:lnTo>
                <a:lnTo>
                  <a:pt x="2170891" y="3312000"/>
                </a:lnTo>
                <a:lnTo>
                  <a:pt x="2168771" y="3312000"/>
                </a:lnTo>
                <a:lnTo>
                  <a:pt x="2153931" y="3312000"/>
                </a:lnTo>
                <a:lnTo>
                  <a:pt x="2137766" y="3312000"/>
                </a:lnTo>
                <a:lnTo>
                  <a:pt x="2113651" y="3312000"/>
                </a:lnTo>
                <a:lnTo>
                  <a:pt x="2079995" y="3312000"/>
                </a:lnTo>
                <a:lnTo>
                  <a:pt x="2035210" y="3312000"/>
                </a:lnTo>
                <a:lnTo>
                  <a:pt x="1977705" y="3312000"/>
                </a:lnTo>
                <a:lnTo>
                  <a:pt x="1905890" y="3312000"/>
                </a:lnTo>
                <a:lnTo>
                  <a:pt x="1818174" y="3312000"/>
                </a:lnTo>
                <a:lnTo>
                  <a:pt x="1712969" y="3312000"/>
                </a:lnTo>
                <a:lnTo>
                  <a:pt x="1588683" y="3312000"/>
                </a:lnTo>
                <a:lnTo>
                  <a:pt x="1443727" y="3312000"/>
                </a:lnTo>
                <a:lnTo>
                  <a:pt x="1278901" y="3312000"/>
                </a:lnTo>
                <a:lnTo>
                  <a:pt x="1276511" y="3312000"/>
                </a:lnTo>
                <a:cubicBezTo>
                  <a:pt x="1216886" y="3312000"/>
                  <a:pt x="1153286" y="3312000"/>
                  <a:pt x="1085445" y="3312000"/>
                </a:cubicBezTo>
                <a:cubicBezTo>
                  <a:pt x="1085445" y="3312000"/>
                  <a:pt x="1085445" y="3312000"/>
                  <a:pt x="0" y="3312000"/>
                </a:cubicBezTo>
                <a:cubicBezTo>
                  <a:pt x="0" y="3312000"/>
                  <a:pt x="0" y="3312000"/>
                  <a:pt x="0" y="2244496"/>
                </a:cubicBezTo>
                <a:cubicBezTo>
                  <a:pt x="0" y="2244496"/>
                  <a:pt x="0" y="2244496"/>
                  <a:pt x="0" y="1779174"/>
                </a:cubicBezTo>
                <a:cubicBezTo>
                  <a:pt x="0" y="1779174"/>
                  <a:pt x="0" y="1779174"/>
                  <a:pt x="0" y="1067504"/>
                </a:cubicBezTo>
                <a:cubicBezTo>
                  <a:pt x="0" y="465322"/>
                  <a:pt x="473143" y="0"/>
                  <a:pt x="1085445" y="0"/>
                </a:cubicBezTo>
                <a:close/>
              </a:path>
            </a:pathLst>
          </a:cu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乐观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088A8-8656-4222-A517-8977797050A5}"/>
              </a:ext>
            </a:extLst>
          </p:cNvPr>
          <p:cNvSpPr/>
          <p:nvPr/>
        </p:nvSpPr>
        <p:spPr>
          <a:xfrm>
            <a:off x="5239804" y="3661890"/>
            <a:ext cx="2244650" cy="1135262"/>
          </a:xfrm>
          <a:prstGeom prst="rect">
            <a:avLst/>
          </a:pr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心流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BC6E87-BFDC-4D94-97E8-1C43C703F87D}"/>
              </a:ext>
            </a:extLst>
          </p:cNvPr>
          <p:cNvSpPr/>
          <p:nvPr/>
        </p:nvSpPr>
        <p:spPr>
          <a:xfrm>
            <a:off x="5584859" y="292494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dirty="0">
                <a:solidFill>
                  <a:srgbClr val="F05425"/>
                </a:solidFill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44">
            <a:extLst>
              <a:ext uri="{FF2B5EF4-FFF2-40B4-BE49-F238E27FC236}">
                <a16:creationId xmlns:a16="http://schemas.microsoft.com/office/drawing/2014/main" id="{560EA5B3-09DB-6241-B400-5F6061BA5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886" y="1670304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幸福是</a:t>
            </a:r>
            <a:r>
              <a:rPr lang="zh-CN" altLang="en-US" dirty="0">
                <a:solidFill>
                  <a:srgbClr val="F26A40"/>
                </a:solidFill>
              </a:rPr>
              <a:t>主观界定的积极情绪状态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1" y="2564904"/>
            <a:ext cx="5270500" cy="4102100"/>
          </a:xfrm>
          <a:prstGeom prst="rect">
            <a:avLst/>
          </a:prstGeom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A82E9260-ED44-434F-B909-E8C2218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418370"/>
            <a:ext cx="6048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提出者：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米哈里</a:t>
            </a:r>
            <a:r>
              <a:rPr lang="en-US" altLang="zh-CN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契克森米哈赖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(Mihaly Csikszentmihalyi)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定义：一种将个人精神力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完全投注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在某种活动上的感觉；心流产生时同时会有高度的兴奋及充实感。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相信</a:t>
            </a:r>
            <a:r>
              <a:rPr lang="zh-CN" altLang="en-US" dirty="0">
                <a:solidFill>
                  <a:srgbClr val="F05425"/>
                </a:solidFill>
              </a:rPr>
              <a:t>好事</a:t>
            </a:r>
            <a:r>
              <a:rPr lang="zh-CN" altLang="en-US" dirty="0"/>
              <a:t>而不是坏事将会发生的</a:t>
            </a:r>
            <a:r>
              <a:rPr lang="zh-CN" altLang="en-US" dirty="0">
                <a:solidFill>
                  <a:srgbClr val="F05425"/>
                </a:solidFill>
              </a:rPr>
              <a:t>稳定倾向</a:t>
            </a:r>
            <a:endParaRPr lang="en-US" dirty="0">
              <a:solidFill>
                <a:srgbClr val="F0542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8385D-968F-BE4A-B17D-4780F5C1F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564904"/>
            <a:ext cx="6383239" cy="3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7DBD6130-E5E1-CA4B-A315-5B6CB316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dirty="0" err="1"/>
              <a:t>解释风格</a:t>
            </a:r>
            <a:r>
              <a:rPr lang="zh-CN" altLang="en-US" dirty="0"/>
              <a:t>：个体如何解释坏事的原因</a:t>
            </a:r>
            <a:endParaRPr lang="en-US" dirty="0">
              <a:solidFill>
                <a:srgbClr val="F0542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8E942A-2F71-F742-9815-24CC9370999B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</p:spTree>
    <p:extLst>
      <p:ext uri="{BB962C8B-B14F-4D97-AF65-F5344CB8AC3E}">
        <p14:creationId xmlns:p14="http://schemas.microsoft.com/office/powerpoint/2010/main" val="3576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949534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运用场景探索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D272B7D-0B4F-7F40-B1AD-95D25B37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66" y="2420888"/>
            <a:ext cx="813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805" y="4149080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，把握人生的科学。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E7F0E-92C9-4E6C-922D-18C2B959B085}"/>
              </a:ext>
            </a:extLst>
          </p:cNvPr>
          <p:cNvSpPr/>
          <p:nvPr/>
        </p:nvSpPr>
        <p:spPr>
          <a:xfrm>
            <a:off x="2350790" y="2051488"/>
            <a:ext cx="7138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F054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积极心理学</a:t>
            </a:r>
            <a:endParaRPr lang="en-US" altLang="zh-CN" sz="4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4800" b="1" dirty="0">
                <a:solidFill>
                  <a:srgbClr val="F054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是心理学领域的一场革命</a:t>
            </a:r>
          </a:p>
        </p:txBody>
      </p:sp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37DD-744E-A64D-8491-17375CB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1556792"/>
            <a:ext cx="8080602" cy="46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2E199-73DE-F94D-AAEE-E22A282E4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1805778"/>
            <a:ext cx="5314838" cy="3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870" y="5157192"/>
            <a:ext cx="4104456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国内文献中发现更偏向于教育</a:t>
            </a:r>
            <a:endParaRPr lang="en-US" altLang="zh-CN" dirty="0"/>
          </a:p>
          <a:p>
            <a:r>
              <a:rPr lang="zh-CN" altLang="en-US" dirty="0"/>
              <a:t>国外更多提到积极的反面抑郁</a:t>
            </a:r>
            <a:endParaRPr lang="en-US" altLang="zh-CN" dirty="0"/>
          </a:p>
          <a:p>
            <a:r>
              <a:rPr lang="zh-CN" altLang="en-US" dirty="0"/>
              <a:t>国内高频提到心理资本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6269A-73A9-1A41-BB38-7FC0F9E46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340768"/>
            <a:ext cx="7131794" cy="3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32ED4-BA36-BC4A-BBD7-9801C2431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4824"/>
            <a:ext cx="8759503" cy="4156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11FCB1-C344-C645-9F30-A3CF1686F9E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国内外研究机构</a:t>
            </a:r>
          </a:p>
        </p:txBody>
      </p:sp>
    </p:spTree>
    <p:extLst>
      <p:ext uri="{BB962C8B-B14F-4D97-AF65-F5344CB8AC3E}">
        <p14:creationId xmlns:p14="http://schemas.microsoft.com/office/powerpoint/2010/main" val="42214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429</Words>
  <Application>Microsoft Macintosh PowerPoint</Application>
  <PresentationFormat>自定义</PresentationFormat>
  <Paragraphs>79</Paragraphs>
  <Slides>23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Microsoft Office User</cp:lastModifiedBy>
  <cp:revision>726</cp:revision>
  <dcterms:modified xsi:type="dcterms:W3CDTF">2020-05-14T13:29:36Z</dcterms:modified>
</cp:coreProperties>
</file>