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83" r:id="rId10"/>
    <p:sldId id="339" r:id="rId11"/>
    <p:sldId id="340" r:id="rId12"/>
    <p:sldId id="342" r:id="rId13"/>
    <p:sldId id="380" r:id="rId14"/>
    <p:sldId id="378" r:id="rId15"/>
    <p:sldId id="379" r:id="rId16"/>
    <p:sldId id="377" r:id="rId17"/>
    <p:sldId id="376" r:id="rId18"/>
    <p:sldId id="374" r:id="rId19"/>
    <p:sldId id="359" r:id="rId20"/>
    <p:sldId id="381" r:id="rId21"/>
    <p:sldId id="382" r:id="rId22"/>
    <p:sldId id="384" r:id="rId23"/>
    <p:sldId id="322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A40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 autoAdjust="0"/>
    <p:restoredTop sz="94660"/>
  </p:normalViewPr>
  <p:slideViewPr>
    <p:cSldViewPr>
      <p:cViewPr varScale="1">
        <p:scale>
          <a:sx n="131" d="100"/>
          <a:sy n="131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948C9CDA-8F15-F146-A51E-68AC320B104D}"/>
              </a:ext>
            </a:extLst>
          </p:cNvPr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E29F6128-6369-8E4C-A275-0A7BA8C761B9}"/>
              </a:ext>
            </a:extLst>
          </p:cNvPr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11CC652B-D9C6-2D46-B127-0BC599AF2515}"/>
              </a:ext>
            </a:extLst>
          </p:cNvPr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C4825D1-716B-C145-9F2E-692361922822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F7F66E7-C2C4-6E42-96CE-EE11FADE7FC7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19">
            <a:extLst>
              <a:ext uri="{FF2B5EF4-FFF2-40B4-BE49-F238E27FC236}">
                <a16:creationId xmlns:a16="http://schemas.microsoft.com/office/drawing/2014/main" id="{E2FAF8D2-B957-6D43-AB72-893257F469C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F97860C-8961-B843-8870-53F6CE356884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480ABAF9-DF0A-DB41-BF14-F1D48E670CA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0D9C9D96-5F89-F343-B130-ED884BA507A2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E5F8211-0171-D948-9931-B8B96A12F348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8281E8C-7FF0-204E-A5BC-7FFC8A528D26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FF9E24E4-5EC3-0844-BC55-782DA7892D0B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217A1C7-92C2-C446-B203-1B63640BE4D5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D46516AF-8E4C-3D40-8AF9-6BBD6AACEA4F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73D76E5F-727E-E043-BEC6-270C4E88DF68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5F6962C-47AA-7940-9FC1-9EC4F00753D1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33" name="直接连接符 19">
            <a:extLst>
              <a:ext uri="{FF2B5EF4-FFF2-40B4-BE49-F238E27FC236}">
                <a16:creationId xmlns:a16="http://schemas.microsoft.com/office/drawing/2014/main" id="{622EB85E-1F4C-E440-8259-E217417048F7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>
            <a:extLst>
              <a:ext uri="{FF2B5EF4-FFF2-40B4-BE49-F238E27FC236}">
                <a16:creationId xmlns:a16="http://schemas.microsoft.com/office/drawing/2014/main" id="{6B23F48C-30E1-CB49-B5F3-81DA4C77362E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心向阳光，幸福常在</a:t>
            </a:r>
            <a:r>
              <a:rPr lang="en-US" altLang="zh-CN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>
              <a:solidFill>
                <a:srgbClr val="F26A4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94590" y="2277304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702513" y="2901355"/>
            <a:ext cx="5072092" cy="1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愿上帝赐予我力量，去改变我所能改变的；赐予我勇气，去接受我不能改变的；并赐予我智慧，去分辨这两者。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147" name="Picture 3" descr="D:\Teliss_Tong\Copy\定期备份\工作备份\！PPT图片及版面资源\06-PPT精选插图\12-标签\右边角-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9388" y="2149481"/>
            <a:ext cx="1607665" cy="1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1" y="2564904"/>
            <a:ext cx="5270500" cy="4102100"/>
          </a:xfrm>
          <a:prstGeom prst="rect">
            <a:avLst/>
          </a:prstGeom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A82E9260-ED44-434F-B909-E8C2218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418370"/>
            <a:ext cx="6048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提出者：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米哈里</a:t>
            </a:r>
            <a:r>
              <a:rPr lang="en-US" altLang="zh-CN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契克森米哈赖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(Mihaly Csikszentmihalyi)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定义：一种将个人精神力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完全投注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在某种活动上的感觉；心流产生时同时会有高度的兴奋及充实感。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相信</a:t>
            </a:r>
            <a:r>
              <a:rPr lang="zh-CN" altLang="en-US" dirty="0">
                <a:solidFill>
                  <a:srgbClr val="F05425"/>
                </a:solidFill>
              </a:rPr>
              <a:t>好事</a:t>
            </a:r>
            <a:r>
              <a:rPr lang="zh-CN" altLang="en-US" dirty="0"/>
              <a:t>而不是坏事将会发生的</a:t>
            </a:r>
            <a:r>
              <a:rPr lang="zh-CN" altLang="en-US" dirty="0">
                <a:solidFill>
                  <a:srgbClr val="F05425"/>
                </a:solidFill>
              </a:rPr>
              <a:t>稳定倾向</a:t>
            </a:r>
            <a:endParaRPr lang="en-US" dirty="0">
              <a:solidFill>
                <a:srgbClr val="F0542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8385D-968F-BE4A-B17D-4780F5C1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564904"/>
            <a:ext cx="6383239" cy="3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运用场景探索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1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D272B7D-0B4F-7F40-B1AD-95D25B37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66" y="2420888"/>
            <a:ext cx="813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196752"/>
            <a:ext cx="5544616" cy="13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，把握人生的科学。积极心理学是一个新兴的心理学研究领域</a:t>
            </a:r>
            <a:r>
              <a:rPr lang="en-US" altLang="zh-CN" dirty="0"/>
              <a:t>,</a:t>
            </a:r>
            <a:r>
              <a:rPr lang="zh-CN" altLang="en-US" dirty="0"/>
              <a:t>它对二战后心理学中存在以病理学研究为重点的倾向提出了异议。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369DF-8C65-0646-859A-33E8707C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37" y="2225320"/>
            <a:ext cx="7851874" cy="4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37DD-744E-A64D-8491-17375CB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1556792"/>
            <a:ext cx="8080602" cy="46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2E199-73DE-F94D-AAEE-E22A282E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1805778"/>
            <a:ext cx="5314838" cy="3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870" y="5157192"/>
            <a:ext cx="4104456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国内文献中发现更偏向于教育</a:t>
            </a:r>
            <a:endParaRPr lang="en-US" altLang="zh-CN" dirty="0"/>
          </a:p>
          <a:p>
            <a:r>
              <a:rPr lang="zh-CN" altLang="en-US" dirty="0"/>
              <a:t>国外更多提到积极的反面抑郁</a:t>
            </a:r>
            <a:endParaRPr lang="en-US" altLang="zh-CN" dirty="0"/>
          </a:p>
          <a:p>
            <a:r>
              <a:rPr lang="zh-CN" altLang="en-US" dirty="0"/>
              <a:t>国内高频提到心理资本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6269A-73A9-1A41-BB38-7FC0F9E4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340768"/>
            <a:ext cx="7131794" cy="3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32ED4-BA36-BC4A-BBD7-9801C243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4824"/>
            <a:ext cx="8759503" cy="4156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11FCB1-C344-C645-9F30-A3CF1686F9E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国内外研究机构</a:t>
            </a:r>
          </a:p>
        </p:txBody>
      </p:sp>
    </p:spTree>
    <p:extLst>
      <p:ext uri="{BB962C8B-B14F-4D97-AF65-F5344CB8AC3E}">
        <p14:creationId xmlns:p14="http://schemas.microsoft.com/office/powerpoint/2010/main" val="42214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459</Words>
  <Application>Microsoft Macintosh PowerPoint</Application>
  <PresentationFormat>自定义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Microsoft Office User</cp:lastModifiedBy>
  <cp:revision>711</cp:revision>
  <dcterms:modified xsi:type="dcterms:W3CDTF">2020-05-13T17:19:27Z</dcterms:modified>
</cp:coreProperties>
</file>