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66" r:id="rId3"/>
    <p:sldId id="314" r:id="rId4"/>
    <p:sldId id="372" r:id="rId5"/>
    <p:sldId id="268" r:id="rId6"/>
    <p:sldId id="324" r:id="rId7"/>
    <p:sldId id="325" r:id="rId8"/>
    <p:sldId id="373" r:id="rId9"/>
    <p:sldId id="339" r:id="rId10"/>
    <p:sldId id="340" r:id="rId11"/>
    <p:sldId id="342" r:id="rId12"/>
    <p:sldId id="378" r:id="rId13"/>
    <p:sldId id="379" r:id="rId14"/>
    <p:sldId id="377" r:id="rId15"/>
    <p:sldId id="376" r:id="rId16"/>
    <p:sldId id="374" r:id="rId17"/>
    <p:sldId id="359" r:id="rId18"/>
    <p:sldId id="362" r:id="rId19"/>
    <p:sldId id="363" r:id="rId20"/>
    <p:sldId id="365" r:id="rId21"/>
    <p:sldId id="259" r:id="rId22"/>
    <p:sldId id="322" r:id="rId23"/>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425"/>
    <a:srgbClr val="F26A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21" autoAdjust="0"/>
    <p:restoredTop sz="94660"/>
  </p:normalViewPr>
  <p:slideViewPr>
    <p:cSldViewPr>
      <p:cViewPr varScale="1">
        <p:scale>
          <a:sx n="110" d="100"/>
          <a:sy n="110" d="100"/>
        </p:scale>
        <p:origin x="750" y="10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91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7C3D7E-DECD-40A8-83A4-F76C1F255BF3}" type="datetimeFigureOut">
              <a:rPr lang="en-US" smtClean="0"/>
              <a:t>5/12/2020</a:t>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FA86EF-2066-4868-A2D4-77ABBC48F475}" type="slidenum">
              <a:rPr lang="en-US" smtClean="0"/>
              <a:t>‹#›</a:t>
            </a:fld>
            <a:endParaRPr lang="en-US"/>
          </a:p>
        </p:txBody>
      </p:sp>
    </p:spTree>
    <p:extLst>
      <p:ext uri="{BB962C8B-B14F-4D97-AF65-F5344CB8AC3E}">
        <p14:creationId xmlns:p14="http://schemas.microsoft.com/office/powerpoint/2010/main" val="740632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FC44DC-17B1-4BD0-9959-2723B1C0D4AF}" type="datetimeFigureOut">
              <a:rPr lang="zh-CN" altLang="en-US" smtClean="0"/>
              <a:t>2020-05-12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55252-4D7C-4974-8F53-485A71EFFCE1}" type="slidenum">
              <a:rPr lang="zh-CN" altLang="en-US" smtClean="0"/>
              <a:t>‹#›</a:t>
            </a:fld>
            <a:endParaRPr lang="zh-CN" altLang="en-US"/>
          </a:p>
        </p:txBody>
      </p:sp>
    </p:spTree>
    <p:extLst>
      <p:ext uri="{BB962C8B-B14F-4D97-AF65-F5344CB8AC3E}">
        <p14:creationId xmlns:p14="http://schemas.microsoft.com/office/powerpoint/2010/main" val="1648147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E55252-4D7C-4974-8F53-485A71EFFCE1}" type="slidenum">
              <a:rPr lang="zh-CN" altLang="en-US" smtClean="0"/>
              <a:t>21</a:t>
            </a:fld>
            <a:endParaRPr lang="zh-CN" altLang="en-US"/>
          </a:p>
        </p:txBody>
      </p:sp>
    </p:spTree>
    <p:extLst>
      <p:ext uri="{BB962C8B-B14F-4D97-AF65-F5344CB8AC3E}">
        <p14:creationId xmlns:p14="http://schemas.microsoft.com/office/powerpoint/2010/main" val="306904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TextBox 7"/>
          <p:cNvSpPr txBox="1"/>
          <p:nvPr userDrawn="1"/>
        </p:nvSpPr>
        <p:spPr>
          <a:xfrm>
            <a:off x="827583" y="323364"/>
            <a:ext cx="896441"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800" kern="1200"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10" name="直接连接符 9"/>
          <p:cNvCxnSpPr/>
          <p:nvPr userDrawn="1"/>
        </p:nvCxnSpPr>
        <p:spPr>
          <a:xfrm>
            <a:off x="1724025" y="377062"/>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846734" y="354519"/>
            <a:ext cx="2984673"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a:solidFill>
                  <a:srgbClr val="F05425"/>
                </a:solidFill>
                <a:latin typeface="微软雅黑" pitchFamily="34" charset="-122"/>
                <a:ea typeface="微软雅黑" pitchFamily="34" charset="-122"/>
                <a:cs typeface="+mn-cs"/>
              </a:rPr>
              <a:t>目录页</a:t>
            </a:r>
          </a:p>
        </p:txBody>
      </p:sp>
      <p:sp>
        <p:nvSpPr>
          <p:cNvPr id="12" name="燕尾形 11"/>
          <p:cNvSpPr/>
          <p:nvPr userDrawn="1"/>
        </p:nvSpPr>
        <p:spPr>
          <a:xfrm>
            <a:off x="10127734" y="800708"/>
            <a:ext cx="720000" cy="72008"/>
          </a:xfrm>
          <a:prstGeom prst="chevron">
            <a:avLst/>
          </a:prstGeom>
          <a:solidFill>
            <a:srgbClr val="F05425"/>
          </a:solidFill>
          <a:ln>
            <a:noFill/>
            <a:tailEnd type="triangle"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05425"/>
              </a:solidFill>
            </a:endParaRPr>
          </a:p>
        </p:txBody>
      </p:sp>
      <p:sp>
        <p:nvSpPr>
          <p:cNvPr id="13" name="椭圆 12"/>
          <p:cNvSpPr/>
          <p:nvPr userDrawn="1"/>
        </p:nvSpPr>
        <p:spPr>
          <a:xfrm>
            <a:off x="10631710" y="440712"/>
            <a:ext cx="792000" cy="792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fld id="{2EEF1883-7A0E-4F66-9932-E581691AD397}" type="slidenum">
              <a:rPr kumimoji="0" lang="zh-CN" altLang="en-US" sz="3200" b="1" i="0" u="none" strike="noStrike" kern="1200" cap="none" spc="0" normalizeH="0" baseline="0" noProof="0" smtClean="0">
                <a:ln>
                  <a:noFill/>
                </a:ln>
                <a:solidFill>
                  <a:srgbClr val="F05425"/>
                </a:solidFill>
                <a:effectLst/>
                <a:uLnTx/>
                <a:uFillTx/>
                <a:latin typeface="Tahoma" pitchFamily="34" charset="0"/>
                <a:ea typeface="Arial Unicode MS" pitchFamily="34" charset="-122"/>
                <a:cs typeface="Tahoma" pitchFamily="34" charset="0"/>
              </a:rPr>
              <a:pPr marL="0" marR="0" indent="0" algn="ctr" defTabSz="914400" rtl="0" eaLnBrk="1" fontAlgn="auto" latinLnBrk="0" hangingPunct="1">
                <a:lnSpc>
                  <a:spcPct val="100000"/>
                </a:lnSpc>
                <a:spcBef>
                  <a:spcPts val="0"/>
                </a:spcBef>
                <a:spcAft>
                  <a:spcPts val="0"/>
                </a:spcAft>
                <a:buClrTx/>
                <a:buSzTx/>
                <a:buFontTx/>
                <a:buNone/>
                <a:tabLst/>
                <a:defRPr/>
              </a:pPr>
              <a:t>‹#›</a:t>
            </a:fld>
            <a:endParaRPr lang="zh-CN" altLang="en-US" sz="3200" b="1" dirty="0">
              <a:solidFill>
                <a:srgbClr val="F05425"/>
              </a:solidFill>
              <a:effectLst>
                <a:outerShdw blurRad="38100" dist="38100" dir="2700000" algn="tl">
                  <a:srgbClr val="000000">
                    <a:alpha val="43137"/>
                  </a:srgbClr>
                </a:outerShdw>
              </a:effectLst>
              <a:latin typeface="Tahoma" pitchFamily="34" charset="0"/>
              <a:ea typeface="Arial Unicode MS" pitchFamily="34" charset="-122"/>
              <a:cs typeface="Tahoma" pitchFamily="34" charset="0"/>
            </a:endParaRPr>
          </a:p>
        </p:txBody>
      </p:sp>
      <p:sp>
        <p:nvSpPr>
          <p:cNvPr id="15" name="椭圆 14"/>
          <p:cNvSpPr/>
          <p:nvPr userDrawn="1"/>
        </p:nvSpPr>
        <p:spPr>
          <a:xfrm>
            <a:off x="9695662" y="584712"/>
            <a:ext cx="504000" cy="504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dirty="0">
              <a:solidFill>
                <a:srgbClr val="F05425"/>
              </a:solidFill>
              <a:effectLst>
                <a:outerShdw blurRad="38100" dist="38100" dir="2700000" algn="tl">
                  <a:srgbClr val="000000">
                    <a:alpha val="43137"/>
                  </a:srgbClr>
                </a:outerShdw>
              </a:effectLst>
              <a:latin typeface="Broadway" pitchFamily="82" charset="0"/>
              <a:ea typeface="微软雅黑" pitchFamily="34" charset="-122"/>
              <a:cs typeface="Tahoma" pitchFamily="34" charset="0"/>
            </a:endParaRPr>
          </a:p>
        </p:txBody>
      </p:sp>
      <p:sp>
        <p:nvSpPr>
          <p:cNvPr id="21" name="椭圆 20"/>
          <p:cNvSpPr/>
          <p:nvPr userDrawn="1"/>
        </p:nvSpPr>
        <p:spPr>
          <a:xfrm>
            <a:off x="9191550" y="746224"/>
            <a:ext cx="179388" cy="180975"/>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R="0" lvl="0" indent="0" algn="ctr" fontAlgn="auto">
              <a:lnSpc>
                <a:spcPct val="100000"/>
              </a:lnSpc>
              <a:spcBef>
                <a:spcPts val="0"/>
              </a:spcBef>
              <a:spcAft>
                <a:spcPts val="0"/>
              </a:spcAft>
              <a:buClrTx/>
              <a:buSzTx/>
              <a:buFontTx/>
              <a:buNone/>
              <a:tabLst/>
            </a:pPr>
            <a:endParaRPr kumimoji="0" lang="zh-CN" altLang="en-US" sz="2800" b="1" i="0" u="none" strike="noStrike" cap="none" spc="0" normalizeH="0" baseline="0">
              <a:ln>
                <a:noFill/>
              </a:ln>
              <a:solidFill>
                <a:srgbClr val="F05425"/>
              </a:solidFill>
              <a:effectLst/>
              <a:uLnTx/>
              <a:uFillTx/>
              <a:latin typeface="微软雅黑" pitchFamily="34" charset="-122"/>
              <a:ea typeface="微软雅黑" pitchFamily="34" charset="-122"/>
              <a:cs typeface="Tahoma" pitchFamily="34" charset="0"/>
            </a:endParaRPr>
          </a:p>
        </p:txBody>
      </p:sp>
      <p:cxnSp>
        <p:nvCxnSpPr>
          <p:cNvPr id="32" name="直接连接符 31"/>
          <p:cNvCxnSpPr>
            <a:stCxn id="21" idx="2"/>
          </p:cNvCxnSpPr>
          <p:nvPr userDrawn="1"/>
        </p:nvCxnSpPr>
        <p:spPr>
          <a:xfrm flipH="1" flipV="1">
            <a:off x="622598" y="836711"/>
            <a:ext cx="8568952" cy="1"/>
          </a:xfrm>
          <a:prstGeom prst="line">
            <a:avLst/>
          </a:prstGeom>
          <a:ln>
            <a:solidFill>
              <a:srgbClr val="F05425"/>
            </a:solidFill>
            <a:prstDash val="dash"/>
            <a:headEnd type="none" w="med" len="med"/>
            <a:tailEnd type="oval"/>
          </a:ln>
        </p:spPr>
        <p:style>
          <a:lnRef idx="1">
            <a:schemeClr val="accent2"/>
          </a:lnRef>
          <a:fillRef idx="0">
            <a:schemeClr val="accent2"/>
          </a:fillRef>
          <a:effectRef idx="0">
            <a:schemeClr val="accent2"/>
          </a:effectRef>
          <a:fontRef idx="minor">
            <a:schemeClr val="tx1"/>
          </a:fontRef>
        </p:style>
      </p:cxnSp>
      <p:sp>
        <p:nvSpPr>
          <p:cNvPr id="38" name="斜纹 37"/>
          <p:cNvSpPr/>
          <p:nvPr userDrawn="1"/>
        </p:nvSpPr>
        <p:spPr>
          <a:xfrm rot="10800000" flipH="1">
            <a:off x="0" y="5849936"/>
            <a:ext cx="1008224" cy="1008064"/>
          </a:xfrm>
          <a:prstGeom prst="diagStripe">
            <a:avLst/>
          </a:prstGeom>
          <a:solidFill>
            <a:srgbClr val="F05425"/>
          </a:solidFill>
          <a:ln>
            <a:noFill/>
          </a:ln>
        </p:spPr>
        <p:style>
          <a:lnRef idx="1">
            <a:schemeClr val="accent5"/>
          </a:lnRef>
          <a:fillRef idx="3">
            <a:schemeClr val="accent5"/>
          </a:fillRef>
          <a:effectRef idx="2">
            <a:schemeClr val="accent5"/>
          </a:effectRef>
          <a:fontRef idx="minor">
            <a:schemeClr val="lt1"/>
          </a:fontRef>
        </p:style>
        <p:txBody>
          <a:bodyPr anchor="ctr"/>
          <a:lstStyle/>
          <a:p>
            <a:pPr algn="ctr" defTabSz="914400">
              <a:defRPr/>
            </a:pPr>
            <a:endParaRPr lang="zh-CN" altLang="en-US" sz="1800" kern="0" dirty="0">
              <a:solidFill>
                <a:sysClr val="windowText" lastClr="000000"/>
              </a:solidFill>
              <a:ea typeface="微软雅黑"/>
            </a:endParaRPr>
          </a:p>
        </p:txBody>
      </p:sp>
      <p:sp>
        <p:nvSpPr>
          <p:cNvPr id="39" name="TextBox 38"/>
          <p:cNvSpPr txBox="1"/>
          <p:nvPr userDrawn="1"/>
        </p:nvSpPr>
        <p:spPr>
          <a:xfrm rot="2698316">
            <a:off x="-22886" y="6318503"/>
            <a:ext cx="800219" cy="338554"/>
          </a:xfrm>
          <a:prstGeom prst="rect">
            <a:avLst/>
          </a:prstGeom>
          <a:noFill/>
        </p:spPr>
        <p:txBody>
          <a:bodyPr wrap="none" rtlCol="0">
            <a:spAutoFit/>
          </a:bodyPr>
          <a:lstStyle/>
          <a:p>
            <a:r>
              <a:rPr lang="zh-CN" altLang="en-US" sz="1600" dirty="0">
                <a:solidFill>
                  <a:prstClr val="white"/>
                </a:solidFill>
                <a:latin typeface="微软雅黑" pitchFamily="34" charset="-122"/>
                <a:ea typeface="微软雅黑" pitchFamily="34" charset="-122"/>
              </a:rPr>
              <a:t>目录页</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2020-05-12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2020-05-12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垂直排列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9753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8" name="TextBox 7"/>
          <p:cNvSpPr txBox="1"/>
          <p:nvPr userDrawn="1"/>
        </p:nvSpPr>
        <p:spPr>
          <a:xfrm>
            <a:off x="827583" y="323364"/>
            <a:ext cx="896441"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800" kern="1200"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10" name="直接连接符 9"/>
          <p:cNvCxnSpPr/>
          <p:nvPr userDrawn="1"/>
        </p:nvCxnSpPr>
        <p:spPr>
          <a:xfrm>
            <a:off x="1724025" y="377062"/>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846734" y="354519"/>
            <a:ext cx="2984673"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a:solidFill>
                  <a:srgbClr val="F05425"/>
                </a:solidFill>
                <a:latin typeface="微软雅黑" pitchFamily="34" charset="-122"/>
                <a:ea typeface="微软雅黑" pitchFamily="34" charset="-122"/>
                <a:cs typeface="+mn-cs"/>
              </a:rPr>
              <a:t>过渡页</a:t>
            </a:r>
          </a:p>
        </p:txBody>
      </p:sp>
      <p:sp>
        <p:nvSpPr>
          <p:cNvPr id="12" name="燕尾形 11"/>
          <p:cNvSpPr/>
          <p:nvPr userDrawn="1"/>
        </p:nvSpPr>
        <p:spPr>
          <a:xfrm>
            <a:off x="10127734" y="800708"/>
            <a:ext cx="720000" cy="72008"/>
          </a:xfrm>
          <a:prstGeom prst="chevron">
            <a:avLst/>
          </a:prstGeom>
          <a:solidFill>
            <a:srgbClr val="F05425"/>
          </a:solidFill>
          <a:ln>
            <a:noFill/>
            <a:tailEnd type="triangle"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05425"/>
              </a:solidFill>
            </a:endParaRPr>
          </a:p>
        </p:txBody>
      </p:sp>
      <p:sp>
        <p:nvSpPr>
          <p:cNvPr id="13" name="椭圆 12"/>
          <p:cNvSpPr/>
          <p:nvPr userDrawn="1"/>
        </p:nvSpPr>
        <p:spPr>
          <a:xfrm>
            <a:off x="10631710" y="440712"/>
            <a:ext cx="792000" cy="792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fld id="{2EEF1883-7A0E-4F66-9932-E581691AD397}" type="slidenum">
              <a:rPr kumimoji="0" lang="zh-CN" altLang="en-US" sz="3200" b="1" i="0" u="none" strike="noStrike" kern="1200" cap="none" spc="0" normalizeH="0" baseline="0" noProof="0" smtClean="0">
                <a:ln>
                  <a:noFill/>
                </a:ln>
                <a:solidFill>
                  <a:srgbClr val="F05425"/>
                </a:solidFill>
                <a:effectLst/>
                <a:uLnTx/>
                <a:uFillTx/>
                <a:latin typeface="Tahoma" pitchFamily="34" charset="0"/>
                <a:ea typeface="Arial Unicode MS" pitchFamily="34" charset="-122"/>
                <a:cs typeface="Tahoma" pitchFamily="34" charset="0"/>
              </a:rPr>
              <a:pPr marL="0" marR="0" indent="0" algn="ctr" defTabSz="914400" rtl="0" eaLnBrk="1" fontAlgn="auto" latinLnBrk="0" hangingPunct="1">
                <a:lnSpc>
                  <a:spcPct val="100000"/>
                </a:lnSpc>
                <a:spcBef>
                  <a:spcPts val="0"/>
                </a:spcBef>
                <a:spcAft>
                  <a:spcPts val="0"/>
                </a:spcAft>
                <a:buClrTx/>
                <a:buSzTx/>
                <a:buFontTx/>
                <a:buNone/>
                <a:tabLst/>
                <a:defRPr/>
              </a:pPr>
              <a:t>‹#›</a:t>
            </a:fld>
            <a:endParaRPr lang="zh-CN" altLang="en-US" sz="3200" b="1" dirty="0">
              <a:solidFill>
                <a:srgbClr val="F05425"/>
              </a:solidFill>
              <a:effectLst>
                <a:outerShdw blurRad="38100" dist="38100" dir="2700000" algn="tl">
                  <a:srgbClr val="000000">
                    <a:alpha val="43137"/>
                  </a:srgbClr>
                </a:outerShdw>
              </a:effectLst>
              <a:latin typeface="Tahoma" pitchFamily="34" charset="0"/>
              <a:ea typeface="Arial Unicode MS" pitchFamily="34" charset="-122"/>
              <a:cs typeface="Tahoma" pitchFamily="34" charset="0"/>
            </a:endParaRPr>
          </a:p>
        </p:txBody>
      </p:sp>
      <p:sp>
        <p:nvSpPr>
          <p:cNvPr id="15" name="椭圆 14"/>
          <p:cNvSpPr/>
          <p:nvPr userDrawn="1"/>
        </p:nvSpPr>
        <p:spPr>
          <a:xfrm>
            <a:off x="9695662" y="584712"/>
            <a:ext cx="504000" cy="504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dirty="0">
              <a:solidFill>
                <a:srgbClr val="F05425"/>
              </a:solidFill>
              <a:effectLst>
                <a:outerShdw blurRad="38100" dist="38100" dir="2700000" algn="tl">
                  <a:srgbClr val="000000">
                    <a:alpha val="43137"/>
                  </a:srgbClr>
                </a:outerShdw>
              </a:effectLst>
              <a:latin typeface="Broadway" pitchFamily="82" charset="0"/>
              <a:ea typeface="微软雅黑" pitchFamily="34" charset="-122"/>
              <a:cs typeface="Tahoma" pitchFamily="34" charset="0"/>
            </a:endParaRPr>
          </a:p>
        </p:txBody>
      </p:sp>
      <p:sp>
        <p:nvSpPr>
          <p:cNvPr id="21" name="椭圆 20"/>
          <p:cNvSpPr/>
          <p:nvPr userDrawn="1"/>
        </p:nvSpPr>
        <p:spPr>
          <a:xfrm>
            <a:off x="9191550" y="746224"/>
            <a:ext cx="179388" cy="180975"/>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R="0" lvl="0" indent="0" algn="ctr" fontAlgn="auto">
              <a:lnSpc>
                <a:spcPct val="100000"/>
              </a:lnSpc>
              <a:spcBef>
                <a:spcPts val="0"/>
              </a:spcBef>
              <a:spcAft>
                <a:spcPts val="0"/>
              </a:spcAft>
              <a:buClrTx/>
              <a:buSzTx/>
              <a:buFontTx/>
              <a:buNone/>
              <a:tabLst/>
            </a:pPr>
            <a:endParaRPr kumimoji="0" lang="zh-CN" altLang="en-US" sz="2800" b="1" i="0" u="none" strike="noStrike" cap="none" spc="0" normalizeH="0" baseline="0">
              <a:ln>
                <a:noFill/>
              </a:ln>
              <a:solidFill>
                <a:srgbClr val="F05425"/>
              </a:solidFill>
              <a:effectLst/>
              <a:uLnTx/>
              <a:uFillTx/>
              <a:latin typeface="微软雅黑" pitchFamily="34" charset="-122"/>
              <a:ea typeface="微软雅黑" pitchFamily="34" charset="-122"/>
              <a:cs typeface="Tahoma" pitchFamily="34" charset="0"/>
            </a:endParaRPr>
          </a:p>
        </p:txBody>
      </p:sp>
      <p:cxnSp>
        <p:nvCxnSpPr>
          <p:cNvPr id="32" name="直接连接符 31"/>
          <p:cNvCxnSpPr>
            <a:stCxn id="21" idx="2"/>
          </p:cNvCxnSpPr>
          <p:nvPr userDrawn="1"/>
        </p:nvCxnSpPr>
        <p:spPr>
          <a:xfrm flipH="1" flipV="1">
            <a:off x="622598" y="836711"/>
            <a:ext cx="8568952" cy="1"/>
          </a:xfrm>
          <a:prstGeom prst="line">
            <a:avLst/>
          </a:prstGeom>
          <a:ln>
            <a:solidFill>
              <a:srgbClr val="F05425"/>
            </a:solidFill>
            <a:prstDash val="dash"/>
            <a:headEnd type="none" w="med" len="med"/>
            <a:tailEnd type="oval"/>
          </a:ln>
        </p:spPr>
        <p:style>
          <a:lnRef idx="1">
            <a:schemeClr val="accent2"/>
          </a:lnRef>
          <a:fillRef idx="0">
            <a:schemeClr val="accent2"/>
          </a:fillRef>
          <a:effectRef idx="0">
            <a:schemeClr val="accent2"/>
          </a:effectRef>
          <a:fontRef idx="minor">
            <a:schemeClr val="tx1"/>
          </a:fontRef>
        </p:style>
      </p:cxnSp>
      <p:sp>
        <p:nvSpPr>
          <p:cNvPr id="38" name="斜纹 37"/>
          <p:cNvSpPr/>
          <p:nvPr userDrawn="1"/>
        </p:nvSpPr>
        <p:spPr>
          <a:xfrm rot="10800000" flipH="1">
            <a:off x="0" y="5849936"/>
            <a:ext cx="1008224" cy="1008064"/>
          </a:xfrm>
          <a:prstGeom prst="diagStripe">
            <a:avLst/>
          </a:prstGeom>
          <a:solidFill>
            <a:srgbClr val="F05425"/>
          </a:solidFill>
          <a:ln>
            <a:noFill/>
          </a:ln>
        </p:spPr>
        <p:style>
          <a:lnRef idx="1">
            <a:schemeClr val="accent5"/>
          </a:lnRef>
          <a:fillRef idx="3">
            <a:schemeClr val="accent5"/>
          </a:fillRef>
          <a:effectRef idx="2">
            <a:schemeClr val="accent5"/>
          </a:effectRef>
          <a:fontRef idx="minor">
            <a:schemeClr val="lt1"/>
          </a:fontRef>
        </p:style>
        <p:txBody>
          <a:bodyPr anchor="ctr"/>
          <a:lstStyle/>
          <a:p>
            <a:pPr algn="ctr" defTabSz="914400">
              <a:defRPr/>
            </a:pPr>
            <a:endParaRPr lang="zh-CN" altLang="en-US" sz="1800" kern="0" dirty="0">
              <a:solidFill>
                <a:sysClr val="windowText" lastClr="000000"/>
              </a:solidFill>
              <a:ea typeface="微软雅黑"/>
            </a:endParaRPr>
          </a:p>
        </p:txBody>
      </p:sp>
      <p:sp>
        <p:nvSpPr>
          <p:cNvPr id="39" name="TextBox 38"/>
          <p:cNvSpPr txBox="1"/>
          <p:nvPr userDrawn="1"/>
        </p:nvSpPr>
        <p:spPr>
          <a:xfrm rot="2698316">
            <a:off x="-22886" y="6318503"/>
            <a:ext cx="800219" cy="338554"/>
          </a:xfrm>
          <a:prstGeom prst="rect">
            <a:avLst/>
          </a:prstGeom>
          <a:noFill/>
        </p:spPr>
        <p:txBody>
          <a:bodyPr wrap="none" rtlCol="0">
            <a:spAutoFit/>
          </a:bodyPr>
          <a:lstStyle/>
          <a:p>
            <a:r>
              <a:rPr lang="zh-CN" altLang="en-US" sz="1600" dirty="0">
                <a:solidFill>
                  <a:prstClr val="white"/>
                </a:solidFill>
                <a:latin typeface="微软雅黑" pitchFamily="34" charset="-122"/>
                <a:ea typeface="微软雅黑" pitchFamily="34" charset="-122"/>
              </a:rPr>
              <a:t>过渡页</a:t>
            </a:r>
          </a:p>
        </p:txBody>
      </p:sp>
    </p:spTree>
    <p:extLst>
      <p:ext uri="{BB962C8B-B14F-4D97-AF65-F5344CB8AC3E}">
        <p14:creationId xmlns:p14="http://schemas.microsoft.com/office/powerpoint/2010/main" val="45524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8" name="燕尾形 17"/>
          <p:cNvSpPr/>
          <p:nvPr userDrawn="1"/>
        </p:nvSpPr>
        <p:spPr>
          <a:xfrm rot="16200000">
            <a:off x="10667710" y="1376732"/>
            <a:ext cx="720000" cy="72008"/>
          </a:xfrm>
          <a:prstGeom prst="chevron">
            <a:avLst/>
          </a:prstGeom>
          <a:solidFill>
            <a:srgbClr val="F05425"/>
          </a:solidFill>
          <a:ln>
            <a:noFill/>
            <a:tailEnd type="triangle"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05425"/>
              </a:solidFill>
            </a:endParaRPr>
          </a:p>
        </p:txBody>
      </p:sp>
      <p:sp>
        <p:nvSpPr>
          <p:cNvPr id="19" name="TextBox 18"/>
          <p:cNvSpPr txBox="1"/>
          <p:nvPr userDrawn="1"/>
        </p:nvSpPr>
        <p:spPr>
          <a:xfrm>
            <a:off x="827583" y="323364"/>
            <a:ext cx="896441"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800" kern="1200"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20" name="直接连接符 19"/>
          <p:cNvCxnSpPr/>
          <p:nvPr userDrawn="1"/>
        </p:nvCxnSpPr>
        <p:spPr>
          <a:xfrm>
            <a:off x="1724025" y="377062"/>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1846734" y="354519"/>
            <a:ext cx="2984673"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baseline="0" dirty="0">
                <a:solidFill>
                  <a:srgbClr val="F05425"/>
                </a:solidFill>
                <a:latin typeface="微软雅黑" pitchFamily="34" charset="-122"/>
                <a:ea typeface="微软雅黑" pitchFamily="34" charset="-122"/>
                <a:cs typeface="+mn-cs"/>
              </a:rPr>
              <a:t>第一章</a:t>
            </a:r>
            <a:endParaRPr lang="zh-CN" altLang="en-US" sz="1600" kern="1200" dirty="0">
              <a:solidFill>
                <a:srgbClr val="F05425"/>
              </a:solidFill>
              <a:latin typeface="微软雅黑" pitchFamily="34" charset="-122"/>
              <a:ea typeface="微软雅黑" pitchFamily="34" charset="-122"/>
              <a:cs typeface="+mn-cs"/>
            </a:endParaRPr>
          </a:p>
        </p:txBody>
      </p:sp>
      <p:sp>
        <p:nvSpPr>
          <p:cNvPr id="22" name="燕尾形 21"/>
          <p:cNvSpPr/>
          <p:nvPr userDrawn="1"/>
        </p:nvSpPr>
        <p:spPr>
          <a:xfrm>
            <a:off x="10127734" y="800708"/>
            <a:ext cx="720000" cy="72008"/>
          </a:xfrm>
          <a:prstGeom prst="chevron">
            <a:avLst/>
          </a:prstGeom>
          <a:solidFill>
            <a:srgbClr val="F05425"/>
          </a:solidFill>
          <a:ln>
            <a:noFill/>
            <a:tailEnd type="triangle"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05425"/>
              </a:solidFill>
            </a:endParaRPr>
          </a:p>
        </p:txBody>
      </p:sp>
      <p:sp>
        <p:nvSpPr>
          <p:cNvPr id="23" name="椭圆 22"/>
          <p:cNvSpPr/>
          <p:nvPr userDrawn="1"/>
        </p:nvSpPr>
        <p:spPr>
          <a:xfrm>
            <a:off x="10631710" y="440712"/>
            <a:ext cx="792000" cy="792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fld id="{2EEF1883-7A0E-4F66-9932-E581691AD397}" type="slidenum">
              <a:rPr kumimoji="0" lang="zh-CN" altLang="en-US" sz="3200" b="1" i="0" u="none" strike="noStrike" kern="1200" cap="none" spc="0" normalizeH="0" baseline="0" noProof="0" smtClean="0">
                <a:ln>
                  <a:noFill/>
                </a:ln>
                <a:solidFill>
                  <a:srgbClr val="F05425"/>
                </a:solidFill>
                <a:effectLst/>
                <a:uLnTx/>
                <a:uFillTx/>
                <a:latin typeface="Tahoma" pitchFamily="34" charset="0"/>
                <a:ea typeface="Arial Unicode MS" pitchFamily="34" charset="-122"/>
                <a:cs typeface="Tahoma" pitchFamily="34" charset="0"/>
              </a:rPr>
              <a:pPr marL="0" marR="0" indent="0" algn="ctr" defTabSz="914400" rtl="0" eaLnBrk="1" fontAlgn="auto" latinLnBrk="0" hangingPunct="1">
                <a:lnSpc>
                  <a:spcPct val="100000"/>
                </a:lnSpc>
                <a:spcBef>
                  <a:spcPts val="0"/>
                </a:spcBef>
                <a:spcAft>
                  <a:spcPts val="0"/>
                </a:spcAft>
                <a:buClrTx/>
                <a:buSzTx/>
                <a:buFontTx/>
                <a:buNone/>
                <a:tabLst/>
                <a:defRPr/>
              </a:pPr>
              <a:t>‹#›</a:t>
            </a:fld>
            <a:endParaRPr lang="zh-CN" altLang="en-US" sz="3200" b="1" dirty="0">
              <a:solidFill>
                <a:srgbClr val="F05425"/>
              </a:solidFill>
              <a:effectLst>
                <a:outerShdw blurRad="38100" dist="38100" dir="2700000" algn="tl">
                  <a:srgbClr val="000000">
                    <a:alpha val="43137"/>
                  </a:srgbClr>
                </a:outerShdw>
              </a:effectLst>
              <a:latin typeface="Tahoma" pitchFamily="34" charset="0"/>
              <a:ea typeface="Arial Unicode MS" pitchFamily="34" charset="-122"/>
              <a:cs typeface="Tahoma" pitchFamily="34" charset="0"/>
            </a:endParaRPr>
          </a:p>
        </p:txBody>
      </p:sp>
      <p:sp>
        <p:nvSpPr>
          <p:cNvPr id="24" name="椭圆 23"/>
          <p:cNvSpPr/>
          <p:nvPr userDrawn="1"/>
        </p:nvSpPr>
        <p:spPr>
          <a:xfrm>
            <a:off x="9695662" y="584712"/>
            <a:ext cx="504000" cy="504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dirty="0">
              <a:solidFill>
                <a:srgbClr val="F05425"/>
              </a:solidFill>
              <a:effectLst>
                <a:outerShdw blurRad="38100" dist="38100" dir="2700000" algn="tl">
                  <a:srgbClr val="000000">
                    <a:alpha val="43137"/>
                  </a:srgbClr>
                </a:outerShdw>
              </a:effectLst>
              <a:latin typeface="Broadway" pitchFamily="82" charset="0"/>
              <a:ea typeface="微软雅黑" pitchFamily="34" charset="-122"/>
              <a:cs typeface="Tahoma" pitchFamily="34" charset="0"/>
            </a:endParaRPr>
          </a:p>
        </p:txBody>
      </p:sp>
      <p:sp>
        <p:nvSpPr>
          <p:cNvPr id="25" name="椭圆 24"/>
          <p:cNvSpPr/>
          <p:nvPr userDrawn="1"/>
        </p:nvSpPr>
        <p:spPr>
          <a:xfrm>
            <a:off x="10775710" y="1556848"/>
            <a:ext cx="504000" cy="504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05425"/>
                </a:solidFill>
                <a:effectLst/>
                <a:uLnTx/>
                <a:uFillTx/>
                <a:latin typeface="微软雅黑" pitchFamily="34" charset="-122"/>
                <a:ea typeface="微软雅黑" pitchFamily="34" charset="-122"/>
                <a:cs typeface="Tahoma" pitchFamily="34" charset="0"/>
              </a:rPr>
              <a:t>壹</a:t>
            </a:r>
            <a:endParaRPr lang="zh-CN" altLang="en-US" sz="2800" b="0" dirty="0">
              <a:solidFill>
                <a:srgbClr val="F05425"/>
              </a:solidFill>
              <a:effectLst>
                <a:outerShdw blurRad="38100" dist="38100" dir="2700000" algn="tl">
                  <a:srgbClr val="000000">
                    <a:alpha val="43137"/>
                  </a:srgbClr>
                </a:outerShdw>
              </a:effectLst>
              <a:latin typeface="微软雅黑" pitchFamily="34" charset="-122"/>
              <a:ea typeface="微软雅黑" pitchFamily="34" charset="-122"/>
              <a:cs typeface="Tahoma" pitchFamily="34" charset="0"/>
            </a:endParaRPr>
          </a:p>
        </p:txBody>
      </p:sp>
      <p:sp>
        <p:nvSpPr>
          <p:cNvPr id="26" name="椭圆 25"/>
          <p:cNvSpPr/>
          <p:nvPr userDrawn="1"/>
        </p:nvSpPr>
        <p:spPr>
          <a:xfrm>
            <a:off x="9191550" y="746224"/>
            <a:ext cx="179388" cy="180975"/>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R="0" lvl="0" indent="0" algn="ctr" fontAlgn="auto">
              <a:lnSpc>
                <a:spcPct val="100000"/>
              </a:lnSpc>
              <a:spcBef>
                <a:spcPts val="0"/>
              </a:spcBef>
              <a:spcAft>
                <a:spcPts val="0"/>
              </a:spcAft>
              <a:buClrTx/>
              <a:buSzTx/>
              <a:buFontTx/>
              <a:buNone/>
              <a:tabLst/>
            </a:pPr>
            <a:endParaRPr kumimoji="0" lang="zh-CN" altLang="en-US" sz="2800" b="1" i="0" u="none" strike="noStrike" cap="none" spc="0" normalizeH="0" baseline="0">
              <a:ln>
                <a:noFill/>
              </a:ln>
              <a:solidFill>
                <a:srgbClr val="F05425"/>
              </a:solidFill>
              <a:effectLst/>
              <a:uLnTx/>
              <a:uFillTx/>
              <a:latin typeface="微软雅黑" pitchFamily="34" charset="-122"/>
              <a:ea typeface="微软雅黑" pitchFamily="34" charset="-122"/>
              <a:cs typeface="Tahoma" pitchFamily="34" charset="0"/>
            </a:endParaRPr>
          </a:p>
        </p:txBody>
      </p:sp>
      <p:sp>
        <p:nvSpPr>
          <p:cNvPr id="27" name="椭圆 26"/>
          <p:cNvSpPr/>
          <p:nvPr userDrawn="1"/>
        </p:nvSpPr>
        <p:spPr>
          <a:xfrm>
            <a:off x="10938016" y="2311921"/>
            <a:ext cx="179388" cy="180975"/>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R="0" lvl="0" indent="0" algn="ctr" fontAlgn="auto">
              <a:lnSpc>
                <a:spcPct val="100000"/>
              </a:lnSpc>
              <a:spcBef>
                <a:spcPts val="0"/>
              </a:spcBef>
              <a:spcAft>
                <a:spcPts val="0"/>
              </a:spcAft>
              <a:buClrTx/>
              <a:buSzTx/>
              <a:buFontTx/>
              <a:buNone/>
              <a:tabLst/>
            </a:pPr>
            <a:endParaRPr kumimoji="0" lang="zh-CN" altLang="en-US" sz="2800" b="1" i="0" u="none" strike="noStrike" cap="none" spc="0" normalizeH="0" baseline="0">
              <a:ln>
                <a:noFill/>
              </a:ln>
              <a:solidFill>
                <a:srgbClr val="F05425"/>
              </a:solidFill>
              <a:effectLst/>
              <a:uLnTx/>
              <a:uFillTx/>
              <a:latin typeface="微软雅黑" pitchFamily="34" charset="-122"/>
              <a:ea typeface="微软雅黑" pitchFamily="34" charset="-122"/>
              <a:cs typeface="Tahoma" pitchFamily="34" charset="0"/>
            </a:endParaRPr>
          </a:p>
        </p:txBody>
      </p:sp>
      <p:cxnSp>
        <p:nvCxnSpPr>
          <p:cNvPr id="28" name="直接连接符 27"/>
          <p:cNvCxnSpPr>
            <a:stCxn id="26" idx="2"/>
          </p:cNvCxnSpPr>
          <p:nvPr userDrawn="1"/>
        </p:nvCxnSpPr>
        <p:spPr>
          <a:xfrm flipH="1" flipV="1">
            <a:off x="622598" y="836711"/>
            <a:ext cx="8568952" cy="1"/>
          </a:xfrm>
          <a:prstGeom prst="line">
            <a:avLst/>
          </a:prstGeom>
          <a:ln>
            <a:solidFill>
              <a:srgbClr val="F05425"/>
            </a:solidFill>
            <a:prstDash val="dash"/>
            <a:headEnd type="none" w="med" len="med"/>
            <a:tailEnd type="oval"/>
          </a:ln>
        </p:spPr>
        <p:style>
          <a:lnRef idx="1">
            <a:schemeClr val="accent2"/>
          </a:lnRef>
          <a:fillRef idx="0">
            <a:schemeClr val="accent2"/>
          </a:fillRef>
          <a:effectRef idx="0">
            <a:schemeClr val="accent2"/>
          </a:effectRef>
          <a:fontRef idx="minor">
            <a:schemeClr val="tx1"/>
          </a:fontRef>
        </p:style>
      </p:cxnSp>
      <p:sp>
        <p:nvSpPr>
          <p:cNvPr id="29" name="矩形 28"/>
          <p:cNvSpPr/>
          <p:nvPr userDrawn="1"/>
        </p:nvSpPr>
        <p:spPr>
          <a:xfrm>
            <a:off x="2854846" y="523796"/>
            <a:ext cx="5904656" cy="576064"/>
          </a:xfrm>
          <a:prstGeom prst="rect">
            <a:avLst/>
          </a:prstGeom>
          <a:solidFill>
            <a:schemeClr val="bg1"/>
          </a:solidFill>
          <a:ln w="12700">
            <a:solidFill>
              <a:srgbClr val="F05425"/>
            </a:solidFill>
            <a:prstDash val="dash"/>
            <a:tailEnd type="triangle" w="med" len="lg"/>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solidFill>
                <a:srgbClr val="F05425"/>
              </a:solidFill>
            </a:endParaRPr>
          </a:p>
        </p:txBody>
      </p:sp>
      <p:cxnSp>
        <p:nvCxnSpPr>
          <p:cNvPr id="30" name="直接连接符 29"/>
          <p:cNvCxnSpPr>
            <a:stCxn id="27" idx="4"/>
          </p:cNvCxnSpPr>
          <p:nvPr userDrawn="1"/>
        </p:nvCxnSpPr>
        <p:spPr>
          <a:xfrm>
            <a:off x="11027710" y="2492896"/>
            <a:ext cx="0" cy="3888432"/>
          </a:xfrm>
          <a:prstGeom prst="line">
            <a:avLst/>
          </a:prstGeom>
          <a:ln>
            <a:solidFill>
              <a:srgbClr val="F05425"/>
            </a:solidFill>
            <a:prstDash val="dash"/>
            <a:headEnd type="none" w="med" len="med"/>
            <a:tailEnd type="oval"/>
          </a:ln>
        </p:spPr>
        <p:style>
          <a:lnRef idx="1">
            <a:schemeClr val="accent2"/>
          </a:lnRef>
          <a:fillRef idx="0">
            <a:schemeClr val="accent2"/>
          </a:fillRef>
          <a:effectRef idx="0">
            <a:schemeClr val="accent2"/>
          </a:effectRef>
          <a:fontRef idx="minor">
            <a:schemeClr val="tx1"/>
          </a:fontRef>
        </p:style>
      </p:cxnSp>
      <p:sp>
        <p:nvSpPr>
          <p:cNvPr id="31" name="矩形 30"/>
          <p:cNvSpPr/>
          <p:nvPr userDrawn="1"/>
        </p:nvSpPr>
        <p:spPr>
          <a:xfrm>
            <a:off x="10631710" y="2852936"/>
            <a:ext cx="792000" cy="3240360"/>
          </a:xfrm>
          <a:prstGeom prst="rect">
            <a:avLst/>
          </a:prstGeom>
          <a:solidFill>
            <a:schemeClr val="bg1"/>
          </a:solidFill>
          <a:ln w="12700">
            <a:solidFill>
              <a:srgbClr val="F05425"/>
            </a:solidFill>
            <a:prstDash val="dash"/>
            <a:tailEnd type="triangle" w="med" len="lg"/>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2800" b="1" kern="0" baseline="0" dirty="0">
              <a:solidFill>
                <a:srgbClr val="F05425"/>
              </a:solidFill>
              <a:latin typeface="微软雅黑" pitchFamily="34" charset="-122"/>
              <a:ea typeface="微软雅黑" pitchFamily="34" charset="-122"/>
            </a:endParaRPr>
          </a:p>
        </p:txBody>
      </p:sp>
      <p:sp>
        <p:nvSpPr>
          <p:cNvPr id="17" name="TextBox 10"/>
          <p:cNvSpPr>
            <a:spLocks noChangeArrowheads="1"/>
          </p:cNvSpPr>
          <p:nvPr userDrawn="1"/>
        </p:nvSpPr>
        <p:spPr bwMode="auto">
          <a:xfrm>
            <a:off x="10797792" y="2852936"/>
            <a:ext cx="553998"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marL="0" algn="ctr" defTabSz="914400" rtl="0" eaLnBrk="1" latinLnBrk="0" hangingPunct="1"/>
            <a:r>
              <a:rPr lang="zh-CN" altLang="en-US" sz="2400" b="1" kern="1200" spc="100" baseline="0" dirty="0">
                <a:solidFill>
                  <a:srgbClr val="F05425"/>
                </a:solidFill>
                <a:latin typeface="微软雅黑" pitchFamily="34" charset="-122"/>
                <a:ea typeface="微软雅黑" pitchFamily="34" charset="-122"/>
                <a:cs typeface="+mn-cs"/>
              </a:rPr>
              <a:t>积极心理学历程</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18" name="燕尾形 17"/>
          <p:cNvSpPr/>
          <p:nvPr userDrawn="1"/>
        </p:nvSpPr>
        <p:spPr>
          <a:xfrm rot="16200000">
            <a:off x="10667710" y="1376732"/>
            <a:ext cx="720000" cy="72008"/>
          </a:xfrm>
          <a:prstGeom prst="chevron">
            <a:avLst/>
          </a:prstGeom>
          <a:solidFill>
            <a:srgbClr val="F05425"/>
          </a:solidFill>
          <a:ln>
            <a:noFill/>
            <a:tailEnd type="triangle"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05425"/>
              </a:solidFill>
            </a:endParaRPr>
          </a:p>
        </p:txBody>
      </p:sp>
      <p:sp>
        <p:nvSpPr>
          <p:cNvPr id="19" name="TextBox 18"/>
          <p:cNvSpPr txBox="1"/>
          <p:nvPr userDrawn="1"/>
        </p:nvSpPr>
        <p:spPr>
          <a:xfrm>
            <a:off x="827583" y="323364"/>
            <a:ext cx="896441"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800" kern="1200"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20" name="直接连接符 19"/>
          <p:cNvCxnSpPr/>
          <p:nvPr userDrawn="1"/>
        </p:nvCxnSpPr>
        <p:spPr>
          <a:xfrm>
            <a:off x="1724025" y="377062"/>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1846734" y="354519"/>
            <a:ext cx="2984673"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baseline="0" dirty="0">
                <a:solidFill>
                  <a:srgbClr val="F05425"/>
                </a:solidFill>
                <a:latin typeface="微软雅黑" pitchFamily="34" charset="-122"/>
                <a:ea typeface="微软雅黑" pitchFamily="34" charset="-122"/>
                <a:cs typeface="+mn-cs"/>
              </a:rPr>
              <a:t>第二章</a:t>
            </a:r>
            <a:endParaRPr lang="zh-CN" altLang="en-US" sz="1600" kern="1200" dirty="0">
              <a:solidFill>
                <a:srgbClr val="F05425"/>
              </a:solidFill>
              <a:latin typeface="微软雅黑" pitchFamily="34" charset="-122"/>
              <a:ea typeface="微软雅黑" pitchFamily="34" charset="-122"/>
              <a:cs typeface="+mn-cs"/>
            </a:endParaRPr>
          </a:p>
        </p:txBody>
      </p:sp>
      <p:sp>
        <p:nvSpPr>
          <p:cNvPr id="22" name="燕尾形 21"/>
          <p:cNvSpPr/>
          <p:nvPr userDrawn="1"/>
        </p:nvSpPr>
        <p:spPr>
          <a:xfrm>
            <a:off x="10127734" y="800708"/>
            <a:ext cx="720000" cy="72008"/>
          </a:xfrm>
          <a:prstGeom prst="chevron">
            <a:avLst/>
          </a:prstGeom>
          <a:solidFill>
            <a:srgbClr val="F05425"/>
          </a:solidFill>
          <a:ln>
            <a:noFill/>
            <a:tailEnd type="triangle"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05425"/>
              </a:solidFill>
            </a:endParaRPr>
          </a:p>
        </p:txBody>
      </p:sp>
      <p:sp>
        <p:nvSpPr>
          <p:cNvPr id="23" name="椭圆 22"/>
          <p:cNvSpPr/>
          <p:nvPr userDrawn="1"/>
        </p:nvSpPr>
        <p:spPr>
          <a:xfrm>
            <a:off x="10631710" y="440712"/>
            <a:ext cx="792000" cy="792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fld id="{2EEF1883-7A0E-4F66-9932-E581691AD397}" type="slidenum">
              <a:rPr kumimoji="0" lang="zh-CN" altLang="en-US" sz="3200" b="1" i="0" u="none" strike="noStrike" kern="1200" cap="none" spc="0" normalizeH="0" baseline="0" noProof="0" smtClean="0">
                <a:ln>
                  <a:noFill/>
                </a:ln>
                <a:solidFill>
                  <a:srgbClr val="F05425"/>
                </a:solidFill>
                <a:effectLst/>
                <a:uLnTx/>
                <a:uFillTx/>
                <a:latin typeface="Tahoma" pitchFamily="34" charset="0"/>
                <a:ea typeface="Arial Unicode MS" pitchFamily="34" charset="-122"/>
                <a:cs typeface="Tahoma" pitchFamily="34" charset="0"/>
              </a:rPr>
              <a:pPr marL="0" marR="0" indent="0" algn="ctr" defTabSz="914400" rtl="0" eaLnBrk="1" fontAlgn="auto" latinLnBrk="0" hangingPunct="1">
                <a:lnSpc>
                  <a:spcPct val="100000"/>
                </a:lnSpc>
                <a:spcBef>
                  <a:spcPts val="0"/>
                </a:spcBef>
                <a:spcAft>
                  <a:spcPts val="0"/>
                </a:spcAft>
                <a:buClrTx/>
                <a:buSzTx/>
                <a:buFontTx/>
                <a:buNone/>
                <a:tabLst/>
                <a:defRPr/>
              </a:pPr>
              <a:t>‹#›</a:t>
            </a:fld>
            <a:endParaRPr lang="zh-CN" altLang="en-US" sz="3200" b="1" dirty="0">
              <a:solidFill>
                <a:srgbClr val="F05425"/>
              </a:solidFill>
              <a:effectLst>
                <a:outerShdw blurRad="38100" dist="38100" dir="2700000" algn="tl">
                  <a:srgbClr val="000000">
                    <a:alpha val="43137"/>
                  </a:srgbClr>
                </a:outerShdw>
              </a:effectLst>
              <a:latin typeface="Tahoma" pitchFamily="34" charset="0"/>
              <a:ea typeface="Arial Unicode MS" pitchFamily="34" charset="-122"/>
              <a:cs typeface="Tahoma" pitchFamily="34" charset="0"/>
            </a:endParaRPr>
          </a:p>
        </p:txBody>
      </p:sp>
      <p:sp>
        <p:nvSpPr>
          <p:cNvPr id="24" name="椭圆 23"/>
          <p:cNvSpPr/>
          <p:nvPr userDrawn="1"/>
        </p:nvSpPr>
        <p:spPr>
          <a:xfrm>
            <a:off x="9695662" y="584712"/>
            <a:ext cx="504000" cy="504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dirty="0">
              <a:solidFill>
                <a:srgbClr val="F05425"/>
              </a:solidFill>
              <a:effectLst>
                <a:outerShdw blurRad="38100" dist="38100" dir="2700000" algn="tl">
                  <a:srgbClr val="000000">
                    <a:alpha val="43137"/>
                  </a:srgbClr>
                </a:outerShdw>
              </a:effectLst>
              <a:latin typeface="Broadway" pitchFamily="82" charset="0"/>
              <a:ea typeface="微软雅黑" pitchFamily="34" charset="-122"/>
              <a:cs typeface="Tahoma" pitchFamily="34" charset="0"/>
            </a:endParaRPr>
          </a:p>
        </p:txBody>
      </p:sp>
      <p:sp>
        <p:nvSpPr>
          <p:cNvPr id="25" name="椭圆 24"/>
          <p:cNvSpPr/>
          <p:nvPr userDrawn="1"/>
        </p:nvSpPr>
        <p:spPr>
          <a:xfrm>
            <a:off x="10775710" y="1556848"/>
            <a:ext cx="504000" cy="504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0" dirty="0">
                <a:solidFill>
                  <a:srgbClr val="F05425"/>
                </a:solidFill>
                <a:effectLst/>
                <a:latin typeface="微软雅黑" pitchFamily="34" charset="-122"/>
                <a:ea typeface="微软雅黑" pitchFamily="34" charset="-122"/>
                <a:cs typeface="Tahoma" pitchFamily="34" charset="0"/>
              </a:rPr>
              <a:t>贰</a:t>
            </a:r>
          </a:p>
        </p:txBody>
      </p:sp>
      <p:sp>
        <p:nvSpPr>
          <p:cNvPr id="26" name="椭圆 25"/>
          <p:cNvSpPr/>
          <p:nvPr userDrawn="1"/>
        </p:nvSpPr>
        <p:spPr>
          <a:xfrm>
            <a:off x="9191550" y="746224"/>
            <a:ext cx="179388" cy="180975"/>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R="0" lvl="0" indent="0" algn="ctr" fontAlgn="auto">
              <a:lnSpc>
                <a:spcPct val="100000"/>
              </a:lnSpc>
              <a:spcBef>
                <a:spcPts val="0"/>
              </a:spcBef>
              <a:spcAft>
                <a:spcPts val="0"/>
              </a:spcAft>
              <a:buClrTx/>
              <a:buSzTx/>
              <a:buFontTx/>
              <a:buNone/>
              <a:tabLst/>
            </a:pPr>
            <a:endParaRPr kumimoji="0" lang="zh-CN" altLang="en-US" sz="2800" b="1" i="0" u="none" strike="noStrike" cap="none" spc="0" normalizeH="0" baseline="0">
              <a:ln>
                <a:noFill/>
              </a:ln>
              <a:solidFill>
                <a:srgbClr val="F05425"/>
              </a:solidFill>
              <a:effectLst/>
              <a:uLnTx/>
              <a:uFillTx/>
              <a:latin typeface="微软雅黑" pitchFamily="34" charset="-122"/>
              <a:ea typeface="微软雅黑" pitchFamily="34" charset="-122"/>
              <a:cs typeface="Tahoma" pitchFamily="34" charset="0"/>
            </a:endParaRPr>
          </a:p>
        </p:txBody>
      </p:sp>
      <p:sp>
        <p:nvSpPr>
          <p:cNvPr id="27" name="椭圆 26"/>
          <p:cNvSpPr/>
          <p:nvPr userDrawn="1"/>
        </p:nvSpPr>
        <p:spPr>
          <a:xfrm>
            <a:off x="10938016" y="2311921"/>
            <a:ext cx="179388" cy="180975"/>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R="0" lvl="0" indent="0" algn="ctr" fontAlgn="auto">
              <a:lnSpc>
                <a:spcPct val="100000"/>
              </a:lnSpc>
              <a:spcBef>
                <a:spcPts val="0"/>
              </a:spcBef>
              <a:spcAft>
                <a:spcPts val="0"/>
              </a:spcAft>
              <a:buClrTx/>
              <a:buSzTx/>
              <a:buFontTx/>
              <a:buNone/>
              <a:tabLst/>
            </a:pPr>
            <a:endParaRPr kumimoji="0" lang="zh-CN" altLang="en-US" sz="2800" b="1" i="0" u="none" strike="noStrike" cap="none" spc="0" normalizeH="0" baseline="0">
              <a:ln>
                <a:noFill/>
              </a:ln>
              <a:solidFill>
                <a:srgbClr val="F05425"/>
              </a:solidFill>
              <a:effectLst/>
              <a:uLnTx/>
              <a:uFillTx/>
              <a:latin typeface="微软雅黑" pitchFamily="34" charset="-122"/>
              <a:ea typeface="微软雅黑" pitchFamily="34" charset="-122"/>
              <a:cs typeface="Tahoma" pitchFamily="34" charset="0"/>
            </a:endParaRPr>
          </a:p>
        </p:txBody>
      </p:sp>
      <p:cxnSp>
        <p:nvCxnSpPr>
          <p:cNvPr id="28" name="直接连接符 27"/>
          <p:cNvCxnSpPr>
            <a:stCxn id="26" idx="2"/>
          </p:cNvCxnSpPr>
          <p:nvPr userDrawn="1"/>
        </p:nvCxnSpPr>
        <p:spPr>
          <a:xfrm flipH="1" flipV="1">
            <a:off x="622598" y="836711"/>
            <a:ext cx="8568952" cy="1"/>
          </a:xfrm>
          <a:prstGeom prst="line">
            <a:avLst/>
          </a:prstGeom>
          <a:ln>
            <a:solidFill>
              <a:srgbClr val="F05425"/>
            </a:solidFill>
            <a:prstDash val="dash"/>
            <a:headEnd type="none" w="med" len="med"/>
            <a:tailEnd type="oval"/>
          </a:ln>
        </p:spPr>
        <p:style>
          <a:lnRef idx="1">
            <a:schemeClr val="accent2"/>
          </a:lnRef>
          <a:fillRef idx="0">
            <a:schemeClr val="accent2"/>
          </a:fillRef>
          <a:effectRef idx="0">
            <a:schemeClr val="accent2"/>
          </a:effectRef>
          <a:fontRef idx="minor">
            <a:schemeClr val="tx1"/>
          </a:fontRef>
        </p:style>
      </p:cxnSp>
      <p:sp>
        <p:nvSpPr>
          <p:cNvPr id="29" name="矩形 28"/>
          <p:cNvSpPr/>
          <p:nvPr userDrawn="1"/>
        </p:nvSpPr>
        <p:spPr>
          <a:xfrm>
            <a:off x="2854846" y="523796"/>
            <a:ext cx="5904656" cy="576064"/>
          </a:xfrm>
          <a:prstGeom prst="rect">
            <a:avLst/>
          </a:prstGeom>
          <a:solidFill>
            <a:schemeClr val="bg1"/>
          </a:solidFill>
          <a:ln w="12700">
            <a:solidFill>
              <a:srgbClr val="F05425"/>
            </a:solidFill>
            <a:prstDash val="dash"/>
            <a:tailEnd type="triangle" w="med" len="lg"/>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solidFill>
                <a:srgbClr val="F05425"/>
              </a:solidFill>
            </a:endParaRPr>
          </a:p>
        </p:txBody>
      </p:sp>
      <p:cxnSp>
        <p:nvCxnSpPr>
          <p:cNvPr id="30" name="直接连接符 29"/>
          <p:cNvCxnSpPr>
            <a:stCxn id="27" idx="4"/>
          </p:cNvCxnSpPr>
          <p:nvPr userDrawn="1"/>
        </p:nvCxnSpPr>
        <p:spPr>
          <a:xfrm>
            <a:off x="11027710" y="2492896"/>
            <a:ext cx="0" cy="3888432"/>
          </a:xfrm>
          <a:prstGeom prst="line">
            <a:avLst/>
          </a:prstGeom>
          <a:ln>
            <a:solidFill>
              <a:srgbClr val="F05425"/>
            </a:solidFill>
            <a:prstDash val="dash"/>
            <a:headEnd type="none" w="med" len="med"/>
            <a:tailEnd type="oval"/>
          </a:ln>
        </p:spPr>
        <p:style>
          <a:lnRef idx="1">
            <a:schemeClr val="accent2"/>
          </a:lnRef>
          <a:fillRef idx="0">
            <a:schemeClr val="accent2"/>
          </a:fillRef>
          <a:effectRef idx="0">
            <a:schemeClr val="accent2"/>
          </a:effectRef>
          <a:fontRef idx="minor">
            <a:schemeClr val="tx1"/>
          </a:fontRef>
        </p:style>
      </p:cxnSp>
      <p:sp>
        <p:nvSpPr>
          <p:cNvPr id="31" name="矩形 30"/>
          <p:cNvSpPr/>
          <p:nvPr userDrawn="1"/>
        </p:nvSpPr>
        <p:spPr>
          <a:xfrm>
            <a:off x="10631710" y="2852936"/>
            <a:ext cx="792000" cy="3240360"/>
          </a:xfrm>
          <a:prstGeom prst="rect">
            <a:avLst/>
          </a:prstGeom>
          <a:solidFill>
            <a:schemeClr val="bg1"/>
          </a:solidFill>
          <a:ln w="12700">
            <a:solidFill>
              <a:srgbClr val="F05425"/>
            </a:solidFill>
            <a:prstDash val="dash"/>
            <a:tailEnd type="triangle" w="med" len="lg"/>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2800" b="1" kern="0" baseline="0" dirty="0">
              <a:solidFill>
                <a:srgbClr val="F05425"/>
              </a:solidFill>
              <a:latin typeface="微软雅黑" pitchFamily="34" charset="-122"/>
              <a:ea typeface="微软雅黑" pitchFamily="34" charset="-122"/>
            </a:endParaRPr>
          </a:p>
        </p:txBody>
      </p:sp>
      <p:sp>
        <p:nvSpPr>
          <p:cNvPr id="16" name="TextBox 10"/>
          <p:cNvSpPr>
            <a:spLocks noChangeArrowheads="1"/>
          </p:cNvSpPr>
          <p:nvPr userDrawn="1"/>
        </p:nvSpPr>
        <p:spPr bwMode="auto">
          <a:xfrm>
            <a:off x="10797792" y="2852936"/>
            <a:ext cx="553998"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marL="0" algn="ctr" defTabSz="914400" rtl="0" eaLnBrk="1" latinLnBrk="0" hangingPunct="1"/>
            <a:r>
              <a:rPr lang="zh-CN" altLang="en-US" sz="2400" b="1" kern="1200" spc="100" baseline="0" dirty="0">
                <a:solidFill>
                  <a:srgbClr val="F05425"/>
                </a:solidFill>
                <a:latin typeface="微软雅黑" pitchFamily="34" charset="-122"/>
                <a:ea typeface="微软雅黑" pitchFamily="34" charset="-122"/>
                <a:cs typeface="+mn-cs"/>
              </a:rPr>
              <a:t>空间关系</a:t>
            </a:r>
          </a:p>
        </p:txBody>
      </p:sp>
    </p:spTree>
    <p:extLst>
      <p:ext uri="{BB962C8B-B14F-4D97-AF65-F5344CB8AC3E}">
        <p14:creationId xmlns:p14="http://schemas.microsoft.com/office/powerpoint/2010/main" val="1677462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2" name="燕尾形 11"/>
          <p:cNvSpPr/>
          <p:nvPr userDrawn="1"/>
        </p:nvSpPr>
        <p:spPr>
          <a:xfrm rot="16200000">
            <a:off x="10667710" y="1376732"/>
            <a:ext cx="720000" cy="72008"/>
          </a:xfrm>
          <a:prstGeom prst="chevron">
            <a:avLst/>
          </a:prstGeom>
          <a:solidFill>
            <a:srgbClr val="F05425"/>
          </a:solidFill>
          <a:ln>
            <a:noFill/>
            <a:tailEnd type="triangle"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05425"/>
              </a:solidFill>
            </a:endParaRPr>
          </a:p>
        </p:txBody>
      </p:sp>
      <p:sp>
        <p:nvSpPr>
          <p:cNvPr id="13" name="TextBox 12"/>
          <p:cNvSpPr txBox="1"/>
          <p:nvPr userDrawn="1"/>
        </p:nvSpPr>
        <p:spPr>
          <a:xfrm>
            <a:off x="827583" y="323364"/>
            <a:ext cx="896441"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800" kern="1200"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14" name="直接连接符 13"/>
          <p:cNvCxnSpPr/>
          <p:nvPr userDrawn="1"/>
        </p:nvCxnSpPr>
        <p:spPr>
          <a:xfrm>
            <a:off x="1724025" y="377062"/>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1846734" y="354519"/>
            <a:ext cx="2984673"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baseline="0" dirty="0">
                <a:solidFill>
                  <a:srgbClr val="F05425"/>
                </a:solidFill>
                <a:latin typeface="微软雅黑" pitchFamily="34" charset="-122"/>
                <a:ea typeface="微软雅黑" pitchFamily="34" charset="-122"/>
                <a:cs typeface="+mn-cs"/>
              </a:rPr>
              <a:t>第三章</a:t>
            </a:r>
            <a:endParaRPr lang="zh-CN" altLang="en-US" sz="1600" kern="1200" dirty="0">
              <a:solidFill>
                <a:srgbClr val="F05425"/>
              </a:solidFill>
              <a:latin typeface="微软雅黑" pitchFamily="34" charset="-122"/>
              <a:ea typeface="微软雅黑" pitchFamily="34" charset="-122"/>
              <a:cs typeface="+mn-cs"/>
            </a:endParaRPr>
          </a:p>
        </p:txBody>
      </p:sp>
      <p:sp>
        <p:nvSpPr>
          <p:cNvPr id="16" name="燕尾形 15"/>
          <p:cNvSpPr/>
          <p:nvPr userDrawn="1"/>
        </p:nvSpPr>
        <p:spPr>
          <a:xfrm>
            <a:off x="10127734" y="800708"/>
            <a:ext cx="720000" cy="72008"/>
          </a:xfrm>
          <a:prstGeom prst="chevron">
            <a:avLst/>
          </a:prstGeom>
          <a:solidFill>
            <a:srgbClr val="F05425"/>
          </a:solidFill>
          <a:ln>
            <a:noFill/>
            <a:tailEnd type="triangle"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05425"/>
              </a:solidFill>
            </a:endParaRPr>
          </a:p>
        </p:txBody>
      </p:sp>
      <p:sp>
        <p:nvSpPr>
          <p:cNvPr id="17" name="椭圆 16"/>
          <p:cNvSpPr/>
          <p:nvPr userDrawn="1"/>
        </p:nvSpPr>
        <p:spPr>
          <a:xfrm>
            <a:off x="10631710" y="440712"/>
            <a:ext cx="792000" cy="792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fld id="{2EEF1883-7A0E-4F66-9932-E581691AD397}" type="slidenum">
              <a:rPr kumimoji="0" lang="zh-CN" altLang="en-US" sz="3200" b="1" i="0" u="none" strike="noStrike" kern="1200" cap="none" spc="0" normalizeH="0" baseline="0" noProof="0" smtClean="0">
                <a:ln>
                  <a:noFill/>
                </a:ln>
                <a:solidFill>
                  <a:srgbClr val="F05425"/>
                </a:solidFill>
                <a:effectLst/>
                <a:uLnTx/>
                <a:uFillTx/>
                <a:latin typeface="Tahoma" pitchFamily="34" charset="0"/>
                <a:ea typeface="Arial Unicode MS" pitchFamily="34" charset="-122"/>
                <a:cs typeface="Tahoma" pitchFamily="34" charset="0"/>
              </a:rPr>
              <a:pPr marL="0" marR="0" indent="0" algn="ctr" defTabSz="914400" rtl="0" eaLnBrk="1" fontAlgn="auto" latinLnBrk="0" hangingPunct="1">
                <a:lnSpc>
                  <a:spcPct val="100000"/>
                </a:lnSpc>
                <a:spcBef>
                  <a:spcPts val="0"/>
                </a:spcBef>
                <a:spcAft>
                  <a:spcPts val="0"/>
                </a:spcAft>
                <a:buClrTx/>
                <a:buSzTx/>
                <a:buFontTx/>
                <a:buNone/>
                <a:tabLst/>
                <a:defRPr/>
              </a:pPr>
              <a:t>‹#›</a:t>
            </a:fld>
            <a:endParaRPr lang="zh-CN" altLang="en-US" sz="3200" b="1" dirty="0">
              <a:solidFill>
                <a:srgbClr val="F05425"/>
              </a:solidFill>
              <a:effectLst>
                <a:outerShdw blurRad="38100" dist="38100" dir="2700000" algn="tl">
                  <a:srgbClr val="000000">
                    <a:alpha val="43137"/>
                  </a:srgbClr>
                </a:outerShdw>
              </a:effectLst>
              <a:latin typeface="Tahoma" pitchFamily="34" charset="0"/>
              <a:ea typeface="Arial Unicode MS" pitchFamily="34" charset="-122"/>
              <a:cs typeface="Tahoma" pitchFamily="34" charset="0"/>
            </a:endParaRPr>
          </a:p>
        </p:txBody>
      </p:sp>
      <p:sp>
        <p:nvSpPr>
          <p:cNvPr id="20" name="椭圆 19"/>
          <p:cNvSpPr/>
          <p:nvPr userDrawn="1"/>
        </p:nvSpPr>
        <p:spPr>
          <a:xfrm>
            <a:off x="9695662" y="584712"/>
            <a:ext cx="504000" cy="504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dirty="0">
              <a:solidFill>
                <a:srgbClr val="F05425"/>
              </a:solidFill>
              <a:effectLst>
                <a:outerShdw blurRad="38100" dist="38100" dir="2700000" algn="tl">
                  <a:srgbClr val="000000">
                    <a:alpha val="43137"/>
                  </a:srgbClr>
                </a:outerShdw>
              </a:effectLst>
              <a:latin typeface="Broadway" pitchFamily="82" charset="0"/>
              <a:ea typeface="微软雅黑" pitchFamily="34" charset="-122"/>
              <a:cs typeface="Tahoma" pitchFamily="34" charset="0"/>
            </a:endParaRPr>
          </a:p>
        </p:txBody>
      </p:sp>
      <p:sp>
        <p:nvSpPr>
          <p:cNvPr id="21" name="椭圆 20"/>
          <p:cNvSpPr/>
          <p:nvPr userDrawn="1"/>
        </p:nvSpPr>
        <p:spPr>
          <a:xfrm>
            <a:off x="10775710" y="1556848"/>
            <a:ext cx="504000" cy="504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0" dirty="0">
                <a:solidFill>
                  <a:srgbClr val="F05425"/>
                </a:solidFill>
                <a:effectLst/>
                <a:latin typeface="微软雅黑" pitchFamily="34" charset="-122"/>
                <a:ea typeface="微软雅黑" pitchFamily="34" charset="-122"/>
                <a:cs typeface="Tahoma" pitchFamily="34" charset="0"/>
              </a:rPr>
              <a:t>叁</a:t>
            </a:r>
          </a:p>
        </p:txBody>
      </p:sp>
      <p:sp>
        <p:nvSpPr>
          <p:cNvPr id="22" name="椭圆 21"/>
          <p:cNvSpPr/>
          <p:nvPr userDrawn="1"/>
        </p:nvSpPr>
        <p:spPr>
          <a:xfrm>
            <a:off x="9191550" y="746224"/>
            <a:ext cx="179388" cy="180975"/>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R="0" lvl="0" indent="0" algn="ctr" fontAlgn="auto">
              <a:lnSpc>
                <a:spcPct val="100000"/>
              </a:lnSpc>
              <a:spcBef>
                <a:spcPts val="0"/>
              </a:spcBef>
              <a:spcAft>
                <a:spcPts val="0"/>
              </a:spcAft>
              <a:buClrTx/>
              <a:buSzTx/>
              <a:buFontTx/>
              <a:buNone/>
              <a:tabLst/>
            </a:pPr>
            <a:endParaRPr kumimoji="0" lang="zh-CN" altLang="en-US" sz="2800" b="1" i="0" u="none" strike="noStrike" cap="none" spc="0" normalizeH="0" baseline="0">
              <a:ln>
                <a:noFill/>
              </a:ln>
              <a:solidFill>
                <a:srgbClr val="F05425"/>
              </a:solidFill>
              <a:effectLst/>
              <a:uLnTx/>
              <a:uFillTx/>
              <a:latin typeface="微软雅黑" pitchFamily="34" charset="-122"/>
              <a:ea typeface="微软雅黑" pitchFamily="34" charset="-122"/>
              <a:cs typeface="Tahoma" pitchFamily="34" charset="0"/>
            </a:endParaRPr>
          </a:p>
        </p:txBody>
      </p:sp>
      <p:sp>
        <p:nvSpPr>
          <p:cNvPr id="23" name="椭圆 22"/>
          <p:cNvSpPr/>
          <p:nvPr userDrawn="1"/>
        </p:nvSpPr>
        <p:spPr>
          <a:xfrm>
            <a:off x="10938016" y="2311921"/>
            <a:ext cx="179388" cy="180975"/>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R="0" lvl="0" indent="0" algn="ctr" fontAlgn="auto">
              <a:lnSpc>
                <a:spcPct val="100000"/>
              </a:lnSpc>
              <a:spcBef>
                <a:spcPts val="0"/>
              </a:spcBef>
              <a:spcAft>
                <a:spcPts val="0"/>
              </a:spcAft>
              <a:buClrTx/>
              <a:buSzTx/>
              <a:buFontTx/>
              <a:buNone/>
              <a:tabLst/>
            </a:pPr>
            <a:endParaRPr kumimoji="0" lang="zh-CN" altLang="en-US" sz="2800" b="1" i="0" u="none" strike="noStrike" cap="none" spc="0" normalizeH="0" baseline="0">
              <a:ln>
                <a:noFill/>
              </a:ln>
              <a:solidFill>
                <a:srgbClr val="F05425"/>
              </a:solidFill>
              <a:effectLst/>
              <a:uLnTx/>
              <a:uFillTx/>
              <a:latin typeface="微软雅黑" pitchFamily="34" charset="-122"/>
              <a:ea typeface="微软雅黑" pitchFamily="34" charset="-122"/>
              <a:cs typeface="Tahoma" pitchFamily="34" charset="0"/>
            </a:endParaRPr>
          </a:p>
        </p:txBody>
      </p:sp>
      <p:cxnSp>
        <p:nvCxnSpPr>
          <p:cNvPr id="24" name="直接连接符 23"/>
          <p:cNvCxnSpPr>
            <a:stCxn id="22" idx="2"/>
          </p:cNvCxnSpPr>
          <p:nvPr userDrawn="1"/>
        </p:nvCxnSpPr>
        <p:spPr>
          <a:xfrm flipH="1" flipV="1">
            <a:off x="622598" y="836711"/>
            <a:ext cx="8568952" cy="1"/>
          </a:xfrm>
          <a:prstGeom prst="line">
            <a:avLst/>
          </a:prstGeom>
          <a:ln>
            <a:solidFill>
              <a:srgbClr val="F05425"/>
            </a:solidFill>
            <a:prstDash val="dash"/>
            <a:headEnd type="none" w="med" len="med"/>
            <a:tailEnd type="oval"/>
          </a:ln>
        </p:spPr>
        <p:style>
          <a:lnRef idx="1">
            <a:schemeClr val="accent2"/>
          </a:lnRef>
          <a:fillRef idx="0">
            <a:schemeClr val="accent2"/>
          </a:fillRef>
          <a:effectRef idx="0">
            <a:schemeClr val="accent2"/>
          </a:effectRef>
          <a:fontRef idx="minor">
            <a:schemeClr val="tx1"/>
          </a:fontRef>
        </p:style>
      </p:cxnSp>
      <p:sp>
        <p:nvSpPr>
          <p:cNvPr id="25" name="矩形 24"/>
          <p:cNvSpPr/>
          <p:nvPr userDrawn="1"/>
        </p:nvSpPr>
        <p:spPr>
          <a:xfrm>
            <a:off x="2854846" y="523796"/>
            <a:ext cx="5904656" cy="576064"/>
          </a:xfrm>
          <a:prstGeom prst="rect">
            <a:avLst/>
          </a:prstGeom>
          <a:solidFill>
            <a:schemeClr val="bg1"/>
          </a:solidFill>
          <a:ln w="12700">
            <a:solidFill>
              <a:srgbClr val="F05425"/>
            </a:solidFill>
            <a:prstDash val="dash"/>
            <a:tailEnd type="triangle" w="med" len="lg"/>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solidFill>
                <a:srgbClr val="F05425"/>
              </a:solidFill>
            </a:endParaRPr>
          </a:p>
        </p:txBody>
      </p:sp>
      <p:cxnSp>
        <p:nvCxnSpPr>
          <p:cNvPr id="26" name="直接连接符 25"/>
          <p:cNvCxnSpPr>
            <a:stCxn id="23" idx="4"/>
          </p:cNvCxnSpPr>
          <p:nvPr userDrawn="1"/>
        </p:nvCxnSpPr>
        <p:spPr>
          <a:xfrm>
            <a:off x="11027710" y="2492896"/>
            <a:ext cx="0" cy="3888432"/>
          </a:xfrm>
          <a:prstGeom prst="line">
            <a:avLst/>
          </a:prstGeom>
          <a:ln>
            <a:solidFill>
              <a:srgbClr val="F05425"/>
            </a:solidFill>
            <a:prstDash val="dash"/>
            <a:headEnd type="none" w="med" len="med"/>
            <a:tailEnd type="oval"/>
          </a:ln>
        </p:spPr>
        <p:style>
          <a:lnRef idx="1">
            <a:schemeClr val="accent2"/>
          </a:lnRef>
          <a:fillRef idx="0">
            <a:schemeClr val="accent2"/>
          </a:fillRef>
          <a:effectRef idx="0">
            <a:schemeClr val="accent2"/>
          </a:effectRef>
          <a:fontRef idx="minor">
            <a:schemeClr val="tx1"/>
          </a:fontRef>
        </p:style>
      </p:cxnSp>
      <p:sp>
        <p:nvSpPr>
          <p:cNvPr id="27" name="矩形 26"/>
          <p:cNvSpPr/>
          <p:nvPr userDrawn="1"/>
        </p:nvSpPr>
        <p:spPr>
          <a:xfrm>
            <a:off x="10631710" y="2852936"/>
            <a:ext cx="792000" cy="3240360"/>
          </a:xfrm>
          <a:prstGeom prst="rect">
            <a:avLst/>
          </a:prstGeom>
          <a:solidFill>
            <a:schemeClr val="bg1"/>
          </a:solidFill>
          <a:ln w="12700">
            <a:solidFill>
              <a:srgbClr val="F05425"/>
            </a:solidFill>
            <a:prstDash val="dash"/>
            <a:tailEnd type="triangle" w="med" len="lg"/>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2800" b="1" kern="0" baseline="0" dirty="0">
              <a:solidFill>
                <a:srgbClr val="F05425"/>
              </a:solidFill>
              <a:latin typeface="微软雅黑" pitchFamily="34" charset="-122"/>
              <a:ea typeface="微软雅黑" pitchFamily="34" charset="-122"/>
            </a:endParaRPr>
          </a:p>
        </p:txBody>
      </p:sp>
      <p:sp>
        <p:nvSpPr>
          <p:cNvPr id="28" name="TextBox 10"/>
          <p:cNvSpPr>
            <a:spLocks noChangeArrowheads="1"/>
          </p:cNvSpPr>
          <p:nvPr userDrawn="1"/>
        </p:nvSpPr>
        <p:spPr bwMode="auto">
          <a:xfrm>
            <a:off x="10797792" y="2852936"/>
            <a:ext cx="553998"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marL="0" algn="ctr" defTabSz="914400" rtl="0" eaLnBrk="1" latinLnBrk="0" hangingPunct="1"/>
            <a:r>
              <a:rPr lang="zh-CN" altLang="en-US" sz="2400" b="1" kern="1200" spc="100" baseline="0" dirty="0">
                <a:solidFill>
                  <a:srgbClr val="F05425"/>
                </a:solidFill>
                <a:latin typeface="微软雅黑" pitchFamily="34" charset="-122"/>
                <a:ea typeface="微软雅黑" pitchFamily="34" charset="-122"/>
                <a:cs typeface="+mn-cs"/>
              </a:rPr>
              <a:t>内容框架</a:t>
            </a:r>
            <a:r>
              <a:rPr lang="en-US" altLang="zh-CN" sz="2400" b="1" kern="1200" spc="100" baseline="0" dirty="0">
                <a:solidFill>
                  <a:srgbClr val="F05425"/>
                </a:solidFill>
                <a:latin typeface="微软雅黑" pitchFamily="34" charset="-122"/>
                <a:ea typeface="微软雅黑" pitchFamily="34" charset="-122"/>
                <a:cs typeface="+mn-cs"/>
              </a:rPr>
              <a:t>-</a:t>
            </a:r>
            <a:r>
              <a:rPr lang="zh-CN" altLang="en-US" sz="2400" b="1" kern="1200" spc="100" baseline="0" dirty="0">
                <a:solidFill>
                  <a:srgbClr val="F05425"/>
                </a:solidFill>
                <a:latin typeface="微软雅黑" pitchFamily="34" charset="-122"/>
                <a:ea typeface="微软雅黑" pitchFamily="34" charset="-122"/>
                <a:cs typeface="+mn-cs"/>
              </a:rPr>
              <a:t>积极情绪</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12" name="燕尾形 11"/>
          <p:cNvSpPr/>
          <p:nvPr userDrawn="1"/>
        </p:nvSpPr>
        <p:spPr>
          <a:xfrm rot="16200000">
            <a:off x="10667710" y="1376732"/>
            <a:ext cx="720000" cy="72008"/>
          </a:xfrm>
          <a:prstGeom prst="chevron">
            <a:avLst/>
          </a:prstGeom>
          <a:solidFill>
            <a:srgbClr val="F05425"/>
          </a:solidFill>
          <a:ln>
            <a:noFill/>
            <a:tailEnd type="triangle"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05425"/>
              </a:solidFill>
            </a:endParaRPr>
          </a:p>
        </p:txBody>
      </p:sp>
      <p:sp>
        <p:nvSpPr>
          <p:cNvPr id="13" name="TextBox 12"/>
          <p:cNvSpPr txBox="1"/>
          <p:nvPr userDrawn="1"/>
        </p:nvSpPr>
        <p:spPr>
          <a:xfrm>
            <a:off x="827583" y="323364"/>
            <a:ext cx="896441"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800" kern="1200"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14" name="直接连接符 13"/>
          <p:cNvCxnSpPr/>
          <p:nvPr userDrawn="1"/>
        </p:nvCxnSpPr>
        <p:spPr>
          <a:xfrm>
            <a:off x="1724025" y="377062"/>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1846734" y="354519"/>
            <a:ext cx="2984673"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baseline="0" dirty="0">
                <a:solidFill>
                  <a:srgbClr val="F05425"/>
                </a:solidFill>
                <a:latin typeface="微软雅黑" pitchFamily="34" charset="-122"/>
                <a:ea typeface="微软雅黑" pitchFamily="34" charset="-122"/>
                <a:cs typeface="+mn-cs"/>
              </a:rPr>
              <a:t>第三章</a:t>
            </a:r>
            <a:endParaRPr lang="zh-CN" altLang="en-US" sz="1600" kern="1200" dirty="0">
              <a:solidFill>
                <a:srgbClr val="F05425"/>
              </a:solidFill>
              <a:latin typeface="微软雅黑" pitchFamily="34" charset="-122"/>
              <a:ea typeface="微软雅黑" pitchFamily="34" charset="-122"/>
              <a:cs typeface="+mn-cs"/>
            </a:endParaRPr>
          </a:p>
        </p:txBody>
      </p:sp>
      <p:sp>
        <p:nvSpPr>
          <p:cNvPr id="16" name="燕尾形 15"/>
          <p:cNvSpPr/>
          <p:nvPr userDrawn="1"/>
        </p:nvSpPr>
        <p:spPr>
          <a:xfrm>
            <a:off x="10127734" y="800708"/>
            <a:ext cx="720000" cy="72008"/>
          </a:xfrm>
          <a:prstGeom prst="chevron">
            <a:avLst/>
          </a:prstGeom>
          <a:solidFill>
            <a:srgbClr val="F05425"/>
          </a:solidFill>
          <a:ln>
            <a:noFill/>
            <a:tailEnd type="triangle"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05425"/>
              </a:solidFill>
            </a:endParaRPr>
          </a:p>
        </p:txBody>
      </p:sp>
      <p:sp>
        <p:nvSpPr>
          <p:cNvPr id="17" name="椭圆 16"/>
          <p:cNvSpPr/>
          <p:nvPr userDrawn="1"/>
        </p:nvSpPr>
        <p:spPr>
          <a:xfrm>
            <a:off x="10631710" y="440712"/>
            <a:ext cx="792000" cy="792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fld id="{2EEF1883-7A0E-4F66-9932-E581691AD397}" type="slidenum">
              <a:rPr kumimoji="0" lang="zh-CN" altLang="en-US" sz="3200" b="1" i="0" u="none" strike="noStrike" kern="1200" cap="none" spc="0" normalizeH="0" baseline="0" noProof="0" smtClean="0">
                <a:ln>
                  <a:noFill/>
                </a:ln>
                <a:solidFill>
                  <a:srgbClr val="F05425"/>
                </a:solidFill>
                <a:effectLst/>
                <a:uLnTx/>
                <a:uFillTx/>
                <a:latin typeface="Tahoma" pitchFamily="34" charset="0"/>
                <a:ea typeface="Arial Unicode MS" pitchFamily="34" charset="-122"/>
                <a:cs typeface="Tahoma" pitchFamily="34" charset="0"/>
              </a:rPr>
              <a:pPr marL="0" marR="0" indent="0" algn="ctr" defTabSz="914400" rtl="0" eaLnBrk="1" fontAlgn="auto" latinLnBrk="0" hangingPunct="1">
                <a:lnSpc>
                  <a:spcPct val="100000"/>
                </a:lnSpc>
                <a:spcBef>
                  <a:spcPts val="0"/>
                </a:spcBef>
                <a:spcAft>
                  <a:spcPts val="0"/>
                </a:spcAft>
                <a:buClrTx/>
                <a:buSzTx/>
                <a:buFontTx/>
                <a:buNone/>
                <a:tabLst/>
                <a:defRPr/>
              </a:pPr>
              <a:t>‹#›</a:t>
            </a:fld>
            <a:endParaRPr lang="zh-CN" altLang="en-US" sz="3200" b="1" dirty="0">
              <a:solidFill>
                <a:srgbClr val="F05425"/>
              </a:solidFill>
              <a:effectLst>
                <a:outerShdw blurRad="38100" dist="38100" dir="2700000" algn="tl">
                  <a:srgbClr val="000000">
                    <a:alpha val="43137"/>
                  </a:srgbClr>
                </a:outerShdw>
              </a:effectLst>
              <a:latin typeface="Tahoma" pitchFamily="34" charset="0"/>
              <a:ea typeface="Arial Unicode MS" pitchFamily="34" charset="-122"/>
              <a:cs typeface="Tahoma" pitchFamily="34" charset="0"/>
            </a:endParaRPr>
          </a:p>
        </p:txBody>
      </p:sp>
      <p:sp>
        <p:nvSpPr>
          <p:cNvPr id="20" name="椭圆 19"/>
          <p:cNvSpPr/>
          <p:nvPr userDrawn="1"/>
        </p:nvSpPr>
        <p:spPr>
          <a:xfrm>
            <a:off x="9695662" y="584712"/>
            <a:ext cx="504000" cy="504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dirty="0">
              <a:solidFill>
                <a:srgbClr val="F05425"/>
              </a:solidFill>
              <a:effectLst>
                <a:outerShdw blurRad="38100" dist="38100" dir="2700000" algn="tl">
                  <a:srgbClr val="000000">
                    <a:alpha val="43137"/>
                  </a:srgbClr>
                </a:outerShdw>
              </a:effectLst>
              <a:latin typeface="Broadway" pitchFamily="82" charset="0"/>
              <a:ea typeface="微软雅黑" pitchFamily="34" charset="-122"/>
              <a:cs typeface="Tahoma" pitchFamily="34" charset="0"/>
            </a:endParaRPr>
          </a:p>
        </p:txBody>
      </p:sp>
      <p:sp>
        <p:nvSpPr>
          <p:cNvPr id="21" name="椭圆 20"/>
          <p:cNvSpPr/>
          <p:nvPr userDrawn="1"/>
        </p:nvSpPr>
        <p:spPr>
          <a:xfrm>
            <a:off x="10775710" y="1556848"/>
            <a:ext cx="504000" cy="504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0" dirty="0">
                <a:solidFill>
                  <a:srgbClr val="F05425"/>
                </a:solidFill>
                <a:effectLst/>
                <a:latin typeface="微软雅黑" pitchFamily="34" charset="-122"/>
                <a:ea typeface="微软雅黑" pitchFamily="34" charset="-122"/>
                <a:cs typeface="Tahoma" pitchFamily="34" charset="0"/>
              </a:rPr>
              <a:t>叁</a:t>
            </a:r>
          </a:p>
        </p:txBody>
      </p:sp>
      <p:sp>
        <p:nvSpPr>
          <p:cNvPr id="22" name="椭圆 21"/>
          <p:cNvSpPr/>
          <p:nvPr userDrawn="1"/>
        </p:nvSpPr>
        <p:spPr>
          <a:xfrm>
            <a:off x="9191550" y="746224"/>
            <a:ext cx="179388" cy="180975"/>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R="0" lvl="0" indent="0" algn="ctr" fontAlgn="auto">
              <a:lnSpc>
                <a:spcPct val="100000"/>
              </a:lnSpc>
              <a:spcBef>
                <a:spcPts val="0"/>
              </a:spcBef>
              <a:spcAft>
                <a:spcPts val="0"/>
              </a:spcAft>
              <a:buClrTx/>
              <a:buSzTx/>
              <a:buFontTx/>
              <a:buNone/>
              <a:tabLst/>
            </a:pPr>
            <a:endParaRPr kumimoji="0" lang="zh-CN" altLang="en-US" sz="2800" b="1" i="0" u="none" strike="noStrike" cap="none" spc="0" normalizeH="0" baseline="0">
              <a:ln>
                <a:noFill/>
              </a:ln>
              <a:solidFill>
                <a:srgbClr val="F05425"/>
              </a:solidFill>
              <a:effectLst/>
              <a:uLnTx/>
              <a:uFillTx/>
              <a:latin typeface="微软雅黑" pitchFamily="34" charset="-122"/>
              <a:ea typeface="微软雅黑" pitchFamily="34" charset="-122"/>
              <a:cs typeface="Tahoma" pitchFamily="34" charset="0"/>
            </a:endParaRPr>
          </a:p>
        </p:txBody>
      </p:sp>
      <p:sp>
        <p:nvSpPr>
          <p:cNvPr id="23" name="椭圆 22"/>
          <p:cNvSpPr/>
          <p:nvPr userDrawn="1"/>
        </p:nvSpPr>
        <p:spPr>
          <a:xfrm>
            <a:off x="10938016" y="2311921"/>
            <a:ext cx="179388" cy="180975"/>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R="0" lvl="0" indent="0" algn="ctr" fontAlgn="auto">
              <a:lnSpc>
                <a:spcPct val="100000"/>
              </a:lnSpc>
              <a:spcBef>
                <a:spcPts val="0"/>
              </a:spcBef>
              <a:spcAft>
                <a:spcPts val="0"/>
              </a:spcAft>
              <a:buClrTx/>
              <a:buSzTx/>
              <a:buFontTx/>
              <a:buNone/>
              <a:tabLst/>
            </a:pPr>
            <a:endParaRPr kumimoji="0" lang="zh-CN" altLang="en-US" sz="2800" b="1" i="0" u="none" strike="noStrike" cap="none" spc="0" normalizeH="0" baseline="0">
              <a:ln>
                <a:noFill/>
              </a:ln>
              <a:solidFill>
                <a:srgbClr val="F05425"/>
              </a:solidFill>
              <a:effectLst/>
              <a:uLnTx/>
              <a:uFillTx/>
              <a:latin typeface="微软雅黑" pitchFamily="34" charset="-122"/>
              <a:ea typeface="微软雅黑" pitchFamily="34" charset="-122"/>
              <a:cs typeface="Tahoma" pitchFamily="34" charset="0"/>
            </a:endParaRPr>
          </a:p>
        </p:txBody>
      </p:sp>
      <p:cxnSp>
        <p:nvCxnSpPr>
          <p:cNvPr id="24" name="直接连接符 23"/>
          <p:cNvCxnSpPr>
            <a:stCxn id="22" idx="2"/>
          </p:cNvCxnSpPr>
          <p:nvPr userDrawn="1"/>
        </p:nvCxnSpPr>
        <p:spPr>
          <a:xfrm flipH="1" flipV="1">
            <a:off x="622598" y="836711"/>
            <a:ext cx="8568952" cy="1"/>
          </a:xfrm>
          <a:prstGeom prst="line">
            <a:avLst/>
          </a:prstGeom>
          <a:ln>
            <a:solidFill>
              <a:srgbClr val="F05425"/>
            </a:solidFill>
            <a:prstDash val="dash"/>
            <a:headEnd type="none" w="med" len="med"/>
            <a:tailEnd type="oval"/>
          </a:ln>
        </p:spPr>
        <p:style>
          <a:lnRef idx="1">
            <a:schemeClr val="accent2"/>
          </a:lnRef>
          <a:fillRef idx="0">
            <a:schemeClr val="accent2"/>
          </a:fillRef>
          <a:effectRef idx="0">
            <a:schemeClr val="accent2"/>
          </a:effectRef>
          <a:fontRef idx="minor">
            <a:schemeClr val="tx1"/>
          </a:fontRef>
        </p:style>
      </p:cxnSp>
      <p:sp>
        <p:nvSpPr>
          <p:cNvPr id="25" name="矩形 24"/>
          <p:cNvSpPr/>
          <p:nvPr userDrawn="1"/>
        </p:nvSpPr>
        <p:spPr>
          <a:xfrm>
            <a:off x="2854846" y="523796"/>
            <a:ext cx="5904656" cy="576064"/>
          </a:xfrm>
          <a:prstGeom prst="rect">
            <a:avLst/>
          </a:prstGeom>
          <a:solidFill>
            <a:schemeClr val="bg1"/>
          </a:solidFill>
          <a:ln w="12700">
            <a:solidFill>
              <a:srgbClr val="F05425"/>
            </a:solidFill>
            <a:prstDash val="dash"/>
            <a:tailEnd type="triangle" w="med" len="lg"/>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solidFill>
                <a:srgbClr val="F05425"/>
              </a:solidFill>
            </a:endParaRPr>
          </a:p>
        </p:txBody>
      </p:sp>
      <p:cxnSp>
        <p:nvCxnSpPr>
          <p:cNvPr id="26" name="直接连接符 25"/>
          <p:cNvCxnSpPr>
            <a:stCxn id="23" idx="4"/>
          </p:cNvCxnSpPr>
          <p:nvPr userDrawn="1"/>
        </p:nvCxnSpPr>
        <p:spPr>
          <a:xfrm>
            <a:off x="11027710" y="2492896"/>
            <a:ext cx="0" cy="3888432"/>
          </a:xfrm>
          <a:prstGeom prst="line">
            <a:avLst/>
          </a:prstGeom>
          <a:ln>
            <a:solidFill>
              <a:srgbClr val="F05425"/>
            </a:solidFill>
            <a:prstDash val="dash"/>
            <a:headEnd type="none" w="med" len="med"/>
            <a:tailEnd type="oval"/>
          </a:ln>
        </p:spPr>
        <p:style>
          <a:lnRef idx="1">
            <a:schemeClr val="accent2"/>
          </a:lnRef>
          <a:fillRef idx="0">
            <a:schemeClr val="accent2"/>
          </a:fillRef>
          <a:effectRef idx="0">
            <a:schemeClr val="accent2"/>
          </a:effectRef>
          <a:fontRef idx="minor">
            <a:schemeClr val="tx1"/>
          </a:fontRef>
        </p:style>
      </p:cxnSp>
      <p:sp>
        <p:nvSpPr>
          <p:cNvPr id="27" name="矩形 26"/>
          <p:cNvSpPr/>
          <p:nvPr userDrawn="1"/>
        </p:nvSpPr>
        <p:spPr>
          <a:xfrm>
            <a:off x="10631710" y="2852936"/>
            <a:ext cx="792000" cy="3240360"/>
          </a:xfrm>
          <a:prstGeom prst="rect">
            <a:avLst/>
          </a:prstGeom>
          <a:solidFill>
            <a:schemeClr val="bg1"/>
          </a:solidFill>
          <a:ln w="12700">
            <a:solidFill>
              <a:srgbClr val="F05425"/>
            </a:solidFill>
            <a:prstDash val="dash"/>
            <a:tailEnd type="triangle" w="med" len="lg"/>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2800" b="1" kern="0" baseline="0" dirty="0">
              <a:solidFill>
                <a:srgbClr val="F05425"/>
              </a:solidFill>
              <a:latin typeface="微软雅黑" pitchFamily="34" charset="-122"/>
              <a:ea typeface="微软雅黑" pitchFamily="34" charset="-122"/>
            </a:endParaRPr>
          </a:p>
        </p:txBody>
      </p:sp>
      <p:sp>
        <p:nvSpPr>
          <p:cNvPr id="28" name="TextBox 10"/>
          <p:cNvSpPr>
            <a:spLocks noChangeArrowheads="1"/>
          </p:cNvSpPr>
          <p:nvPr userDrawn="1"/>
        </p:nvSpPr>
        <p:spPr bwMode="auto">
          <a:xfrm>
            <a:off x="10797792" y="2852936"/>
            <a:ext cx="553998"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marL="0" algn="ctr" defTabSz="914400" rtl="0" eaLnBrk="1" latinLnBrk="0" hangingPunct="1"/>
            <a:r>
              <a:rPr lang="zh-CN" altLang="en-US" sz="2400" b="1" kern="1200" spc="100" baseline="0" dirty="0">
                <a:solidFill>
                  <a:srgbClr val="F05425"/>
                </a:solidFill>
                <a:latin typeface="微软雅黑" pitchFamily="34" charset="-122"/>
                <a:ea typeface="微软雅黑" pitchFamily="34" charset="-122"/>
                <a:cs typeface="+mn-cs"/>
              </a:rPr>
              <a:t>内容框架</a:t>
            </a:r>
            <a:r>
              <a:rPr lang="en-US" altLang="zh-CN" sz="2400" b="1" kern="1200" spc="100" baseline="0" dirty="0">
                <a:solidFill>
                  <a:srgbClr val="F05425"/>
                </a:solidFill>
                <a:latin typeface="微软雅黑" pitchFamily="34" charset="-122"/>
                <a:ea typeface="微软雅黑" pitchFamily="34" charset="-122"/>
                <a:cs typeface="+mn-cs"/>
              </a:rPr>
              <a:t>-</a:t>
            </a:r>
            <a:r>
              <a:rPr lang="zh-CN" altLang="en-US" sz="2400" b="1" kern="1200" spc="100" baseline="0" dirty="0">
                <a:solidFill>
                  <a:srgbClr val="F05425"/>
                </a:solidFill>
                <a:latin typeface="微软雅黑" pitchFamily="34" charset="-122"/>
                <a:ea typeface="微软雅黑" pitchFamily="34" charset="-122"/>
                <a:cs typeface="+mn-cs"/>
              </a:rPr>
              <a:t>人格特质</a:t>
            </a:r>
          </a:p>
        </p:txBody>
      </p:sp>
    </p:spTree>
    <p:extLst>
      <p:ext uri="{BB962C8B-B14F-4D97-AF65-F5344CB8AC3E}">
        <p14:creationId xmlns:p14="http://schemas.microsoft.com/office/powerpoint/2010/main" val="1375178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12" name="燕尾形 11"/>
          <p:cNvSpPr/>
          <p:nvPr userDrawn="1"/>
        </p:nvSpPr>
        <p:spPr>
          <a:xfrm rot="16200000">
            <a:off x="10667710" y="1376732"/>
            <a:ext cx="720000" cy="72008"/>
          </a:xfrm>
          <a:prstGeom prst="chevron">
            <a:avLst/>
          </a:prstGeom>
          <a:solidFill>
            <a:srgbClr val="F05425"/>
          </a:solidFill>
          <a:ln>
            <a:noFill/>
            <a:tailEnd type="triangle"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05425"/>
              </a:solidFill>
            </a:endParaRPr>
          </a:p>
        </p:txBody>
      </p:sp>
      <p:sp>
        <p:nvSpPr>
          <p:cNvPr id="13" name="TextBox 12"/>
          <p:cNvSpPr txBox="1"/>
          <p:nvPr userDrawn="1"/>
        </p:nvSpPr>
        <p:spPr>
          <a:xfrm>
            <a:off x="827583" y="323364"/>
            <a:ext cx="896441"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800" kern="1200"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14" name="直接连接符 13"/>
          <p:cNvCxnSpPr/>
          <p:nvPr userDrawn="1"/>
        </p:nvCxnSpPr>
        <p:spPr>
          <a:xfrm>
            <a:off x="1724025" y="377062"/>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1846734" y="354519"/>
            <a:ext cx="2984673"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baseline="0" dirty="0">
                <a:solidFill>
                  <a:srgbClr val="F05425"/>
                </a:solidFill>
                <a:latin typeface="微软雅黑" pitchFamily="34" charset="-122"/>
                <a:ea typeface="微软雅黑" pitchFamily="34" charset="-122"/>
                <a:cs typeface="+mn-cs"/>
              </a:rPr>
              <a:t>第三章</a:t>
            </a:r>
            <a:endParaRPr lang="zh-CN" altLang="en-US" sz="1600" kern="1200" dirty="0">
              <a:solidFill>
                <a:srgbClr val="F05425"/>
              </a:solidFill>
              <a:latin typeface="微软雅黑" pitchFamily="34" charset="-122"/>
              <a:ea typeface="微软雅黑" pitchFamily="34" charset="-122"/>
              <a:cs typeface="+mn-cs"/>
            </a:endParaRPr>
          </a:p>
        </p:txBody>
      </p:sp>
      <p:sp>
        <p:nvSpPr>
          <p:cNvPr id="16" name="燕尾形 15"/>
          <p:cNvSpPr/>
          <p:nvPr userDrawn="1"/>
        </p:nvSpPr>
        <p:spPr>
          <a:xfrm>
            <a:off x="10127734" y="800708"/>
            <a:ext cx="720000" cy="72008"/>
          </a:xfrm>
          <a:prstGeom prst="chevron">
            <a:avLst/>
          </a:prstGeom>
          <a:solidFill>
            <a:srgbClr val="F05425"/>
          </a:solidFill>
          <a:ln>
            <a:noFill/>
            <a:tailEnd type="triangle"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05425"/>
              </a:solidFill>
            </a:endParaRPr>
          </a:p>
        </p:txBody>
      </p:sp>
      <p:sp>
        <p:nvSpPr>
          <p:cNvPr id="17" name="椭圆 16"/>
          <p:cNvSpPr/>
          <p:nvPr userDrawn="1"/>
        </p:nvSpPr>
        <p:spPr>
          <a:xfrm>
            <a:off x="10631710" y="440712"/>
            <a:ext cx="792000" cy="792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fld id="{2EEF1883-7A0E-4F66-9932-E581691AD397}" type="slidenum">
              <a:rPr kumimoji="0" lang="zh-CN" altLang="en-US" sz="3200" b="1" i="0" u="none" strike="noStrike" kern="1200" cap="none" spc="0" normalizeH="0" baseline="0" noProof="0" smtClean="0">
                <a:ln>
                  <a:noFill/>
                </a:ln>
                <a:solidFill>
                  <a:srgbClr val="F05425"/>
                </a:solidFill>
                <a:effectLst/>
                <a:uLnTx/>
                <a:uFillTx/>
                <a:latin typeface="Tahoma" pitchFamily="34" charset="0"/>
                <a:ea typeface="Arial Unicode MS" pitchFamily="34" charset="-122"/>
                <a:cs typeface="Tahoma" pitchFamily="34" charset="0"/>
              </a:rPr>
              <a:pPr marL="0" marR="0" indent="0" algn="ctr" defTabSz="914400" rtl="0" eaLnBrk="1" fontAlgn="auto" latinLnBrk="0" hangingPunct="1">
                <a:lnSpc>
                  <a:spcPct val="100000"/>
                </a:lnSpc>
                <a:spcBef>
                  <a:spcPts val="0"/>
                </a:spcBef>
                <a:spcAft>
                  <a:spcPts val="0"/>
                </a:spcAft>
                <a:buClrTx/>
                <a:buSzTx/>
                <a:buFontTx/>
                <a:buNone/>
                <a:tabLst/>
                <a:defRPr/>
              </a:pPr>
              <a:t>‹#›</a:t>
            </a:fld>
            <a:endParaRPr lang="zh-CN" altLang="en-US" sz="3200" b="1" dirty="0">
              <a:solidFill>
                <a:srgbClr val="F05425"/>
              </a:solidFill>
              <a:effectLst>
                <a:outerShdw blurRad="38100" dist="38100" dir="2700000" algn="tl">
                  <a:srgbClr val="000000">
                    <a:alpha val="43137"/>
                  </a:srgbClr>
                </a:outerShdw>
              </a:effectLst>
              <a:latin typeface="Tahoma" pitchFamily="34" charset="0"/>
              <a:ea typeface="Arial Unicode MS" pitchFamily="34" charset="-122"/>
              <a:cs typeface="Tahoma" pitchFamily="34" charset="0"/>
            </a:endParaRPr>
          </a:p>
        </p:txBody>
      </p:sp>
      <p:sp>
        <p:nvSpPr>
          <p:cNvPr id="20" name="椭圆 19"/>
          <p:cNvSpPr/>
          <p:nvPr userDrawn="1"/>
        </p:nvSpPr>
        <p:spPr>
          <a:xfrm>
            <a:off x="9695662" y="584712"/>
            <a:ext cx="504000" cy="504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dirty="0">
              <a:solidFill>
                <a:srgbClr val="F05425"/>
              </a:solidFill>
              <a:effectLst>
                <a:outerShdw blurRad="38100" dist="38100" dir="2700000" algn="tl">
                  <a:srgbClr val="000000">
                    <a:alpha val="43137"/>
                  </a:srgbClr>
                </a:outerShdw>
              </a:effectLst>
              <a:latin typeface="Broadway" pitchFamily="82" charset="0"/>
              <a:ea typeface="微软雅黑" pitchFamily="34" charset="-122"/>
              <a:cs typeface="Tahoma" pitchFamily="34" charset="0"/>
            </a:endParaRPr>
          </a:p>
        </p:txBody>
      </p:sp>
      <p:sp>
        <p:nvSpPr>
          <p:cNvPr id="21" name="椭圆 20"/>
          <p:cNvSpPr/>
          <p:nvPr userDrawn="1"/>
        </p:nvSpPr>
        <p:spPr>
          <a:xfrm>
            <a:off x="10775710" y="1556848"/>
            <a:ext cx="504000" cy="504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0" dirty="0">
                <a:solidFill>
                  <a:srgbClr val="F05425"/>
                </a:solidFill>
                <a:effectLst/>
                <a:latin typeface="微软雅黑" pitchFamily="34" charset="-122"/>
                <a:ea typeface="微软雅黑" pitchFamily="34" charset="-122"/>
                <a:cs typeface="Tahoma" pitchFamily="34" charset="0"/>
              </a:rPr>
              <a:t>叁</a:t>
            </a:r>
          </a:p>
        </p:txBody>
      </p:sp>
      <p:sp>
        <p:nvSpPr>
          <p:cNvPr id="22" name="椭圆 21"/>
          <p:cNvSpPr/>
          <p:nvPr userDrawn="1"/>
        </p:nvSpPr>
        <p:spPr>
          <a:xfrm>
            <a:off x="9191550" y="746224"/>
            <a:ext cx="179388" cy="180975"/>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R="0" lvl="0" indent="0" algn="ctr" fontAlgn="auto">
              <a:lnSpc>
                <a:spcPct val="100000"/>
              </a:lnSpc>
              <a:spcBef>
                <a:spcPts val="0"/>
              </a:spcBef>
              <a:spcAft>
                <a:spcPts val="0"/>
              </a:spcAft>
              <a:buClrTx/>
              <a:buSzTx/>
              <a:buFontTx/>
              <a:buNone/>
              <a:tabLst/>
            </a:pPr>
            <a:endParaRPr kumimoji="0" lang="zh-CN" altLang="en-US" sz="2800" b="1" i="0" u="none" strike="noStrike" cap="none" spc="0" normalizeH="0" baseline="0">
              <a:ln>
                <a:noFill/>
              </a:ln>
              <a:solidFill>
                <a:srgbClr val="F05425"/>
              </a:solidFill>
              <a:effectLst/>
              <a:uLnTx/>
              <a:uFillTx/>
              <a:latin typeface="微软雅黑" pitchFamily="34" charset="-122"/>
              <a:ea typeface="微软雅黑" pitchFamily="34" charset="-122"/>
              <a:cs typeface="Tahoma" pitchFamily="34" charset="0"/>
            </a:endParaRPr>
          </a:p>
        </p:txBody>
      </p:sp>
      <p:sp>
        <p:nvSpPr>
          <p:cNvPr id="23" name="椭圆 22"/>
          <p:cNvSpPr/>
          <p:nvPr userDrawn="1"/>
        </p:nvSpPr>
        <p:spPr>
          <a:xfrm>
            <a:off x="10938016" y="2311921"/>
            <a:ext cx="179388" cy="180975"/>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R="0" lvl="0" indent="0" algn="ctr" fontAlgn="auto">
              <a:lnSpc>
                <a:spcPct val="100000"/>
              </a:lnSpc>
              <a:spcBef>
                <a:spcPts val="0"/>
              </a:spcBef>
              <a:spcAft>
                <a:spcPts val="0"/>
              </a:spcAft>
              <a:buClrTx/>
              <a:buSzTx/>
              <a:buFontTx/>
              <a:buNone/>
              <a:tabLst/>
            </a:pPr>
            <a:endParaRPr kumimoji="0" lang="zh-CN" altLang="en-US" sz="2800" b="1" i="0" u="none" strike="noStrike" cap="none" spc="0" normalizeH="0" baseline="0">
              <a:ln>
                <a:noFill/>
              </a:ln>
              <a:solidFill>
                <a:srgbClr val="F05425"/>
              </a:solidFill>
              <a:effectLst/>
              <a:uLnTx/>
              <a:uFillTx/>
              <a:latin typeface="微软雅黑" pitchFamily="34" charset="-122"/>
              <a:ea typeface="微软雅黑" pitchFamily="34" charset="-122"/>
              <a:cs typeface="Tahoma" pitchFamily="34" charset="0"/>
            </a:endParaRPr>
          </a:p>
        </p:txBody>
      </p:sp>
      <p:cxnSp>
        <p:nvCxnSpPr>
          <p:cNvPr id="24" name="直接连接符 23"/>
          <p:cNvCxnSpPr>
            <a:stCxn id="22" idx="2"/>
          </p:cNvCxnSpPr>
          <p:nvPr userDrawn="1"/>
        </p:nvCxnSpPr>
        <p:spPr>
          <a:xfrm flipH="1" flipV="1">
            <a:off x="622598" y="836711"/>
            <a:ext cx="8568952" cy="1"/>
          </a:xfrm>
          <a:prstGeom prst="line">
            <a:avLst/>
          </a:prstGeom>
          <a:ln>
            <a:solidFill>
              <a:srgbClr val="F05425"/>
            </a:solidFill>
            <a:prstDash val="dash"/>
            <a:headEnd type="none" w="med" len="med"/>
            <a:tailEnd type="oval"/>
          </a:ln>
        </p:spPr>
        <p:style>
          <a:lnRef idx="1">
            <a:schemeClr val="accent2"/>
          </a:lnRef>
          <a:fillRef idx="0">
            <a:schemeClr val="accent2"/>
          </a:fillRef>
          <a:effectRef idx="0">
            <a:schemeClr val="accent2"/>
          </a:effectRef>
          <a:fontRef idx="minor">
            <a:schemeClr val="tx1"/>
          </a:fontRef>
        </p:style>
      </p:cxnSp>
      <p:sp>
        <p:nvSpPr>
          <p:cNvPr id="25" name="矩形 24"/>
          <p:cNvSpPr/>
          <p:nvPr userDrawn="1"/>
        </p:nvSpPr>
        <p:spPr>
          <a:xfrm>
            <a:off x="2854846" y="523796"/>
            <a:ext cx="5904656" cy="576064"/>
          </a:xfrm>
          <a:prstGeom prst="rect">
            <a:avLst/>
          </a:prstGeom>
          <a:solidFill>
            <a:schemeClr val="bg1"/>
          </a:solidFill>
          <a:ln w="12700">
            <a:solidFill>
              <a:srgbClr val="F05425"/>
            </a:solidFill>
            <a:prstDash val="dash"/>
            <a:tailEnd type="triangle" w="med" len="lg"/>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solidFill>
                <a:srgbClr val="F05425"/>
              </a:solidFill>
            </a:endParaRPr>
          </a:p>
        </p:txBody>
      </p:sp>
      <p:cxnSp>
        <p:nvCxnSpPr>
          <p:cNvPr id="26" name="直接连接符 25"/>
          <p:cNvCxnSpPr>
            <a:stCxn id="23" idx="4"/>
          </p:cNvCxnSpPr>
          <p:nvPr userDrawn="1"/>
        </p:nvCxnSpPr>
        <p:spPr>
          <a:xfrm>
            <a:off x="11027710" y="2492896"/>
            <a:ext cx="0" cy="3888432"/>
          </a:xfrm>
          <a:prstGeom prst="line">
            <a:avLst/>
          </a:prstGeom>
          <a:ln>
            <a:solidFill>
              <a:srgbClr val="F05425"/>
            </a:solidFill>
            <a:prstDash val="dash"/>
            <a:headEnd type="none" w="med" len="med"/>
            <a:tailEnd type="oval"/>
          </a:ln>
        </p:spPr>
        <p:style>
          <a:lnRef idx="1">
            <a:schemeClr val="accent2"/>
          </a:lnRef>
          <a:fillRef idx="0">
            <a:schemeClr val="accent2"/>
          </a:fillRef>
          <a:effectRef idx="0">
            <a:schemeClr val="accent2"/>
          </a:effectRef>
          <a:fontRef idx="minor">
            <a:schemeClr val="tx1"/>
          </a:fontRef>
        </p:style>
      </p:cxnSp>
      <p:sp>
        <p:nvSpPr>
          <p:cNvPr id="27" name="矩形 26"/>
          <p:cNvSpPr/>
          <p:nvPr userDrawn="1"/>
        </p:nvSpPr>
        <p:spPr>
          <a:xfrm>
            <a:off x="10631710" y="2852936"/>
            <a:ext cx="792000" cy="3240360"/>
          </a:xfrm>
          <a:prstGeom prst="rect">
            <a:avLst/>
          </a:prstGeom>
          <a:solidFill>
            <a:schemeClr val="bg1"/>
          </a:solidFill>
          <a:ln w="12700">
            <a:solidFill>
              <a:srgbClr val="F05425"/>
            </a:solidFill>
            <a:prstDash val="dash"/>
            <a:tailEnd type="triangle" w="med" len="lg"/>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2800" b="1" kern="0" baseline="0" dirty="0">
              <a:solidFill>
                <a:srgbClr val="F05425"/>
              </a:solidFill>
              <a:latin typeface="微软雅黑" pitchFamily="34" charset="-122"/>
              <a:ea typeface="微软雅黑" pitchFamily="34" charset="-122"/>
            </a:endParaRPr>
          </a:p>
        </p:txBody>
      </p:sp>
      <p:sp>
        <p:nvSpPr>
          <p:cNvPr id="28" name="TextBox 10"/>
          <p:cNvSpPr>
            <a:spLocks noChangeArrowheads="1"/>
          </p:cNvSpPr>
          <p:nvPr userDrawn="1"/>
        </p:nvSpPr>
        <p:spPr bwMode="auto">
          <a:xfrm>
            <a:off x="10797792" y="2852936"/>
            <a:ext cx="553998"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marL="0" algn="ctr" defTabSz="914400" rtl="0" eaLnBrk="1" latinLnBrk="0" hangingPunct="1"/>
            <a:r>
              <a:rPr lang="zh-CN" altLang="en-US" sz="2400" b="1" kern="1200" spc="100" baseline="0" dirty="0">
                <a:solidFill>
                  <a:srgbClr val="F05425"/>
                </a:solidFill>
                <a:latin typeface="微软雅黑" pitchFamily="34" charset="-122"/>
                <a:ea typeface="微软雅黑" pitchFamily="34" charset="-122"/>
                <a:cs typeface="+mn-cs"/>
              </a:rPr>
              <a:t>内容框架</a:t>
            </a:r>
            <a:r>
              <a:rPr lang="en-US" altLang="zh-CN" sz="2400" b="1" kern="1200" spc="100" baseline="0" dirty="0">
                <a:solidFill>
                  <a:srgbClr val="F05425"/>
                </a:solidFill>
                <a:latin typeface="微软雅黑" pitchFamily="34" charset="-122"/>
                <a:ea typeface="微软雅黑" pitchFamily="34" charset="-122"/>
                <a:cs typeface="+mn-cs"/>
              </a:rPr>
              <a:t>-</a:t>
            </a:r>
            <a:r>
              <a:rPr lang="zh-CN" altLang="en-US" sz="2400" b="1" kern="1200" spc="100" baseline="0" dirty="0">
                <a:solidFill>
                  <a:srgbClr val="F05425"/>
                </a:solidFill>
                <a:latin typeface="微软雅黑" pitchFamily="34" charset="-122"/>
                <a:ea typeface="微软雅黑" pitchFamily="34" charset="-122"/>
                <a:cs typeface="+mn-cs"/>
              </a:rPr>
              <a:t>心理资本</a:t>
            </a:r>
          </a:p>
        </p:txBody>
      </p:sp>
    </p:spTree>
    <p:extLst>
      <p:ext uri="{BB962C8B-B14F-4D97-AF65-F5344CB8AC3E}">
        <p14:creationId xmlns:p14="http://schemas.microsoft.com/office/powerpoint/2010/main" val="397563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8" name="燕尾形 17"/>
          <p:cNvSpPr/>
          <p:nvPr userDrawn="1"/>
        </p:nvSpPr>
        <p:spPr>
          <a:xfrm rot="16200000">
            <a:off x="10667710" y="1376732"/>
            <a:ext cx="720000" cy="72008"/>
          </a:xfrm>
          <a:prstGeom prst="chevron">
            <a:avLst/>
          </a:prstGeom>
          <a:solidFill>
            <a:srgbClr val="F05425"/>
          </a:solidFill>
          <a:ln>
            <a:noFill/>
            <a:tailEnd type="triangle"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05425"/>
              </a:solidFill>
            </a:endParaRPr>
          </a:p>
        </p:txBody>
      </p:sp>
      <p:sp>
        <p:nvSpPr>
          <p:cNvPr id="19" name="TextBox 18"/>
          <p:cNvSpPr txBox="1"/>
          <p:nvPr userDrawn="1"/>
        </p:nvSpPr>
        <p:spPr>
          <a:xfrm>
            <a:off x="827583" y="323364"/>
            <a:ext cx="896441"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800" kern="1200"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20" name="直接连接符 19"/>
          <p:cNvCxnSpPr/>
          <p:nvPr userDrawn="1"/>
        </p:nvCxnSpPr>
        <p:spPr>
          <a:xfrm>
            <a:off x="1724025" y="377062"/>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1846734" y="354519"/>
            <a:ext cx="2984673"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baseline="0" dirty="0">
                <a:solidFill>
                  <a:srgbClr val="F05425"/>
                </a:solidFill>
                <a:latin typeface="微软雅黑" pitchFamily="34" charset="-122"/>
                <a:ea typeface="微软雅黑" pitchFamily="34" charset="-122"/>
                <a:cs typeface="+mn-cs"/>
              </a:rPr>
              <a:t>第四章</a:t>
            </a:r>
            <a:endParaRPr lang="zh-CN" altLang="en-US" sz="1600" kern="1200" dirty="0">
              <a:solidFill>
                <a:srgbClr val="F05425"/>
              </a:solidFill>
              <a:latin typeface="微软雅黑" pitchFamily="34" charset="-122"/>
              <a:ea typeface="微软雅黑" pitchFamily="34" charset="-122"/>
              <a:cs typeface="+mn-cs"/>
            </a:endParaRPr>
          </a:p>
        </p:txBody>
      </p:sp>
      <p:sp>
        <p:nvSpPr>
          <p:cNvPr id="22" name="燕尾形 21"/>
          <p:cNvSpPr/>
          <p:nvPr userDrawn="1"/>
        </p:nvSpPr>
        <p:spPr>
          <a:xfrm>
            <a:off x="10127734" y="800708"/>
            <a:ext cx="720000" cy="72008"/>
          </a:xfrm>
          <a:prstGeom prst="chevron">
            <a:avLst/>
          </a:prstGeom>
          <a:solidFill>
            <a:srgbClr val="F05425"/>
          </a:solidFill>
          <a:ln>
            <a:noFill/>
            <a:tailEnd type="triangle"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05425"/>
              </a:solidFill>
            </a:endParaRPr>
          </a:p>
        </p:txBody>
      </p:sp>
      <p:sp>
        <p:nvSpPr>
          <p:cNvPr id="23" name="椭圆 22"/>
          <p:cNvSpPr/>
          <p:nvPr userDrawn="1"/>
        </p:nvSpPr>
        <p:spPr>
          <a:xfrm>
            <a:off x="10631710" y="440712"/>
            <a:ext cx="792000" cy="792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fld id="{2EEF1883-7A0E-4F66-9932-E581691AD397}" type="slidenum">
              <a:rPr kumimoji="0" lang="zh-CN" altLang="en-US" sz="3200" b="1" i="0" u="none" strike="noStrike" kern="1200" cap="none" spc="0" normalizeH="0" baseline="0" noProof="0" smtClean="0">
                <a:ln>
                  <a:noFill/>
                </a:ln>
                <a:solidFill>
                  <a:srgbClr val="F05425"/>
                </a:solidFill>
                <a:effectLst/>
                <a:uLnTx/>
                <a:uFillTx/>
                <a:latin typeface="Tahoma" pitchFamily="34" charset="0"/>
                <a:ea typeface="Arial Unicode MS" pitchFamily="34" charset="-122"/>
                <a:cs typeface="Tahoma" pitchFamily="34" charset="0"/>
              </a:rPr>
              <a:pPr marL="0" marR="0" indent="0" algn="ctr" defTabSz="914400" rtl="0" eaLnBrk="1" fontAlgn="auto" latinLnBrk="0" hangingPunct="1">
                <a:lnSpc>
                  <a:spcPct val="100000"/>
                </a:lnSpc>
                <a:spcBef>
                  <a:spcPts val="0"/>
                </a:spcBef>
                <a:spcAft>
                  <a:spcPts val="0"/>
                </a:spcAft>
                <a:buClrTx/>
                <a:buSzTx/>
                <a:buFontTx/>
                <a:buNone/>
                <a:tabLst/>
                <a:defRPr/>
              </a:pPr>
              <a:t>‹#›</a:t>
            </a:fld>
            <a:endParaRPr lang="zh-CN" altLang="en-US" sz="3200" b="1" dirty="0">
              <a:solidFill>
                <a:srgbClr val="F05425"/>
              </a:solidFill>
              <a:effectLst>
                <a:outerShdw blurRad="38100" dist="38100" dir="2700000" algn="tl">
                  <a:srgbClr val="000000">
                    <a:alpha val="43137"/>
                  </a:srgbClr>
                </a:outerShdw>
              </a:effectLst>
              <a:latin typeface="Tahoma" pitchFamily="34" charset="0"/>
              <a:ea typeface="Arial Unicode MS" pitchFamily="34" charset="-122"/>
              <a:cs typeface="Tahoma" pitchFamily="34" charset="0"/>
            </a:endParaRPr>
          </a:p>
        </p:txBody>
      </p:sp>
      <p:sp>
        <p:nvSpPr>
          <p:cNvPr id="24" name="椭圆 23"/>
          <p:cNvSpPr/>
          <p:nvPr userDrawn="1"/>
        </p:nvSpPr>
        <p:spPr>
          <a:xfrm>
            <a:off x="9695662" y="584712"/>
            <a:ext cx="504000" cy="504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dirty="0">
              <a:solidFill>
                <a:srgbClr val="F05425"/>
              </a:solidFill>
              <a:effectLst>
                <a:outerShdw blurRad="38100" dist="38100" dir="2700000" algn="tl">
                  <a:srgbClr val="000000">
                    <a:alpha val="43137"/>
                  </a:srgbClr>
                </a:outerShdw>
              </a:effectLst>
              <a:latin typeface="Broadway" pitchFamily="82" charset="0"/>
              <a:ea typeface="微软雅黑" pitchFamily="34" charset="-122"/>
              <a:cs typeface="Tahoma" pitchFamily="34" charset="0"/>
            </a:endParaRPr>
          </a:p>
        </p:txBody>
      </p:sp>
      <p:sp>
        <p:nvSpPr>
          <p:cNvPr id="25" name="椭圆 24"/>
          <p:cNvSpPr/>
          <p:nvPr userDrawn="1"/>
        </p:nvSpPr>
        <p:spPr>
          <a:xfrm>
            <a:off x="10775710" y="1556848"/>
            <a:ext cx="504000" cy="504000"/>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0" dirty="0">
                <a:solidFill>
                  <a:srgbClr val="F05425"/>
                </a:solidFill>
                <a:effectLst/>
                <a:latin typeface="微软雅黑" pitchFamily="34" charset="-122"/>
                <a:ea typeface="微软雅黑" pitchFamily="34" charset="-122"/>
                <a:cs typeface="Tahoma" pitchFamily="34" charset="0"/>
              </a:rPr>
              <a:t>肆</a:t>
            </a:r>
          </a:p>
        </p:txBody>
      </p:sp>
      <p:sp>
        <p:nvSpPr>
          <p:cNvPr id="26" name="椭圆 25"/>
          <p:cNvSpPr/>
          <p:nvPr userDrawn="1"/>
        </p:nvSpPr>
        <p:spPr>
          <a:xfrm>
            <a:off x="9191550" y="746224"/>
            <a:ext cx="179388" cy="180975"/>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R="0" lvl="0" indent="0" algn="ctr" fontAlgn="auto">
              <a:lnSpc>
                <a:spcPct val="100000"/>
              </a:lnSpc>
              <a:spcBef>
                <a:spcPts val="0"/>
              </a:spcBef>
              <a:spcAft>
                <a:spcPts val="0"/>
              </a:spcAft>
              <a:buClrTx/>
              <a:buSzTx/>
              <a:buFontTx/>
              <a:buNone/>
              <a:tabLst/>
            </a:pPr>
            <a:endParaRPr kumimoji="0" lang="zh-CN" altLang="en-US" sz="2800" b="1" i="0" u="none" strike="noStrike" cap="none" spc="0" normalizeH="0" baseline="0">
              <a:ln>
                <a:noFill/>
              </a:ln>
              <a:solidFill>
                <a:srgbClr val="F05425"/>
              </a:solidFill>
              <a:effectLst/>
              <a:uLnTx/>
              <a:uFillTx/>
              <a:latin typeface="微软雅黑" pitchFamily="34" charset="-122"/>
              <a:ea typeface="微软雅黑" pitchFamily="34" charset="-122"/>
              <a:cs typeface="Tahoma" pitchFamily="34" charset="0"/>
            </a:endParaRPr>
          </a:p>
        </p:txBody>
      </p:sp>
      <p:sp>
        <p:nvSpPr>
          <p:cNvPr id="27" name="椭圆 26"/>
          <p:cNvSpPr/>
          <p:nvPr userDrawn="1"/>
        </p:nvSpPr>
        <p:spPr>
          <a:xfrm>
            <a:off x="10938016" y="2311921"/>
            <a:ext cx="179388" cy="180975"/>
          </a:xfrm>
          <a:prstGeom prst="ellipse">
            <a:avLst/>
          </a:prstGeom>
          <a:solidFill>
            <a:schemeClr val="bg1"/>
          </a:solidFill>
          <a:ln w="57150">
            <a:solidFill>
              <a:srgbClr val="F05425"/>
            </a:solidFill>
          </a:ln>
        </p:spPr>
        <p:style>
          <a:lnRef idx="3">
            <a:schemeClr val="lt1"/>
          </a:lnRef>
          <a:fillRef idx="1">
            <a:schemeClr val="accent1"/>
          </a:fillRef>
          <a:effectRef idx="1">
            <a:schemeClr val="accent1"/>
          </a:effectRef>
          <a:fontRef idx="minor">
            <a:schemeClr val="lt1"/>
          </a:fontRef>
        </p:style>
        <p:txBody>
          <a:bodyPr lIns="7200" tIns="7200" rIns="7200" bIns="7200" anchor="ctr"/>
          <a:lstStyle/>
          <a:p>
            <a:pPr marR="0" lvl="0" indent="0" algn="ctr" fontAlgn="auto">
              <a:lnSpc>
                <a:spcPct val="100000"/>
              </a:lnSpc>
              <a:spcBef>
                <a:spcPts val="0"/>
              </a:spcBef>
              <a:spcAft>
                <a:spcPts val="0"/>
              </a:spcAft>
              <a:buClrTx/>
              <a:buSzTx/>
              <a:buFontTx/>
              <a:buNone/>
              <a:tabLst/>
            </a:pPr>
            <a:endParaRPr kumimoji="0" lang="zh-CN" altLang="en-US" sz="2800" b="1" i="0" u="none" strike="noStrike" cap="none" spc="0" normalizeH="0" baseline="0">
              <a:ln>
                <a:noFill/>
              </a:ln>
              <a:solidFill>
                <a:srgbClr val="F05425"/>
              </a:solidFill>
              <a:effectLst/>
              <a:uLnTx/>
              <a:uFillTx/>
              <a:latin typeface="微软雅黑" pitchFamily="34" charset="-122"/>
              <a:ea typeface="微软雅黑" pitchFamily="34" charset="-122"/>
              <a:cs typeface="Tahoma" pitchFamily="34" charset="0"/>
            </a:endParaRPr>
          </a:p>
        </p:txBody>
      </p:sp>
      <p:cxnSp>
        <p:nvCxnSpPr>
          <p:cNvPr id="28" name="直接连接符 27"/>
          <p:cNvCxnSpPr>
            <a:stCxn id="26" idx="2"/>
          </p:cNvCxnSpPr>
          <p:nvPr userDrawn="1"/>
        </p:nvCxnSpPr>
        <p:spPr>
          <a:xfrm flipH="1" flipV="1">
            <a:off x="622598" y="836711"/>
            <a:ext cx="8568952" cy="1"/>
          </a:xfrm>
          <a:prstGeom prst="line">
            <a:avLst/>
          </a:prstGeom>
          <a:ln>
            <a:solidFill>
              <a:srgbClr val="F05425"/>
            </a:solidFill>
            <a:prstDash val="dash"/>
            <a:headEnd type="none" w="med" len="med"/>
            <a:tailEnd type="oval"/>
          </a:ln>
        </p:spPr>
        <p:style>
          <a:lnRef idx="1">
            <a:schemeClr val="accent2"/>
          </a:lnRef>
          <a:fillRef idx="0">
            <a:schemeClr val="accent2"/>
          </a:fillRef>
          <a:effectRef idx="0">
            <a:schemeClr val="accent2"/>
          </a:effectRef>
          <a:fontRef idx="minor">
            <a:schemeClr val="tx1"/>
          </a:fontRef>
        </p:style>
      </p:cxnSp>
      <p:sp>
        <p:nvSpPr>
          <p:cNvPr id="29" name="矩形 28"/>
          <p:cNvSpPr/>
          <p:nvPr userDrawn="1"/>
        </p:nvSpPr>
        <p:spPr>
          <a:xfrm>
            <a:off x="2854846" y="523796"/>
            <a:ext cx="5904656" cy="576064"/>
          </a:xfrm>
          <a:prstGeom prst="rect">
            <a:avLst/>
          </a:prstGeom>
          <a:solidFill>
            <a:schemeClr val="bg1"/>
          </a:solidFill>
          <a:ln w="12700">
            <a:solidFill>
              <a:srgbClr val="F05425"/>
            </a:solidFill>
            <a:prstDash val="dash"/>
            <a:tailEnd type="triangle" w="med" len="lg"/>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solidFill>
                <a:srgbClr val="F05425"/>
              </a:solidFill>
            </a:endParaRPr>
          </a:p>
        </p:txBody>
      </p:sp>
      <p:cxnSp>
        <p:nvCxnSpPr>
          <p:cNvPr id="30" name="直接连接符 29"/>
          <p:cNvCxnSpPr>
            <a:stCxn id="27" idx="4"/>
          </p:cNvCxnSpPr>
          <p:nvPr userDrawn="1"/>
        </p:nvCxnSpPr>
        <p:spPr>
          <a:xfrm>
            <a:off x="11027710" y="2492896"/>
            <a:ext cx="0" cy="3888432"/>
          </a:xfrm>
          <a:prstGeom prst="line">
            <a:avLst/>
          </a:prstGeom>
          <a:ln>
            <a:solidFill>
              <a:srgbClr val="F05425"/>
            </a:solidFill>
            <a:prstDash val="dash"/>
            <a:headEnd type="none" w="med" len="med"/>
            <a:tailEnd type="oval"/>
          </a:ln>
        </p:spPr>
        <p:style>
          <a:lnRef idx="1">
            <a:schemeClr val="accent2"/>
          </a:lnRef>
          <a:fillRef idx="0">
            <a:schemeClr val="accent2"/>
          </a:fillRef>
          <a:effectRef idx="0">
            <a:schemeClr val="accent2"/>
          </a:effectRef>
          <a:fontRef idx="minor">
            <a:schemeClr val="tx1"/>
          </a:fontRef>
        </p:style>
      </p:cxnSp>
      <p:sp>
        <p:nvSpPr>
          <p:cNvPr id="31" name="矩形 30"/>
          <p:cNvSpPr/>
          <p:nvPr userDrawn="1"/>
        </p:nvSpPr>
        <p:spPr>
          <a:xfrm>
            <a:off x="10631710" y="2852936"/>
            <a:ext cx="792000" cy="3240360"/>
          </a:xfrm>
          <a:prstGeom prst="rect">
            <a:avLst/>
          </a:prstGeom>
          <a:solidFill>
            <a:schemeClr val="bg1"/>
          </a:solidFill>
          <a:ln w="12700">
            <a:solidFill>
              <a:srgbClr val="F05425"/>
            </a:solidFill>
            <a:prstDash val="dash"/>
            <a:tailEnd type="triangle" w="med" len="lg"/>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2800" b="1" kern="0" baseline="0" dirty="0">
              <a:solidFill>
                <a:srgbClr val="F05425"/>
              </a:solidFill>
              <a:latin typeface="微软雅黑" pitchFamily="34" charset="-122"/>
              <a:ea typeface="微软雅黑" pitchFamily="34" charset="-122"/>
            </a:endParaRPr>
          </a:p>
        </p:txBody>
      </p:sp>
      <p:sp>
        <p:nvSpPr>
          <p:cNvPr id="32" name="TextBox 10"/>
          <p:cNvSpPr>
            <a:spLocks noChangeArrowheads="1"/>
          </p:cNvSpPr>
          <p:nvPr userDrawn="1"/>
        </p:nvSpPr>
        <p:spPr bwMode="auto">
          <a:xfrm>
            <a:off x="10797792" y="2852936"/>
            <a:ext cx="553998"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marL="0" algn="ctr" defTabSz="914400" rtl="0" eaLnBrk="1" latinLnBrk="0" hangingPunct="1"/>
            <a:r>
              <a:rPr lang="zh-CN" altLang="en-US" sz="2400" b="1" kern="1200" spc="100" baseline="0" dirty="0">
                <a:solidFill>
                  <a:srgbClr val="F05425"/>
                </a:solidFill>
                <a:latin typeface="微软雅黑" pitchFamily="34" charset="-122"/>
                <a:ea typeface="微软雅黑" pitchFamily="34" charset="-122"/>
                <a:cs typeface="+mn-cs"/>
              </a:rPr>
              <a:t>运用实践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2020-05-12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2020-05-12</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52" r:id="rId5"/>
    <p:sldLayoutId id="2147483664" r:id="rId6"/>
    <p:sldLayoutId id="2147483665" r:id="rId7"/>
    <p:sldLayoutId id="2147483650" r:id="rId8"/>
    <p:sldLayoutId id="2147483653" r:id="rId9"/>
    <p:sldLayoutId id="2147483654" r:id="rId10"/>
    <p:sldLayoutId id="2147483655" r:id="rId11"/>
    <p:sldLayoutId id="2147483656" r:id="rId12"/>
    <p:sldLayoutId id="2147483657" r:id="rId13"/>
    <p:sldLayoutId id="2147483658" r:id="rId14"/>
    <p:sldLayoutId id="2147483659" r:id="rId15"/>
    <p:sldLayoutId id="2147483663"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jpeg"/><Relationship Id="rId7" Type="http://schemas.openxmlformats.org/officeDocument/2006/relationships/hyperlink" Target="http://www.eyefulpresentations.co.uk/" TargetMode="External"/><Relationship Id="rId12"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hyperlink" Target="mailto:info@eyefulpresentations.co.uk" TargetMode="External"/><Relationship Id="rId11" Type="http://schemas.openxmlformats.org/officeDocument/2006/relationships/image" Target="../media/image24.png"/><Relationship Id="rId5" Type="http://schemas.openxmlformats.org/officeDocument/2006/relationships/image" Target="../media/image20.jpeg"/><Relationship Id="rId10" Type="http://schemas.openxmlformats.org/officeDocument/2006/relationships/image" Target="../media/image23.jpeg"/><Relationship Id="rId4" Type="http://schemas.openxmlformats.org/officeDocument/2006/relationships/image" Target="../media/image19.jpe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1"/>
          <p:cNvSpPr/>
          <p:nvPr/>
        </p:nvSpPr>
        <p:spPr>
          <a:xfrm>
            <a:off x="2390382" y="4158068"/>
            <a:ext cx="2502412" cy="1790761"/>
          </a:xfrm>
          <a:custGeom>
            <a:avLst/>
            <a:gdLst/>
            <a:ahLst/>
            <a:cxnLst/>
            <a:rect l="l" t="t" r="r" b="b"/>
            <a:pathLst>
              <a:path w="1877542" h="1790761">
                <a:moveTo>
                  <a:pt x="0" y="0"/>
                </a:moveTo>
                <a:cubicBezTo>
                  <a:pt x="570568" y="146264"/>
                  <a:pt x="1203685" y="250085"/>
                  <a:pt x="1877542" y="300265"/>
                </a:cubicBezTo>
                <a:lnTo>
                  <a:pt x="1877542" y="1523367"/>
                </a:lnTo>
                <a:cubicBezTo>
                  <a:pt x="1207220" y="1562691"/>
                  <a:pt x="574445" y="1655618"/>
                  <a:pt x="0" y="1790761"/>
                </a:cubicBezTo>
                <a:close/>
              </a:path>
            </a:pathLst>
          </a:cu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
          <p:cNvSpPr/>
          <p:nvPr/>
        </p:nvSpPr>
        <p:spPr>
          <a:xfrm>
            <a:off x="-18750" y="3406791"/>
            <a:ext cx="2295386" cy="3246791"/>
          </a:xfrm>
          <a:custGeom>
            <a:avLst/>
            <a:gdLst>
              <a:gd name="connsiteX0" fmla="*/ 0 w 1708144"/>
              <a:gd name="connsiteY0" fmla="*/ 0 h 2965437"/>
              <a:gd name="connsiteX1" fmla="*/ 1463445 w 1708144"/>
              <a:gd name="connsiteY1" fmla="*/ 661181 h 2965437"/>
              <a:gd name="connsiteX2" fmla="*/ 1708144 w 1708144"/>
              <a:gd name="connsiteY2" fmla="*/ 729807 h 2965437"/>
              <a:gd name="connsiteX3" fmla="*/ 1708144 w 1708144"/>
              <a:gd name="connsiteY3" fmla="*/ 2562051 h 2965437"/>
              <a:gd name="connsiteX4" fmla="*/ 473725 w 1708144"/>
              <a:gd name="connsiteY4" fmla="*/ 2965437 h 2965437"/>
              <a:gd name="connsiteX5" fmla="*/ 0 w 1708144"/>
              <a:gd name="connsiteY5" fmla="*/ 2965437 h 2965437"/>
              <a:gd name="connsiteX6" fmla="*/ 0 w 1708144"/>
              <a:gd name="connsiteY6" fmla="*/ 0 h 2965437"/>
              <a:gd name="connsiteX0" fmla="*/ 0 w 1708144"/>
              <a:gd name="connsiteY0" fmla="*/ 0 h 2965437"/>
              <a:gd name="connsiteX1" fmla="*/ 1463445 w 1708144"/>
              <a:gd name="connsiteY1" fmla="*/ 661181 h 2965437"/>
              <a:gd name="connsiteX2" fmla="*/ 1708144 w 1708144"/>
              <a:gd name="connsiteY2" fmla="*/ 729807 h 2965437"/>
              <a:gd name="connsiteX3" fmla="*/ 1708144 w 1708144"/>
              <a:gd name="connsiteY3" fmla="*/ 2562051 h 2965437"/>
              <a:gd name="connsiteX4" fmla="*/ 473725 w 1708144"/>
              <a:gd name="connsiteY4" fmla="*/ 2965437 h 2965437"/>
              <a:gd name="connsiteX5" fmla="*/ 0 w 1708144"/>
              <a:gd name="connsiteY5" fmla="*/ 2965437 h 2965437"/>
              <a:gd name="connsiteX6" fmla="*/ 0 w 1708144"/>
              <a:gd name="connsiteY6" fmla="*/ 0 h 2965437"/>
              <a:gd name="connsiteX0" fmla="*/ 0 w 1708144"/>
              <a:gd name="connsiteY0" fmla="*/ 0 h 2965437"/>
              <a:gd name="connsiteX1" fmla="*/ 1463445 w 1708144"/>
              <a:gd name="connsiteY1" fmla="*/ 661181 h 2965437"/>
              <a:gd name="connsiteX2" fmla="*/ 1708144 w 1708144"/>
              <a:gd name="connsiteY2" fmla="*/ 729807 h 2965437"/>
              <a:gd name="connsiteX3" fmla="*/ 1708144 w 1708144"/>
              <a:gd name="connsiteY3" fmla="*/ 2562051 h 2965437"/>
              <a:gd name="connsiteX4" fmla="*/ 473725 w 1708144"/>
              <a:gd name="connsiteY4" fmla="*/ 2965437 h 2965437"/>
              <a:gd name="connsiteX5" fmla="*/ 0 w 1708144"/>
              <a:gd name="connsiteY5" fmla="*/ 2965437 h 2965437"/>
              <a:gd name="connsiteX6" fmla="*/ 0 w 1708144"/>
              <a:gd name="connsiteY6" fmla="*/ 0 h 2965437"/>
              <a:gd name="connsiteX0" fmla="*/ 14068 w 1722212"/>
              <a:gd name="connsiteY0" fmla="*/ 0 h 3246791"/>
              <a:gd name="connsiteX1" fmla="*/ 1477513 w 1722212"/>
              <a:gd name="connsiteY1" fmla="*/ 661181 h 3246791"/>
              <a:gd name="connsiteX2" fmla="*/ 1722212 w 1722212"/>
              <a:gd name="connsiteY2" fmla="*/ 729807 h 3246791"/>
              <a:gd name="connsiteX3" fmla="*/ 1722212 w 1722212"/>
              <a:gd name="connsiteY3" fmla="*/ 2562051 h 3246791"/>
              <a:gd name="connsiteX4" fmla="*/ 487793 w 1722212"/>
              <a:gd name="connsiteY4" fmla="*/ 2965437 h 3246791"/>
              <a:gd name="connsiteX5" fmla="*/ 0 w 1722212"/>
              <a:gd name="connsiteY5" fmla="*/ 3246791 h 3246791"/>
              <a:gd name="connsiteX6" fmla="*/ 14068 w 1722212"/>
              <a:gd name="connsiteY6" fmla="*/ 0 h 324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2212" h="3246791">
                <a:moveTo>
                  <a:pt x="14068" y="0"/>
                </a:moveTo>
                <a:cubicBezTo>
                  <a:pt x="473747" y="182880"/>
                  <a:pt x="975630" y="478301"/>
                  <a:pt x="1477513" y="661181"/>
                </a:cubicBezTo>
                <a:cubicBezTo>
                  <a:pt x="1557642" y="685000"/>
                  <a:pt x="1639232" y="707886"/>
                  <a:pt x="1722212" y="729807"/>
                </a:cubicBezTo>
                <a:lnTo>
                  <a:pt x="1722212" y="2562051"/>
                </a:lnTo>
                <a:cubicBezTo>
                  <a:pt x="1269652" y="2671608"/>
                  <a:pt x="854651" y="2807576"/>
                  <a:pt x="487793" y="2965437"/>
                </a:cubicBezTo>
                <a:lnTo>
                  <a:pt x="0" y="3246791"/>
                </a:lnTo>
                <a:cubicBezTo>
                  <a:pt x="4689" y="2164527"/>
                  <a:pt x="9379" y="1082264"/>
                  <a:pt x="14068" y="0"/>
                </a:cubicBezTo>
                <a:close/>
              </a:path>
            </a:pathLst>
          </a:cu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4"/>
          <p:cNvSpPr/>
          <p:nvPr/>
        </p:nvSpPr>
        <p:spPr>
          <a:xfrm>
            <a:off x="5006538" y="4463276"/>
            <a:ext cx="2502412" cy="1238020"/>
          </a:xfrm>
          <a:custGeom>
            <a:avLst/>
            <a:gdLst/>
            <a:ahLst/>
            <a:cxnLst/>
            <a:rect l="l" t="t" r="r" b="b"/>
            <a:pathLst>
              <a:path w="1877542" h="1238020">
                <a:moveTo>
                  <a:pt x="1877542" y="0"/>
                </a:moveTo>
                <a:lnTo>
                  <a:pt x="1877542" y="1238020"/>
                </a:lnTo>
                <a:cubicBezTo>
                  <a:pt x="1512129" y="1205555"/>
                  <a:pt x="1134200" y="1188873"/>
                  <a:pt x="747365" y="1188873"/>
                </a:cubicBezTo>
                <a:cubicBezTo>
                  <a:pt x="494044" y="1188873"/>
                  <a:pt x="244541" y="1196027"/>
                  <a:pt x="0" y="1212460"/>
                </a:cubicBezTo>
                <a:lnTo>
                  <a:pt x="0" y="754"/>
                </a:lnTo>
                <a:cubicBezTo>
                  <a:pt x="303571" y="25487"/>
                  <a:pt x="615342" y="36744"/>
                  <a:pt x="933122" y="36744"/>
                </a:cubicBezTo>
                <a:cubicBezTo>
                  <a:pt x="1254843" y="36744"/>
                  <a:pt x="1570404" y="25206"/>
                  <a:pt x="1877542" y="0"/>
                </a:cubicBezTo>
                <a:close/>
              </a:path>
            </a:pathLst>
          </a:cu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5"/>
          <p:cNvSpPr/>
          <p:nvPr/>
        </p:nvSpPr>
        <p:spPr>
          <a:xfrm>
            <a:off x="7622696" y="4155224"/>
            <a:ext cx="2502412" cy="1891514"/>
          </a:xfrm>
          <a:custGeom>
            <a:avLst/>
            <a:gdLst/>
            <a:ahLst/>
            <a:cxnLst/>
            <a:rect l="l" t="t" r="r" b="b"/>
            <a:pathLst>
              <a:path w="1877542" h="1891514">
                <a:moveTo>
                  <a:pt x="1877542" y="0"/>
                </a:moveTo>
                <a:lnTo>
                  <a:pt x="1877542" y="1891514"/>
                </a:lnTo>
                <a:cubicBezTo>
                  <a:pt x="1311529" y="1732732"/>
                  <a:pt x="677962" y="1616847"/>
                  <a:pt x="0" y="1554265"/>
                </a:cubicBezTo>
                <a:lnTo>
                  <a:pt x="0" y="302354"/>
                </a:lnTo>
                <a:cubicBezTo>
                  <a:pt x="674075" y="251415"/>
                  <a:pt x="1307213" y="146919"/>
                  <a:pt x="1877542" y="0"/>
                </a:cubicBezTo>
                <a:close/>
              </a:path>
            </a:pathLst>
          </a:custGeom>
          <a:blipFill dpi="0" rotWithShape="1">
            <a:blip r:embed="rId5">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6"/>
          <p:cNvSpPr/>
          <p:nvPr/>
        </p:nvSpPr>
        <p:spPr>
          <a:xfrm>
            <a:off x="10248902" y="3533401"/>
            <a:ext cx="1938336" cy="3190521"/>
          </a:xfrm>
          <a:custGeom>
            <a:avLst/>
            <a:gdLst>
              <a:gd name="connsiteX0" fmla="*/ 225861 w 1454320"/>
              <a:gd name="connsiteY0" fmla="*/ 534572 h 2838828"/>
              <a:gd name="connsiteX1" fmla="*/ 1454320 w 1454320"/>
              <a:gd name="connsiteY1" fmla="*/ 0 h 2838828"/>
              <a:gd name="connsiteX2" fmla="*/ 1454320 w 1454320"/>
              <a:gd name="connsiteY2" fmla="*/ 2838828 h 2838828"/>
              <a:gd name="connsiteX3" fmla="*/ 844067 w 1454320"/>
              <a:gd name="connsiteY3" fmla="*/ 2838828 h 2838828"/>
              <a:gd name="connsiteX4" fmla="*/ 0 w 1454320"/>
              <a:gd name="connsiteY4" fmla="*/ 2539388 h 2838828"/>
              <a:gd name="connsiteX5" fmla="*/ 0 w 1454320"/>
              <a:gd name="connsiteY5" fmla="*/ 598081 h 2838828"/>
              <a:gd name="connsiteX6" fmla="*/ 225861 w 1454320"/>
              <a:gd name="connsiteY6" fmla="*/ 534572 h 2838828"/>
              <a:gd name="connsiteX0" fmla="*/ 225861 w 1454320"/>
              <a:gd name="connsiteY0" fmla="*/ 534572 h 3190521"/>
              <a:gd name="connsiteX1" fmla="*/ 1454320 w 1454320"/>
              <a:gd name="connsiteY1" fmla="*/ 0 h 3190521"/>
              <a:gd name="connsiteX2" fmla="*/ 1454320 w 1454320"/>
              <a:gd name="connsiteY2" fmla="*/ 3190521 h 3190521"/>
              <a:gd name="connsiteX3" fmla="*/ 844067 w 1454320"/>
              <a:gd name="connsiteY3" fmla="*/ 2838828 h 3190521"/>
              <a:gd name="connsiteX4" fmla="*/ 0 w 1454320"/>
              <a:gd name="connsiteY4" fmla="*/ 2539388 h 3190521"/>
              <a:gd name="connsiteX5" fmla="*/ 0 w 1454320"/>
              <a:gd name="connsiteY5" fmla="*/ 598081 h 3190521"/>
              <a:gd name="connsiteX6" fmla="*/ 225861 w 1454320"/>
              <a:gd name="connsiteY6" fmla="*/ 534572 h 319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320" h="3190521">
                <a:moveTo>
                  <a:pt x="225861" y="534572"/>
                </a:moveTo>
                <a:lnTo>
                  <a:pt x="1454320" y="0"/>
                </a:lnTo>
                <a:lnTo>
                  <a:pt x="1454320" y="3190521"/>
                </a:lnTo>
                <a:lnTo>
                  <a:pt x="844067" y="2838828"/>
                </a:lnTo>
                <a:cubicBezTo>
                  <a:pt x="585500" y="2727363"/>
                  <a:pt x="302880" y="2627072"/>
                  <a:pt x="0" y="2539388"/>
                </a:cubicBezTo>
                <a:lnTo>
                  <a:pt x="0" y="598081"/>
                </a:lnTo>
                <a:cubicBezTo>
                  <a:pt x="76518" y="577798"/>
                  <a:pt x="151815" y="556589"/>
                  <a:pt x="225861" y="534572"/>
                </a:cubicBezTo>
                <a:close/>
              </a:path>
            </a:pathLst>
          </a:custGeom>
          <a:blipFill dpi="0" rotWithShape="1">
            <a:blip r:embed="rId6">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15"/>
          <p:cNvSpPr/>
          <p:nvPr/>
        </p:nvSpPr>
        <p:spPr>
          <a:xfrm>
            <a:off x="0" y="5652149"/>
            <a:ext cx="12187238" cy="1181820"/>
          </a:xfrm>
          <a:custGeom>
            <a:avLst/>
            <a:gdLst/>
            <a:ahLst/>
            <a:cxnLst/>
            <a:rect l="l" t="t" r="r" b="b"/>
            <a:pathLst>
              <a:path w="9144000" h="1181820">
                <a:moveTo>
                  <a:pt x="4503736" y="0"/>
                </a:moveTo>
                <a:cubicBezTo>
                  <a:pt x="6407413" y="0"/>
                  <a:pt x="8095417" y="403989"/>
                  <a:pt x="9144000" y="1027158"/>
                </a:cubicBezTo>
                <a:lnTo>
                  <a:pt x="9144000" y="1181820"/>
                </a:lnTo>
                <a:cubicBezTo>
                  <a:pt x="8096888" y="552513"/>
                  <a:pt x="6400701" y="144016"/>
                  <a:pt x="4486433" y="144016"/>
                </a:cubicBezTo>
                <a:cubicBezTo>
                  <a:pt x="2673012" y="144016"/>
                  <a:pt x="1055298" y="510606"/>
                  <a:pt x="0" y="1084233"/>
                </a:cubicBezTo>
                <a:lnTo>
                  <a:pt x="0" y="949973"/>
                </a:lnTo>
                <a:cubicBezTo>
                  <a:pt x="1054723" y="370654"/>
                  <a:pt x="2680292" y="0"/>
                  <a:pt x="4503736" y="0"/>
                </a:cubicBezTo>
                <a:close/>
              </a:path>
            </a:pathLst>
          </a:custGeom>
          <a:solidFill>
            <a:srgbClr val="F05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22"/>
          <p:cNvSpPr/>
          <p:nvPr/>
        </p:nvSpPr>
        <p:spPr>
          <a:xfrm>
            <a:off x="1" y="3284985"/>
            <a:ext cx="12187239" cy="1215037"/>
          </a:xfrm>
          <a:custGeom>
            <a:avLst/>
            <a:gdLst/>
            <a:ahLst/>
            <a:cxnLst/>
            <a:rect l="l" t="t" r="r" b="b"/>
            <a:pathLst>
              <a:path w="9144001" h="1215037">
                <a:moveTo>
                  <a:pt x="0" y="0"/>
                </a:moveTo>
                <a:cubicBezTo>
                  <a:pt x="1044041" y="640192"/>
                  <a:pt x="2755465" y="1057166"/>
                  <a:pt x="4689494" y="1057166"/>
                </a:cubicBezTo>
                <a:cubicBezTo>
                  <a:pt x="6484806" y="1057166"/>
                  <a:pt x="8088300" y="697861"/>
                  <a:pt x="9144001" y="133798"/>
                </a:cubicBezTo>
                <a:lnTo>
                  <a:pt x="9144001" y="292702"/>
                </a:lnTo>
                <a:cubicBezTo>
                  <a:pt x="8087610" y="855887"/>
                  <a:pt x="6484419" y="1215037"/>
                  <a:pt x="4689494" y="1215037"/>
                </a:cubicBezTo>
                <a:cubicBezTo>
                  <a:pt x="2755571" y="1215037"/>
                  <a:pt x="1044228" y="798109"/>
                  <a:pt x="0" y="157591"/>
                </a:cubicBezTo>
                <a:close/>
              </a:path>
            </a:pathLst>
          </a:custGeom>
          <a:solidFill>
            <a:srgbClr val="F05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10991750" y="393692"/>
            <a:ext cx="896441" cy="3693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dirty="0">
              <a:solidFill>
                <a:srgbClr val="F05425"/>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p:cNvSpPr txBox="1"/>
          <p:nvPr/>
        </p:nvSpPr>
        <p:spPr>
          <a:xfrm>
            <a:off x="3790950" y="2122792"/>
            <a:ext cx="6327758" cy="1107996"/>
          </a:xfrm>
          <a:prstGeom prst="rect">
            <a:avLst/>
          </a:prstGeom>
          <a:noFill/>
        </p:spPr>
        <p:txBody>
          <a:bodyPr wrap="none">
            <a:spAutoFit/>
          </a:bodyPr>
          <a:lstStyle/>
          <a:p>
            <a:pPr fontAlgn="auto">
              <a:spcBef>
                <a:spcPts val="0"/>
              </a:spcBef>
              <a:spcAft>
                <a:spcPts val="0"/>
              </a:spcAft>
              <a:defRPr/>
            </a:pPr>
            <a:r>
              <a:rPr lang="zh-CN" altLang="en-US" sz="6600" b="1" dirty="0">
                <a:solidFill>
                  <a:srgbClr val="FC6204"/>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积极心理学</a:t>
            </a:r>
            <a:r>
              <a:rPr lang="zh-CN" altLang="en-US" sz="6600" b="1" dirty="0">
                <a:solidFill>
                  <a:srgbClr val="00B0F0"/>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指南</a:t>
            </a:r>
            <a:endParaRPr lang="zh-CN" altLang="en-US" sz="6600" b="1" dirty="0">
              <a:solidFill>
                <a:srgbClr val="FC6204"/>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0" name="矩形 39"/>
          <p:cNvSpPr>
            <a:spLocks noChangeArrowheads="1"/>
          </p:cNvSpPr>
          <p:nvPr/>
        </p:nvSpPr>
        <p:spPr bwMode="auto">
          <a:xfrm>
            <a:off x="3790950" y="1772816"/>
            <a:ext cx="39592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i="1" dirty="0">
                <a:solidFill>
                  <a:srgbClr val="A6A6A6"/>
                </a:solidFill>
                <a:latin typeface="微软雅黑" pitchFamily="34" charset="-122"/>
                <a:ea typeface="微软雅黑" pitchFamily="34" charset="-122"/>
              </a:rPr>
              <a:t>心向阳光，幸福常在</a:t>
            </a:r>
            <a:r>
              <a:rPr lang="en-US" altLang="zh-CN" sz="1600" i="1" dirty="0">
                <a:solidFill>
                  <a:srgbClr val="A6A6A6"/>
                </a:solidFill>
                <a:latin typeface="微软雅黑" pitchFamily="34" charset="-122"/>
                <a:ea typeface="微软雅黑" pitchFamily="34" charset="-122"/>
              </a:rPr>
              <a:t>——</a:t>
            </a:r>
            <a:endParaRPr lang="zh-CN" altLang="en-US" sz="1600" i="1" dirty="0"/>
          </a:p>
        </p:txBody>
      </p:sp>
      <p:sp>
        <p:nvSpPr>
          <p:cNvPr id="41" name="TextBox 40"/>
          <p:cNvSpPr txBox="1">
            <a:spLocks noChangeArrowheads="1"/>
          </p:cNvSpPr>
          <p:nvPr/>
        </p:nvSpPr>
        <p:spPr bwMode="auto">
          <a:xfrm>
            <a:off x="3790950" y="3503444"/>
            <a:ext cx="42413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600" dirty="0">
                <a:solidFill>
                  <a:schemeClr val="accent6"/>
                </a:solidFill>
                <a:latin typeface="微软雅黑" pitchFamily="34" charset="-122"/>
                <a:ea typeface="微软雅黑" pitchFamily="34" charset="-122"/>
                <a:cs typeface="Tahoma" pitchFamily="34" charset="0"/>
              </a:rPr>
              <a:t>组员：俊俊、</a:t>
            </a:r>
            <a:r>
              <a:rPr lang="en-US" altLang="zh-CN" sz="1600" dirty="0">
                <a:solidFill>
                  <a:schemeClr val="accent6"/>
                </a:solidFill>
                <a:latin typeface="微软雅黑" pitchFamily="34" charset="-122"/>
                <a:ea typeface="微软雅黑" pitchFamily="34" charset="-122"/>
                <a:cs typeface="Tahoma" pitchFamily="34" charset="0"/>
              </a:rPr>
              <a:t>echo</a:t>
            </a:r>
            <a:r>
              <a:rPr lang="zh-CN" altLang="en-US" sz="1600" dirty="0">
                <a:solidFill>
                  <a:schemeClr val="accent6"/>
                </a:solidFill>
                <a:latin typeface="微软雅黑" pitchFamily="34" charset="-122"/>
                <a:ea typeface="微软雅黑" pitchFamily="34" charset="-122"/>
                <a:cs typeface="Tahoma" pitchFamily="34" charset="0"/>
              </a:rPr>
              <a:t>、</a:t>
            </a:r>
            <a:r>
              <a:rPr lang="en-US" altLang="zh-CN" sz="1600" dirty="0">
                <a:solidFill>
                  <a:schemeClr val="accent6"/>
                </a:solidFill>
                <a:latin typeface="微软雅黑" pitchFamily="34" charset="-122"/>
                <a:ea typeface="微软雅黑" pitchFamily="34" charset="-122"/>
                <a:cs typeface="Tahoma" pitchFamily="34" charset="0"/>
              </a:rPr>
              <a:t>Cai</a:t>
            </a:r>
            <a:r>
              <a:rPr lang="zh-CN" altLang="en-US" sz="1600" dirty="0">
                <a:solidFill>
                  <a:schemeClr val="accent6"/>
                </a:solidFill>
                <a:latin typeface="微软雅黑" pitchFamily="34" charset="-122"/>
                <a:ea typeface="微软雅黑" pitchFamily="34" charset="-122"/>
                <a:cs typeface="Tahoma" pitchFamily="34" charset="0"/>
              </a:rPr>
              <a:t>、颜如玉、鹿非</a:t>
            </a:r>
            <a:endParaRPr lang="en-US" altLang="zh-CN" sz="1600" dirty="0">
              <a:solidFill>
                <a:schemeClr val="accent6"/>
              </a:solidFill>
              <a:latin typeface="微软雅黑" pitchFamily="34" charset="-122"/>
              <a:ea typeface="微软雅黑" pitchFamily="34" charset="-122"/>
              <a:cs typeface="Tahoma" pitchFamily="34" charset="0"/>
            </a:endParaRPr>
          </a:p>
        </p:txBody>
      </p:sp>
      <p:cxnSp>
        <p:nvCxnSpPr>
          <p:cNvPr id="42" name="直接连接符 41"/>
          <p:cNvCxnSpPr/>
          <p:nvPr/>
        </p:nvCxnSpPr>
        <p:spPr>
          <a:xfrm>
            <a:off x="3830910" y="3426487"/>
            <a:ext cx="511309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8688225" y="2060848"/>
            <a:ext cx="511552" cy="355744"/>
            <a:chOff x="6410291" y="4700483"/>
            <a:chExt cx="511552" cy="355744"/>
          </a:xfrm>
        </p:grpSpPr>
        <p:sp>
          <p:nvSpPr>
            <p:cNvPr id="44" name="二十四角星 43"/>
            <p:cNvSpPr/>
            <p:nvPr/>
          </p:nvSpPr>
          <p:spPr>
            <a:xfrm>
              <a:off x="6411097" y="4700483"/>
              <a:ext cx="355744" cy="355744"/>
            </a:xfrm>
            <a:prstGeom prst="star24">
              <a:avLst/>
            </a:prstGeom>
            <a:solidFill>
              <a:srgbClr val="0070C0"/>
            </a:solidFill>
            <a:ln w="12700">
              <a:noFill/>
            </a:ln>
            <a:effectLst/>
          </p:spPr>
          <p:txBody>
            <a:bodyPr wrap="square" rtlCol="0" anchor="ctr">
              <a:spAutoFit/>
            </a:bodyPr>
            <a:lstStyle/>
            <a:p>
              <a:pPr algn="ctr"/>
              <a:endParaRPr lang="zh-CN" altLang="en-US" sz="1600" b="1">
                <a:solidFill>
                  <a:prstClr val="white"/>
                </a:solidFill>
                <a:cs typeface="Lao UI" pitchFamily="34" charset="0"/>
              </a:endParaRPr>
            </a:p>
          </p:txBody>
        </p:sp>
        <p:sp>
          <p:nvSpPr>
            <p:cNvPr id="45" name="TextBox 44"/>
            <p:cNvSpPr txBox="1"/>
            <p:nvPr/>
          </p:nvSpPr>
          <p:spPr>
            <a:xfrm rot="20430396">
              <a:off x="6410291" y="4731432"/>
              <a:ext cx="511552" cy="246221"/>
            </a:xfrm>
            <a:prstGeom prst="rect">
              <a:avLst/>
            </a:prstGeom>
            <a:noFill/>
          </p:spPr>
          <p:txBody>
            <a:bodyPr wrap="square" rtlCol="0">
              <a:spAutoFit/>
            </a:bodyPr>
            <a:lstStyle/>
            <a:p>
              <a:r>
                <a:rPr lang="en-US" altLang="zh-CN" sz="1000" dirty="0">
                  <a:solidFill>
                    <a:prstClr val="white"/>
                  </a:solidFill>
                </a:rPr>
                <a:t>V1</a:t>
              </a:r>
              <a:endParaRPr lang="zh-CN" altLang="en-US" sz="1000" dirty="0">
                <a:solidFill>
                  <a:prstClr val="white"/>
                </a:solidFill>
              </a:endParaRPr>
            </a:p>
          </p:txBody>
        </p:sp>
      </p:grpSp>
    </p:spTree>
    <p:extLst>
      <p:ext uri="{BB962C8B-B14F-4D97-AF65-F5344CB8AC3E}">
        <p14:creationId xmlns:p14="http://schemas.microsoft.com/office/powerpoint/2010/main" val="36299454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200" fill="hold"/>
                                        <p:tgtEl>
                                          <p:spTgt spid="40"/>
                                        </p:tgtEl>
                                        <p:attrNameLst>
                                          <p:attrName>ppt_x</p:attrName>
                                        </p:attrNameLst>
                                      </p:cBhvr>
                                      <p:tavLst>
                                        <p:tav tm="0">
                                          <p:val>
                                            <p:strVal val="1+#ppt_w/2"/>
                                          </p:val>
                                        </p:tav>
                                        <p:tav tm="100000">
                                          <p:val>
                                            <p:strVal val="#ppt_x"/>
                                          </p:val>
                                        </p:tav>
                                      </p:tavLst>
                                    </p:anim>
                                    <p:anim calcmode="lin" valueType="num">
                                      <p:cBhvr additive="base">
                                        <p:cTn id="8" dur="200" fill="hold"/>
                                        <p:tgtEl>
                                          <p:spTgt spid="40"/>
                                        </p:tgtEl>
                                        <p:attrNameLst>
                                          <p:attrName>ppt_y</p:attrName>
                                        </p:attrNameLst>
                                      </p:cBhvr>
                                      <p:tavLst>
                                        <p:tav tm="0">
                                          <p:val>
                                            <p:strVal val="#ppt_y"/>
                                          </p:val>
                                        </p:tav>
                                        <p:tav tm="100000">
                                          <p:val>
                                            <p:strVal val="#ppt_y"/>
                                          </p:val>
                                        </p:tav>
                                      </p:tavLst>
                                    </p:anim>
                                  </p:childTnLst>
                                </p:cTn>
                              </p:par>
                            </p:childTnLst>
                          </p:cTn>
                        </p:par>
                        <p:par>
                          <p:cTn id="9" fill="hold">
                            <p:stCondLst>
                              <p:cond delay="200"/>
                            </p:stCondLst>
                            <p:childTnLst>
                              <p:par>
                                <p:cTn id="10" presetID="15" presetClass="entr" presetSubtype="0" fill="hold" grpId="0" nodeType="afterEffect">
                                  <p:stCondLst>
                                    <p:cond delay="0"/>
                                  </p:stCondLst>
                                  <p:iterate type="lt">
                                    <p:tmPct val="10000"/>
                                  </p:iterate>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fltVal val="0"/>
                                          </p:val>
                                        </p:tav>
                                        <p:tav tm="100000">
                                          <p:val>
                                            <p:strVal val="#ppt_w"/>
                                          </p:val>
                                        </p:tav>
                                      </p:tavLst>
                                    </p:anim>
                                    <p:anim calcmode="lin" valueType="num">
                                      <p:cBhvr>
                                        <p:cTn id="13" dur="1000" fill="hold"/>
                                        <p:tgtEl>
                                          <p:spTgt spid="39"/>
                                        </p:tgtEl>
                                        <p:attrNameLst>
                                          <p:attrName>ppt_h</p:attrName>
                                        </p:attrNameLst>
                                      </p:cBhvr>
                                      <p:tavLst>
                                        <p:tav tm="0">
                                          <p:val>
                                            <p:fltVal val="0"/>
                                          </p:val>
                                        </p:tav>
                                        <p:tav tm="100000">
                                          <p:val>
                                            <p:strVal val="#ppt_h"/>
                                          </p:val>
                                        </p:tav>
                                      </p:tavLst>
                                    </p:anim>
                                    <p:anim calcmode="lin" valueType="num">
                                      <p:cBhvr>
                                        <p:cTn id="14" dur="1000" fill="hold"/>
                                        <p:tgtEl>
                                          <p:spTgt spid="39"/>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9"/>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800"/>
                            </p:stCondLst>
                            <p:childTnLst>
                              <p:par>
                                <p:cTn id="17" presetID="2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300"/>
                                        <p:tgtEl>
                                          <p:spTgt spid="42"/>
                                        </p:tgtEl>
                                      </p:cBhvr>
                                    </p:animEffect>
                                  </p:childTnLst>
                                </p:cTn>
                              </p:par>
                            </p:childTnLst>
                          </p:cTn>
                        </p:par>
                        <p:par>
                          <p:cTn id="20" fill="hold">
                            <p:stCondLst>
                              <p:cond delay="2100"/>
                            </p:stCondLst>
                            <p:childTnLst>
                              <p:par>
                                <p:cTn id="21" presetID="12" presetClass="entr" presetSubtype="4"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slide(fromBottom)">
                                      <p:cBhvr>
                                        <p:cTn id="23" dur="500"/>
                                        <p:tgtEl>
                                          <p:spTgt spid="41"/>
                                        </p:tgtEl>
                                      </p:cBhvr>
                                    </p:animEffect>
                                  </p:childTnLst>
                                </p:cTn>
                              </p:par>
                            </p:childTnLst>
                          </p:cTn>
                        </p:par>
                        <p:par>
                          <p:cTn id="24" fill="hold">
                            <p:stCondLst>
                              <p:cond delay="2600"/>
                            </p:stCondLst>
                            <p:childTnLst>
                              <p:par>
                                <p:cTn id="25" presetID="25" presetClass="entr" presetSubtype="0" fill="hold" nodeType="after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25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8" dur="25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9" dur="250" accel="50000" fill="hold">
                                          <p:stCondLst>
                                            <p:cond delay="250"/>
                                          </p:stCondLst>
                                        </p:cTn>
                                        <p:tgtEl>
                                          <p:spTgt spid="43"/>
                                        </p:tgtEl>
                                        <p:attrNameLst>
                                          <p:attrName>ppt_w</p:attrName>
                                        </p:attrNameLst>
                                      </p:cBhvr>
                                      <p:tavLst>
                                        <p:tav tm="0">
                                          <p:val>
                                            <p:strVal val="#ppt_w*.05"/>
                                          </p:val>
                                        </p:tav>
                                        <p:tav tm="100000">
                                          <p:val>
                                            <p:strVal val="#ppt_w"/>
                                          </p:val>
                                        </p:tav>
                                      </p:tavLst>
                                    </p:anim>
                                    <p:anim calcmode="lin" valueType="num">
                                      <p:cBhvr>
                                        <p:cTn id="30" dur="500" fill="hold"/>
                                        <p:tgtEl>
                                          <p:spTgt spid="43"/>
                                        </p:tgtEl>
                                        <p:attrNameLst>
                                          <p:attrName>ppt_h</p:attrName>
                                        </p:attrNameLst>
                                      </p:cBhvr>
                                      <p:tavLst>
                                        <p:tav tm="0">
                                          <p:val>
                                            <p:strVal val="#ppt_h"/>
                                          </p:val>
                                        </p:tav>
                                        <p:tav tm="100000">
                                          <p:val>
                                            <p:strVal val="#ppt_h"/>
                                          </p:val>
                                        </p:tav>
                                      </p:tavLst>
                                    </p:anim>
                                    <p:anim calcmode="lin" valueType="num">
                                      <p:cBhvr>
                                        <p:cTn id="31" dur="25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32" dur="25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33" dur="250" accel="50000" fill="hold">
                                          <p:stCondLst>
                                            <p:cond delay="250"/>
                                          </p:stCondLst>
                                        </p:cTn>
                                        <p:tgtEl>
                                          <p:spTgt spid="43"/>
                                        </p:tgtEl>
                                        <p:attrNameLst>
                                          <p:attrName>ppt_y</p:attrName>
                                        </p:attrNameLst>
                                      </p:cBhvr>
                                      <p:tavLst>
                                        <p:tav tm="0">
                                          <p:val>
                                            <p:strVal val="#ppt_y+.1"/>
                                          </p:val>
                                        </p:tav>
                                        <p:tav tm="100000">
                                          <p:val>
                                            <p:strVal val="#ppt_y"/>
                                          </p:val>
                                        </p:tav>
                                      </p:tavLst>
                                    </p:anim>
                                    <p:animEffect transition="in" filter="fade">
                                      <p:cBhvr>
                                        <p:cTn id="34" dur="500" decel="50000">
                                          <p:stCondLst>
                                            <p:cond delay="0"/>
                                          </p:stCondLst>
                                        </p:cTn>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a:spLocks noChangeAspect="1"/>
          </p:cNvSpPr>
          <p:nvPr/>
        </p:nvSpPr>
        <p:spPr>
          <a:xfrm>
            <a:off x="2494590" y="2277304"/>
            <a:ext cx="7683312" cy="3888000"/>
          </a:xfrm>
          <a:prstGeom prst="rect">
            <a:avLst/>
          </a:prstGeom>
          <a:ln>
            <a:solidFill>
              <a:schemeClr val="accent6"/>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solidFill>
                <a:schemeClr val="tx1"/>
              </a:solidFill>
            </a:endParaRPr>
          </a:p>
        </p:txBody>
      </p:sp>
      <p:sp>
        <p:nvSpPr>
          <p:cNvPr id="11" name="Text Box 44"/>
          <p:cNvSpPr txBox="1">
            <a:spLocks noChangeArrowheads="1"/>
          </p:cNvSpPr>
          <p:nvPr/>
        </p:nvSpPr>
        <p:spPr bwMode="auto">
          <a:xfrm>
            <a:off x="4655046" y="4092531"/>
            <a:ext cx="5072092" cy="105528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dirty="0"/>
              <a:t>愿上帝赐予我力量，去改变我所能改变的；赐予我勇气，去接受我不能改变的；并赐予我智慧，去分辨这两者。</a:t>
            </a:r>
            <a:endParaRPr lang="en-US" b="1" dirty="0">
              <a:solidFill>
                <a:schemeClr val="accent6"/>
              </a:solidFill>
            </a:endParaRPr>
          </a:p>
        </p:txBody>
      </p:sp>
      <p:pic>
        <p:nvPicPr>
          <p:cNvPr id="6147" name="Picture 3" descr="D:\Teliss_Tong\Copy\定期备份\工作备份\！PPT图片及版面资源\06-PPT精选插图\12-标签\右边角-黄1.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719388" y="2149481"/>
            <a:ext cx="1607665" cy="160032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rot="2696644">
            <a:off x="9174005" y="2573085"/>
            <a:ext cx="1107996" cy="369332"/>
          </a:xfrm>
          <a:prstGeom prst="rect">
            <a:avLst/>
          </a:prstGeom>
          <a:noFill/>
        </p:spPr>
        <p:txBody>
          <a:bodyPr wrap="none" rtlCol="0">
            <a:spAutoFit/>
          </a:bodyPr>
          <a:lstStyle/>
          <a:p>
            <a:r>
              <a:rPr lang="zh-CN" altLang="en-US" b="1" dirty="0">
                <a:solidFill>
                  <a:prstClr val="white"/>
                </a:solidFill>
                <a:latin typeface="微软雅黑" pitchFamily="34" charset="-122"/>
                <a:ea typeface="微软雅黑" pitchFamily="34" charset="-122"/>
              </a:rPr>
              <a:t>大师观点</a:t>
            </a:r>
          </a:p>
        </p:txBody>
      </p:sp>
      <p:sp>
        <p:nvSpPr>
          <p:cNvPr id="13" name="矩形 12">
            <a:extLst>
              <a:ext uri="{FF2B5EF4-FFF2-40B4-BE49-F238E27FC236}">
                <a16:creationId xmlns:a16="http://schemas.microsoft.com/office/drawing/2014/main" id="{6B24C19A-72CD-40BB-BBBB-F1FD768FDF33}"/>
              </a:ext>
            </a:extLst>
          </p:cNvPr>
          <p:cNvSpPr/>
          <p:nvPr/>
        </p:nvSpPr>
        <p:spPr>
          <a:xfrm>
            <a:off x="2854846" y="548680"/>
            <a:ext cx="5904656" cy="471796"/>
          </a:xfrm>
          <a:prstGeom prst="rect">
            <a:avLst/>
          </a:prstGeom>
        </p:spPr>
        <p:txBody>
          <a:bodyPr wrap="square">
            <a:spAutoFit/>
          </a:bodyPr>
          <a:lstStyle/>
          <a:p>
            <a:pPr algn="ctr">
              <a:lnSpc>
                <a:spcPct val="123000"/>
              </a:lnSpc>
            </a:pPr>
            <a:r>
              <a:rPr lang="zh-CN" altLang="en-US" sz="2200" dirty="0">
                <a:solidFill>
                  <a:srgbClr val="F05425"/>
                </a:solidFill>
                <a:latin typeface="微软雅黑" pitchFamily="34" charset="-122"/>
                <a:ea typeface="微软雅黑" pitchFamily="34" charset="-122"/>
              </a:rPr>
              <a:t>积极情绪</a:t>
            </a:r>
          </a:p>
        </p:txBody>
      </p:sp>
    </p:spTree>
    <p:extLst>
      <p:ext uri="{BB962C8B-B14F-4D97-AF65-F5344CB8AC3E}">
        <p14:creationId xmlns:p14="http://schemas.microsoft.com/office/powerpoint/2010/main" val="14195183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par>
                                <p:cTn id="16" presetID="8" presetClass="emph" presetSubtype="0" fill="hold" grpId="1" nodeType="withEffect">
                                  <p:stCondLst>
                                    <p:cond delay="0"/>
                                  </p:stCondLst>
                                  <p:childTnLst>
                                    <p:animRot by="21600000">
                                      <p:cBhvr>
                                        <p:cTn id="17" dur="500" fill="hold"/>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854846" y="548680"/>
            <a:ext cx="5904656" cy="471796"/>
          </a:xfrm>
          <a:prstGeom prst="rect">
            <a:avLst/>
          </a:prstGeom>
        </p:spPr>
        <p:txBody>
          <a:bodyPr wrap="square">
            <a:spAutoFit/>
          </a:bodyPr>
          <a:lstStyle/>
          <a:p>
            <a:pPr algn="ctr">
              <a:lnSpc>
                <a:spcPct val="123000"/>
              </a:lnSpc>
            </a:pPr>
            <a:r>
              <a:rPr lang="zh-CN" altLang="en-US" sz="2200" dirty="0">
                <a:solidFill>
                  <a:srgbClr val="F05425"/>
                </a:solidFill>
                <a:latin typeface="微软雅黑" pitchFamily="34" charset="-122"/>
                <a:ea typeface="微软雅黑" pitchFamily="34" charset="-122"/>
              </a:rPr>
              <a:t>幸福</a:t>
            </a:r>
            <a:r>
              <a:rPr lang="en-US" altLang="zh-CN" sz="2200" dirty="0">
                <a:solidFill>
                  <a:srgbClr val="F05425"/>
                </a:solidFill>
                <a:latin typeface="微软雅黑" pitchFamily="34" charset="-122"/>
                <a:ea typeface="微软雅黑" pitchFamily="34" charset="-122"/>
              </a:rPr>
              <a:t>-</a:t>
            </a:r>
            <a:r>
              <a:rPr lang="zh-CN" altLang="en-US" sz="2200" dirty="0">
                <a:solidFill>
                  <a:srgbClr val="F05425"/>
                </a:solidFill>
                <a:latin typeface="微软雅黑" pitchFamily="34" charset="-122"/>
                <a:ea typeface="微软雅黑" pitchFamily="34" charset="-122"/>
              </a:rPr>
              <a:t>过去的幸福</a:t>
            </a:r>
          </a:p>
        </p:txBody>
      </p:sp>
      <p:sp>
        <p:nvSpPr>
          <p:cNvPr id="4" name="Text Box 44"/>
          <p:cNvSpPr txBox="1">
            <a:spLocks noChangeArrowheads="1"/>
          </p:cNvSpPr>
          <p:nvPr/>
        </p:nvSpPr>
        <p:spPr bwMode="auto">
          <a:xfrm>
            <a:off x="5879182" y="2960691"/>
            <a:ext cx="4392488" cy="39049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dirty="0"/>
              <a:t>填充内容</a:t>
            </a:r>
            <a:endParaRPr lang="en-US" dirty="0"/>
          </a:p>
        </p:txBody>
      </p:sp>
      <p:sp>
        <p:nvSpPr>
          <p:cNvPr id="2" name="TextBox 1"/>
          <p:cNvSpPr txBox="1"/>
          <p:nvPr/>
        </p:nvSpPr>
        <p:spPr>
          <a:xfrm>
            <a:off x="9727138" y="548680"/>
            <a:ext cx="450764" cy="584775"/>
          </a:xfrm>
          <a:prstGeom prst="rect">
            <a:avLst/>
          </a:prstGeom>
          <a:noFill/>
        </p:spPr>
        <p:txBody>
          <a:bodyPr wrap="none" rtlCol="0">
            <a:spAutoFit/>
          </a:bodyPr>
          <a:lstStyle/>
          <a:p>
            <a:pPr fontAlgn="auto">
              <a:spcBef>
                <a:spcPts val="0"/>
              </a:spcBef>
              <a:spcAft>
                <a:spcPts val="0"/>
              </a:spcAft>
            </a:pPr>
            <a:r>
              <a:rPr lang="en-US" sz="3200" dirty="0">
                <a:solidFill>
                  <a:srgbClr val="FC6204"/>
                </a:solidFill>
                <a:latin typeface="Broadway" pitchFamily="82" charset="0"/>
                <a:ea typeface="DFPYeaSong-B5" pitchFamily="18" charset="-120"/>
              </a:rPr>
              <a:t>1</a:t>
            </a:r>
          </a:p>
        </p:txBody>
      </p:sp>
      <p:pic>
        <p:nvPicPr>
          <p:cNvPr id="7170" name="Picture 2" descr="D:\360Downloads\pic\1IH21255-0.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50590" y="2852936"/>
            <a:ext cx="5112568" cy="3240360"/>
          </a:xfrm>
          <a:prstGeom prst="rect">
            <a:avLst/>
          </a:prstGeom>
          <a:noFill/>
          <a:ln>
            <a:solidFill>
              <a:srgbClr val="F05425"/>
            </a:solidFill>
          </a:ln>
          <a:extLst>
            <a:ext uri="{909E8E84-426E-40DD-AFC4-6F175D3DCCD1}">
              <a14:hiddenFill xmlns:a14="http://schemas.microsoft.com/office/drawing/2010/main">
                <a:solidFill>
                  <a:srgbClr val="FFFFFF"/>
                </a:solidFill>
              </a14:hiddenFill>
            </a:ext>
          </a:extLst>
        </p:spPr>
      </p:pic>
      <p:sp>
        <p:nvSpPr>
          <p:cNvPr id="8" name="矩形 7"/>
          <p:cNvSpPr/>
          <p:nvPr/>
        </p:nvSpPr>
        <p:spPr>
          <a:xfrm>
            <a:off x="550590" y="2852936"/>
            <a:ext cx="9865096" cy="3240359"/>
          </a:xfrm>
          <a:prstGeom prst="rect">
            <a:avLst/>
          </a:prstGeom>
          <a:ln w="28575">
            <a:solidFill>
              <a:schemeClr val="accent6"/>
            </a:solidFill>
            <a:prstDash val="soli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3499261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8" presetClass="emph" presetSubtype="0" fill="hold" grpId="1" nodeType="withEffect">
                                  <p:stCondLst>
                                    <p:cond delay="0"/>
                                  </p:stCondLst>
                                  <p:childTnLst>
                                    <p:animRot by="21600000">
                                      <p:cBhvr>
                                        <p:cTn id="11" dur="500" fill="hold"/>
                                        <p:tgtEl>
                                          <p:spTgt spid="18"/>
                                        </p:tgtEl>
                                        <p:attrNameLst>
                                          <p:attrName>r</p:attrName>
                                        </p:attrNameLst>
                                      </p:cBhvr>
                                    </p:animRot>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2014A76-FDEF-424F-94A5-0234CFD60AE3}"/>
              </a:ext>
            </a:extLst>
          </p:cNvPr>
          <p:cNvSpPr/>
          <p:nvPr/>
        </p:nvSpPr>
        <p:spPr>
          <a:xfrm>
            <a:off x="2854846" y="548680"/>
            <a:ext cx="5904656" cy="471796"/>
          </a:xfrm>
          <a:prstGeom prst="rect">
            <a:avLst/>
          </a:prstGeom>
        </p:spPr>
        <p:txBody>
          <a:bodyPr wrap="square">
            <a:spAutoFit/>
          </a:bodyPr>
          <a:lstStyle/>
          <a:p>
            <a:pPr algn="ctr">
              <a:lnSpc>
                <a:spcPct val="123000"/>
              </a:lnSpc>
            </a:pPr>
            <a:r>
              <a:rPr lang="zh-CN" altLang="en-US" sz="2200" dirty="0">
                <a:solidFill>
                  <a:srgbClr val="F05425"/>
                </a:solidFill>
                <a:latin typeface="微软雅黑" pitchFamily="34" charset="-122"/>
                <a:ea typeface="微软雅黑" pitchFamily="34" charset="-122"/>
              </a:rPr>
              <a:t>心流</a:t>
            </a:r>
            <a:r>
              <a:rPr lang="en-US" altLang="zh-CN" sz="2200" dirty="0">
                <a:solidFill>
                  <a:srgbClr val="F05425"/>
                </a:solidFill>
                <a:latin typeface="微软雅黑" pitchFamily="34" charset="-122"/>
                <a:ea typeface="微软雅黑" pitchFamily="34" charset="-122"/>
              </a:rPr>
              <a:t>-</a:t>
            </a:r>
            <a:r>
              <a:rPr lang="zh-CN" altLang="en-US" sz="2200" dirty="0">
                <a:solidFill>
                  <a:srgbClr val="F05425"/>
                </a:solidFill>
                <a:latin typeface="微软雅黑" pitchFamily="34" charset="-122"/>
                <a:ea typeface="微软雅黑" pitchFamily="34" charset="-122"/>
              </a:rPr>
              <a:t>当下的幸福</a:t>
            </a:r>
          </a:p>
        </p:txBody>
      </p:sp>
    </p:spTree>
    <p:extLst>
      <p:ext uri="{BB962C8B-B14F-4D97-AF65-F5344CB8AC3E}">
        <p14:creationId xmlns:p14="http://schemas.microsoft.com/office/powerpoint/2010/main" val="120990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8" presetClass="emph" presetSubtype="0" fill="hold" grpId="1" nodeType="withEffect">
                                  <p:stCondLst>
                                    <p:cond delay="0"/>
                                  </p:stCondLst>
                                  <p:childTnLst>
                                    <p:animRot by="21600000">
                                      <p:cBhvr>
                                        <p:cTn id="11" dur="5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2014A76-FDEF-424F-94A5-0234CFD60AE3}"/>
              </a:ext>
            </a:extLst>
          </p:cNvPr>
          <p:cNvSpPr/>
          <p:nvPr/>
        </p:nvSpPr>
        <p:spPr>
          <a:xfrm>
            <a:off x="2854846" y="548680"/>
            <a:ext cx="5904656" cy="471796"/>
          </a:xfrm>
          <a:prstGeom prst="rect">
            <a:avLst/>
          </a:prstGeom>
        </p:spPr>
        <p:txBody>
          <a:bodyPr wrap="square">
            <a:spAutoFit/>
          </a:bodyPr>
          <a:lstStyle/>
          <a:p>
            <a:pPr algn="ctr">
              <a:lnSpc>
                <a:spcPct val="123000"/>
              </a:lnSpc>
            </a:pPr>
            <a:r>
              <a:rPr lang="zh-CN" altLang="en-US" sz="2200" dirty="0">
                <a:solidFill>
                  <a:srgbClr val="F05425"/>
                </a:solidFill>
                <a:latin typeface="微软雅黑" pitchFamily="34" charset="-122"/>
                <a:ea typeface="微软雅黑" pitchFamily="34" charset="-122"/>
              </a:rPr>
              <a:t>乐观</a:t>
            </a:r>
            <a:r>
              <a:rPr lang="en-US" altLang="zh-CN" sz="2200" dirty="0">
                <a:solidFill>
                  <a:srgbClr val="F05425"/>
                </a:solidFill>
                <a:latin typeface="微软雅黑" pitchFamily="34" charset="-122"/>
                <a:ea typeface="微软雅黑" pitchFamily="34" charset="-122"/>
              </a:rPr>
              <a:t>-</a:t>
            </a:r>
            <a:r>
              <a:rPr lang="zh-CN" altLang="en-US" sz="2200" dirty="0">
                <a:solidFill>
                  <a:srgbClr val="F05425"/>
                </a:solidFill>
                <a:latin typeface="微软雅黑" pitchFamily="34" charset="-122"/>
                <a:ea typeface="微软雅黑" pitchFamily="34" charset="-122"/>
              </a:rPr>
              <a:t>未来的幸福</a:t>
            </a:r>
          </a:p>
        </p:txBody>
      </p:sp>
    </p:spTree>
    <p:extLst>
      <p:ext uri="{BB962C8B-B14F-4D97-AF65-F5344CB8AC3E}">
        <p14:creationId xmlns:p14="http://schemas.microsoft.com/office/powerpoint/2010/main" val="147392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8" presetClass="emph" presetSubtype="0" fill="hold" grpId="1" nodeType="withEffect">
                                  <p:stCondLst>
                                    <p:cond delay="0"/>
                                  </p:stCondLst>
                                  <p:childTnLst>
                                    <p:animRot by="21600000">
                                      <p:cBhvr>
                                        <p:cTn id="11" dur="5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72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43D78B3-60EA-47DF-84E0-9A766DA98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663" y="2826998"/>
            <a:ext cx="8064896" cy="2958932"/>
          </a:xfrm>
          <a:prstGeom prst="rect">
            <a:avLst/>
          </a:prstGeom>
        </p:spPr>
      </p:pic>
      <p:sp>
        <p:nvSpPr>
          <p:cNvPr id="4" name="矩形 3">
            <a:extLst>
              <a:ext uri="{FF2B5EF4-FFF2-40B4-BE49-F238E27FC236}">
                <a16:creationId xmlns:a16="http://schemas.microsoft.com/office/drawing/2014/main" id="{39084300-AFD8-4529-B580-1D61545E5BDD}"/>
              </a:ext>
            </a:extLst>
          </p:cNvPr>
          <p:cNvSpPr/>
          <p:nvPr/>
        </p:nvSpPr>
        <p:spPr>
          <a:xfrm>
            <a:off x="2854846" y="548680"/>
            <a:ext cx="5904656" cy="471796"/>
          </a:xfrm>
          <a:prstGeom prst="rect">
            <a:avLst/>
          </a:prstGeom>
        </p:spPr>
        <p:txBody>
          <a:bodyPr wrap="square">
            <a:spAutoFit/>
          </a:bodyPr>
          <a:lstStyle/>
          <a:p>
            <a:pPr algn="ctr">
              <a:lnSpc>
                <a:spcPct val="123000"/>
              </a:lnSpc>
            </a:pPr>
            <a:r>
              <a:rPr lang="zh-CN" altLang="en-US" sz="2200" dirty="0">
                <a:solidFill>
                  <a:srgbClr val="F05425"/>
                </a:solidFill>
                <a:latin typeface="微软雅黑" pitchFamily="34" charset="-122"/>
                <a:ea typeface="微软雅黑" pitchFamily="34" charset="-122"/>
              </a:rPr>
              <a:t>资本类型</a:t>
            </a:r>
          </a:p>
        </p:txBody>
      </p:sp>
    </p:spTree>
    <p:extLst>
      <p:ext uri="{BB962C8B-B14F-4D97-AF65-F5344CB8AC3E}">
        <p14:creationId xmlns:p14="http://schemas.microsoft.com/office/powerpoint/2010/main" val="2207537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4B03825-B08A-4235-9089-9D70C89D70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0790" y="1988840"/>
            <a:ext cx="5688632" cy="3672222"/>
          </a:xfrm>
          <a:prstGeom prst="rect">
            <a:avLst/>
          </a:prstGeom>
        </p:spPr>
      </p:pic>
      <p:sp>
        <p:nvSpPr>
          <p:cNvPr id="4" name="矩形 3">
            <a:extLst>
              <a:ext uri="{FF2B5EF4-FFF2-40B4-BE49-F238E27FC236}">
                <a16:creationId xmlns:a16="http://schemas.microsoft.com/office/drawing/2014/main" id="{CB2EF1F0-1C1D-47E6-8CDB-DB484E1958F1}"/>
              </a:ext>
            </a:extLst>
          </p:cNvPr>
          <p:cNvSpPr/>
          <p:nvPr/>
        </p:nvSpPr>
        <p:spPr>
          <a:xfrm>
            <a:off x="2854846" y="548680"/>
            <a:ext cx="5904656" cy="471796"/>
          </a:xfrm>
          <a:prstGeom prst="rect">
            <a:avLst/>
          </a:prstGeom>
        </p:spPr>
        <p:txBody>
          <a:bodyPr wrap="square">
            <a:spAutoFit/>
          </a:bodyPr>
          <a:lstStyle/>
          <a:p>
            <a:pPr algn="ctr">
              <a:lnSpc>
                <a:spcPct val="123000"/>
              </a:lnSpc>
            </a:pPr>
            <a:r>
              <a:rPr lang="zh-CN" altLang="en-US" sz="2200" dirty="0">
                <a:solidFill>
                  <a:srgbClr val="F05425"/>
                </a:solidFill>
                <a:latin typeface="微软雅黑" pitchFamily="34" charset="-122"/>
                <a:ea typeface="微软雅黑" pitchFamily="34" charset="-122"/>
              </a:rPr>
              <a:t>积极心理资本</a:t>
            </a:r>
          </a:p>
        </p:txBody>
      </p:sp>
    </p:spTree>
    <p:extLst>
      <p:ext uri="{BB962C8B-B14F-4D97-AF65-F5344CB8AC3E}">
        <p14:creationId xmlns:p14="http://schemas.microsoft.com/office/powerpoint/2010/main" val="4101996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3"/>
          <p:cNvSpPr txBox="1">
            <a:spLocks/>
          </p:cNvSpPr>
          <p:nvPr/>
        </p:nvSpPr>
        <p:spPr>
          <a:xfrm>
            <a:off x="3563888" y="2780928"/>
            <a:ext cx="4187502"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3200" b="0" dirty="0">
                <a:solidFill>
                  <a:srgbClr val="F05425"/>
                </a:solidFill>
                <a:ea typeface="微软雅黑" pitchFamily="34" charset="-122"/>
              </a:rPr>
              <a:t>运用情景</a:t>
            </a:r>
          </a:p>
        </p:txBody>
      </p:sp>
      <p:sp>
        <p:nvSpPr>
          <p:cNvPr id="28" name="文本占位符 4"/>
          <p:cNvSpPr txBox="1">
            <a:spLocks/>
          </p:cNvSpPr>
          <p:nvPr/>
        </p:nvSpPr>
        <p:spPr>
          <a:xfrm>
            <a:off x="2255095" y="2564904"/>
            <a:ext cx="2100881" cy="1584176"/>
          </a:xfrm>
          <a:prstGeom prst="rect">
            <a:avLst/>
          </a:prstGeom>
        </p:spPr>
        <p:txBody>
          <a:bodyPr vert="horz" lIns="91440" tIns="45720" rIns="91440" bIns="45720" rtlCol="0" anchor="ctr">
            <a:normAutofit fontScale="55000" lnSpcReduction="20000"/>
          </a:bodyPr>
          <a:lstStyle>
            <a:lvl1pPr marL="0" indent="0" algn="l" defTabSz="914400" rtl="0" eaLnBrk="1" latinLnBrk="0" hangingPunct="1">
              <a:spcBef>
                <a:spcPct val="20000"/>
              </a:spcBef>
              <a:buFont typeface="Arial" pitchFamily="34" charset="0"/>
              <a:buNone/>
              <a:defRPr sz="11500" b="1" kern="1200">
                <a:solidFill>
                  <a:srgbClr val="56762C"/>
                </a:solidFill>
                <a:latin typeface="Bell MT" pitchFamily="18" charset="0"/>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20200" dirty="0">
                <a:solidFill>
                  <a:srgbClr val="F05425"/>
                </a:solidFill>
                <a:latin typeface="Broadway" pitchFamily="82" charset="0"/>
                <a:ea typeface="微软雅黑"/>
              </a:rPr>
              <a:t>4</a:t>
            </a:r>
            <a:endParaRPr kumimoji="0" lang="zh-CN" altLang="en-US" sz="20200" b="1" i="0" u="none" strike="noStrike" kern="1200" cap="none" spc="0" normalizeH="0" baseline="0" noProof="0" dirty="0">
              <a:ln>
                <a:noFill/>
              </a:ln>
              <a:solidFill>
                <a:srgbClr val="F05425"/>
              </a:solidFill>
              <a:effectLst/>
              <a:uLnTx/>
              <a:uFillTx/>
              <a:latin typeface="Broadway" pitchFamily="82" charset="0"/>
              <a:ea typeface="微软雅黑"/>
            </a:endParaRPr>
          </a:p>
        </p:txBody>
      </p:sp>
      <p:sp>
        <p:nvSpPr>
          <p:cNvPr id="29" name="文本占位符 5"/>
          <p:cNvSpPr txBox="1">
            <a:spLocks/>
          </p:cNvSpPr>
          <p:nvPr/>
        </p:nvSpPr>
        <p:spPr>
          <a:xfrm>
            <a:off x="3563888" y="3501009"/>
            <a:ext cx="4979590"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1600" b="0" dirty="0">
                <a:solidFill>
                  <a:schemeClr val="bg1">
                    <a:lumMod val="50000"/>
                  </a:schemeClr>
                </a:solidFill>
                <a:ea typeface="微软雅黑" pitchFamily="34" charset="-122"/>
              </a:rPr>
              <a:t>请思考：我们如何把积极心理学应用于生活？</a:t>
            </a:r>
          </a:p>
        </p:txBody>
      </p:sp>
      <p:sp>
        <p:nvSpPr>
          <p:cNvPr id="30" name="矩形 29"/>
          <p:cNvSpPr/>
          <p:nvPr/>
        </p:nvSpPr>
        <p:spPr>
          <a:xfrm>
            <a:off x="3563888" y="3406140"/>
            <a:ext cx="4536504" cy="21600"/>
          </a:xfrm>
          <a:prstGeom prst="rect">
            <a:avLst/>
          </a:prstGeom>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9573002"/>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854846" y="548680"/>
            <a:ext cx="5904656" cy="508729"/>
          </a:xfrm>
          <a:prstGeom prst="rect">
            <a:avLst/>
          </a:prstGeom>
        </p:spPr>
        <p:txBody>
          <a:bodyPr wrap="square">
            <a:spAutoFit/>
          </a:bodyPr>
          <a:lstStyle/>
          <a:p>
            <a:pPr algn="ctr">
              <a:lnSpc>
                <a:spcPct val="123000"/>
              </a:lnSpc>
            </a:pPr>
            <a:r>
              <a:rPr lang="zh-CN" altLang="en-US" sz="2200" dirty="0">
                <a:solidFill>
                  <a:srgbClr val="F05425"/>
                </a:solidFill>
                <a:latin typeface="微软雅黑" pitchFamily="34" charset="-122"/>
                <a:ea typeface="微软雅黑" pitchFamily="34" charset="-122"/>
              </a:rPr>
              <a:t>情商的重要性</a:t>
            </a:r>
          </a:p>
        </p:txBody>
      </p:sp>
      <p:sp>
        <p:nvSpPr>
          <p:cNvPr id="2" name="TextBox 1"/>
          <p:cNvSpPr txBox="1"/>
          <p:nvPr/>
        </p:nvSpPr>
        <p:spPr>
          <a:xfrm>
            <a:off x="9727138" y="548680"/>
            <a:ext cx="450764" cy="584775"/>
          </a:xfrm>
          <a:prstGeom prst="rect">
            <a:avLst/>
          </a:prstGeom>
          <a:noFill/>
        </p:spPr>
        <p:txBody>
          <a:bodyPr wrap="none" rtlCol="0">
            <a:spAutoFit/>
          </a:bodyPr>
          <a:lstStyle/>
          <a:p>
            <a:pPr fontAlgn="auto">
              <a:spcBef>
                <a:spcPts val="0"/>
              </a:spcBef>
              <a:spcAft>
                <a:spcPts val="0"/>
              </a:spcAft>
            </a:pPr>
            <a:r>
              <a:rPr lang="en-US" sz="3200" dirty="0">
                <a:solidFill>
                  <a:srgbClr val="FC6204"/>
                </a:solidFill>
                <a:latin typeface="Broadway" pitchFamily="82" charset="0"/>
                <a:ea typeface="DFPYeaSong-B5" pitchFamily="18" charset="-120"/>
              </a:rPr>
              <a:t>3</a:t>
            </a:r>
          </a:p>
        </p:txBody>
      </p:sp>
      <p:sp>
        <p:nvSpPr>
          <p:cNvPr id="48" name="Text Box 44"/>
          <p:cNvSpPr txBox="1">
            <a:spLocks noChangeArrowheads="1"/>
          </p:cNvSpPr>
          <p:nvPr/>
        </p:nvSpPr>
        <p:spPr bwMode="auto">
          <a:xfrm>
            <a:off x="1383154" y="1460590"/>
            <a:ext cx="4928076" cy="75713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dirty="0"/>
              <a:t>美国心理学瓦尔特于</a:t>
            </a:r>
            <a:r>
              <a:rPr lang="en-US" altLang="zh-CN" dirty="0"/>
              <a:t>20</a:t>
            </a:r>
            <a:r>
              <a:rPr lang="zh-CN" altLang="en-US" dirty="0"/>
              <a:t>世纪</a:t>
            </a:r>
            <a:r>
              <a:rPr lang="en-US" altLang="zh-CN" dirty="0"/>
              <a:t>60</a:t>
            </a:r>
            <a:r>
              <a:rPr lang="zh-CN" altLang="en-US" dirty="0"/>
              <a:t>年代在斯坦福大学的一所幼儿园做了一个著名实验。</a:t>
            </a:r>
            <a:endParaRPr lang="en-US" dirty="0"/>
          </a:p>
        </p:txBody>
      </p:sp>
      <p:sp>
        <p:nvSpPr>
          <p:cNvPr id="49" name="矩形 48"/>
          <p:cNvSpPr/>
          <p:nvPr/>
        </p:nvSpPr>
        <p:spPr>
          <a:xfrm>
            <a:off x="591066" y="1353624"/>
            <a:ext cx="5864180" cy="4955696"/>
          </a:xfrm>
          <a:prstGeom prst="rect">
            <a:avLst/>
          </a:prstGeom>
          <a:ln>
            <a:solidFill>
              <a:schemeClr val="accent6"/>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pic>
        <p:nvPicPr>
          <p:cNvPr id="50" name="Picture 4" descr="F:\TDZ临时\其他备用\！PPT图片及版面资源\06-PPT精选插图\04-图标\右边角-黄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478582" y="1268760"/>
            <a:ext cx="1154490" cy="1149218"/>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rot="18928564">
            <a:off x="568251" y="1554439"/>
            <a:ext cx="646331" cy="369332"/>
          </a:xfrm>
          <a:prstGeom prst="rect">
            <a:avLst/>
          </a:prstGeom>
          <a:noFill/>
        </p:spPr>
        <p:txBody>
          <a:bodyPr wrap="none" rtlCol="0">
            <a:spAutoFit/>
          </a:bodyPr>
          <a:lstStyle/>
          <a:p>
            <a:r>
              <a:rPr lang="zh-CN" altLang="en-US" b="1" dirty="0">
                <a:solidFill>
                  <a:prstClr val="white"/>
                </a:solidFill>
                <a:latin typeface="微软雅黑" pitchFamily="34" charset="-122"/>
                <a:ea typeface="微软雅黑" pitchFamily="34" charset="-122"/>
              </a:rPr>
              <a:t>资料</a:t>
            </a:r>
          </a:p>
        </p:txBody>
      </p:sp>
      <p:sp>
        <p:nvSpPr>
          <p:cNvPr id="52" name="Text Box 44"/>
          <p:cNvSpPr txBox="1">
            <a:spLocks noChangeArrowheads="1"/>
          </p:cNvSpPr>
          <p:nvPr/>
        </p:nvSpPr>
        <p:spPr bwMode="auto">
          <a:xfrm>
            <a:off x="741904" y="2368669"/>
            <a:ext cx="5569326" cy="10895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dirty="0"/>
              <a:t>在实验中，他事先在那些仅有</a:t>
            </a:r>
            <a:r>
              <a:rPr lang="en-US" altLang="zh-CN" dirty="0"/>
              <a:t>4</a:t>
            </a:r>
            <a:r>
              <a:rPr lang="zh-CN" altLang="en-US" dirty="0"/>
              <a:t>岁的儿童面前放上一颗棉花糖，告诉他们：“你们可以吃掉这颗糖，但如果能等到我出去一会儿，回来再吃，就能吃到两颗。”</a:t>
            </a:r>
            <a:endParaRPr lang="en-US" b="1" dirty="0">
              <a:solidFill>
                <a:schemeClr val="accent6"/>
              </a:solidFill>
            </a:endParaRPr>
          </a:p>
        </p:txBody>
      </p:sp>
      <p:pic>
        <p:nvPicPr>
          <p:cNvPr id="3076" name="Picture 4" descr="http://pic2.xihuan.me/edr/680__/t0206289efc2879226a.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619281" y="1367444"/>
            <a:ext cx="3800475" cy="5490556"/>
          </a:xfrm>
          <a:prstGeom prst="rect">
            <a:avLst/>
          </a:prstGeom>
          <a:noFill/>
          <a:extLst>
            <a:ext uri="{909E8E84-426E-40DD-AFC4-6F175D3DCCD1}">
              <a14:hiddenFill xmlns:a14="http://schemas.microsoft.com/office/drawing/2010/main">
                <a:solidFill>
                  <a:srgbClr val="FFFFFF"/>
                </a:solidFill>
              </a14:hiddenFill>
            </a:ext>
          </a:extLst>
        </p:spPr>
      </p:pic>
      <p:sp>
        <p:nvSpPr>
          <p:cNvPr id="53" name="Text Box 44"/>
          <p:cNvSpPr txBox="1">
            <a:spLocks noChangeArrowheads="1"/>
          </p:cNvSpPr>
          <p:nvPr/>
        </p:nvSpPr>
        <p:spPr bwMode="auto">
          <a:xfrm>
            <a:off x="766614" y="3609147"/>
            <a:ext cx="5544616" cy="10895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dirty="0"/>
              <a:t>当他刚离去，有的小孩就迫不及待地吃掉了糖；有的等待了一会儿，但还是忍不住；剩下的那些孩子则坚持等候了对他们来说很漫长的</a:t>
            </a:r>
            <a:r>
              <a:rPr lang="en-US" altLang="zh-CN" dirty="0"/>
              <a:t>20</a:t>
            </a:r>
            <a:r>
              <a:rPr lang="zh-CN" altLang="en-US" dirty="0"/>
              <a:t>分钟，吃到了两颗棉花糖。</a:t>
            </a:r>
            <a:endParaRPr lang="en-US" b="1" dirty="0">
              <a:solidFill>
                <a:schemeClr val="accent6"/>
              </a:solidFill>
            </a:endParaRPr>
          </a:p>
        </p:txBody>
      </p:sp>
      <p:sp>
        <p:nvSpPr>
          <p:cNvPr id="54" name="Text Box 44"/>
          <p:cNvSpPr txBox="1">
            <a:spLocks noChangeArrowheads="1"/>
          </p:cNvSpPr>
          <p:nvPr/>
        </p:nvSpPr>
        <p:spPr bwMode="auto">
          <a:xfrm>
            <a:off x="766614" y="4849624"/>
            <a:ext cx="5544616" cy="138768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en-US" altLang="zh-CN" dirty="0"/>
              <a:t>10</a:t>
            </a:r>
            <a:r>
              <a:rPr lang="zh-CN" altLang="en-US" dirty="0"/>
              <a:t>多年后，这些孩子长大了，参加了大学入学考试，结果是那些坚持得到两颗糖的孩子的平均分比得到一颗糖的孩子高出</a:t>
            </a:r>
            <a:r>
              <a:rPr lang="en-US" altLang="zh-CN" dirty="0"/>
              <a:t>210</a:t>
            </a:r>
            <a:r>
              <a:rPr lang="zh-CN" altLang="en-US" dirty="0"/>
              <a:t>分（总分</a:t>
            </a:r>
            <a:r>
              <a:rPr lang="en-US" altLang="zh-CN" dirty="0"/>
              <a:t>800</a:t>
            </a:r>
            <a:r>
              <a:rPr lang="zh-CN" altLang="en-US" dirty="0"/>
              <a:t>分），而他们的智商水平并没有明显的差别。</a:t>
            </a:r>
            <a:endParaRPr lang="en-US" b="1" dirty="0">
              <a:solidFill>
                <a:schemeClr val="accent6"/>
              </a:solidFill>
            </a:endParaRPr>
          </a:p>
        </p:txBody>
      </p:sp>
    </p:spTree>
    <p:extLst>
      <p:ext uri="{BB962C8B-B14F-4D97-AF65-F5344CB8AC3E}">
        <p14:creationId xmlns:p14="http://schemas.microsoft.com/office/powerpoint/2010/main" val="18290945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8" presetClass="emph" presetSubtype="0" fill="hold" grpId="1" nodeType="withEffect">
                                  <p:stCondLst>
                                    <p:cond delay="0"/>
                                  </p:stCondLst>
                                  <p:childTnLst>
                                    <p:animRot by="21600000">
                                      <p:cBhvr>
                                        <p:cTn id="11" dur="500" fill="hold"/>
                                        <p:tgtEl>
                                          <p:spTgt spid="18"/>
                                        </p:tgtEl>
                                        <p:attrNameLst>
                                          <p:attrName>r</p:attrName>
                                        </p:attrNameLst>
                                      </p:cBhvr>
                                    </p:animRot>
                                  </p:childTnLst>
                                </p:cTn>
                              </p:par>
                            </p:childTnLst>
                          </p:cTn>
                        </p:par>
                        <p:par>
                          <p:cTn id="12" fill="hold">
                            <p:stCondLst>
                              <p:cond delay="500"/>
                            </p:stCondLst>
                            <p:childTnLst>
                              <p:par>
                                <p:cTn id="13" presetID="52" presetClass="entr" presetSubtype="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Scale>
                                      <p:cBhvr>
                                        <p:cTn id="15" dur="10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48"/>
                                        </p:tgtEl>
                                        <p:attrNameLst>
                                          <p:attrName>ppt_x</p:attrName>
                                          <p:attrName>ppt_y</p:attrName>
                                        </p:attrNameLst>
                                      </p:cBhvr>
                                    </p:animMotion>
                                    <p:animEffect transition="in" filter="fade">
                                      <p:cBhvr>
                                        <p:cTn id="17" dur="1000"/>
                                        <p:tgtEl>
                                          <p:spTgt spid="48"/>
                                        </p:tgtEl>
                                      </p:cBhvr>
                                    </p:animEffect>
                                  </p:childTnLst>
                                </p:cTn>
                              </p:par>
                              <p:par>
                                <p:cTn id="18" presetID="52" presetClass="entr" presetSubtype="0" fill="hold" grpId="0" nodeType="withEffect">
                                  <p:stCondLst>
                                    <p:cond delay="200"/>
                                  </p:stCondLst>
                                  <p:iterate type="lt">
                                    <p:tmPct val="0"/>
                                  </p:iterate>
                                  <p:childTnLst>
                                    <p:set>
                                      <p:cBhvr>
                                        <p:cTn id="19" dur="1" fill="hold">
                                          <p:stCondLst>
                                            <p:cond delay="0"/>
                                          </p:stCondLst>
                                        </p:cTn>
                                        <p:tgtEl>
                                          <p:spTgt spid="52"/>
                                        </p:tgtEl>
                                        <p:attrNameLst>
                                          <p:attrName>style.visibility</p:attrName>
                                        </p:attrNameLst>
                                      </p:cBhvr>
                                      <p:to>
                                        <p:strVal val="visible"/>
                                      </p:to>
                                    </p:set>
                                    <p:animScale>
                                      <p:cBhvr>
                                        <p:cTn id="20"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52"/>
                                        </p:tgtEl>
                                        <p:attrNameLst>
                                          <p:attrName>ppt_x</p:attrName>
                                          <p:attrName>ppt_y</p:attrName>
                                        </p:attrNameLst>
                                      </p:cBhvr>
                                    </p:animMotion>
                                    <p:animEffect transition="in" filter="fade">
                                      <p:cBhvr>
                                        <p:cTn id="22" dur="1000"/>
                                        <p:tgtEl>
                                          <p:spTgt spid="52"/>
                                        </p:tgtEl>
                                      </p:cBhvr>
                                    </p:animEffect>
                                  </p:childTnLst>
                                </p:cTn>
                              </p:par>
                              <p:par>
                                <p:cTn id="23" presetID="52" presetClass="entr" presetSubtype="0" fill="hold" grpId="0" nodeType="withEffect">
                                  <p:stCondLst>
                                    <p:cond delay="400"/>
                                  </p:stCondLst>
                                  <p:iterate type="lt">
                                    <p:tmPct val="0"/>
                                  </p:iterate>
                                  <p:childTnLst>
                                    <p:set>
                                      <p:cBhvr>
                                        <p:cTn id="24" dur="1" fill="hold">
                                          <p:stCondLst>
                                            <p:cond delay="0"/>
                                          </p:stCondLst>
                                        </p:cTn>
                                        <p:tgtEl>
                                          <p:spTgt spid="53"/>
                                        </p:tgtEl>
                                        <p:attrNameLst>
                                          <p:attrName>style.visibility</p:attrName>
                                        </p:attrNameLst>
                                      </p:cBhvr>
                                      <p:to>
                                        <p:strVal val="visible"/>
                                      </p:to>
                                    </p:set>
                                    <p:animScale>
                                      <p:cBhvr>
                                        <p:cTn id="25"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53"/>
                                        </p:tgtEl>
                                        <p:attrNameLst>
                                          <p:attrName>ppt_x</p:attrName>
                                          <p:attrName>ppt_y</p:attrName>
                                        </p:attrNameLst>
                                      </p:cBhvr>
                                    </p:animMotion>
                                    <p:animEffect transition="in" filter="fade">
                                      <p:cBhvr>
                                        <p:cTn id="27" dur="1000"/>
                                        <p:tgtEl>
                                          <p:spTgt spid="53"/>
                                        </p:tgtEl>
                                      </p:cBhvr>
                                    </p:animEffect>
                                  </p:childTnLst>
                                </p:cTn>
                              </p:par>
                              <p:par>
                                <p:cTn id="28" presetID="52" presetClass="entr" presetSubtype="0" fill="hold" grpId="0" nodeType="withEffect">
                                  <p:stCondLst>
                                    <p:cond delay="600"/>
                                  </p:stCondLst>
                                  <p:iterate type="lt">
                                    <p:tmPct val="0"/>
                                  </p:iterate>
                                  <p:childTnLst>
                                    <p:set>
                                      <p:cBhvr>
                                        <p:cTn id="29" dur="1" fill="hold">
                                          <p:stCondLst>
                                            <p:cond delay="0"/>
                                          </p:stCondLst>
                                        </p:cTn>
                                        <p:tgtEl>
                                          <p:spTgt spid="54"/>
                                        </p:tgtEl>
                                        <p:attrNameLst>
                                          <p:attrName>style.visibility</p:attrName>
                                        </p:attrNameLst>
                                      </p:cBhvr>
                                      <p:to>
                                        <p:strVal val="visible"/>
                                      </p:to>
                                    </p:set>
                                    <p:animScale>
                                      <p:cBhvr>
                                        <p:cTn id="30" dur="1000" decel="50000" fill="hold">
                                          <p:stCondLst>
                                            <p:cond delay="0"/>
                                          </p:stCondLst>
                                        </p:cTn>
                                        <p:tgtEl>
                                          <p:spTgt spid="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54"/>
                                        </p:tgtEl>
                                        <p:attrNameLst>
                                          <p:attrName>ppt_x</p:attrName>
                                          <p:attrName>ppt_y</p:attrName>
                                        </p:attrNameLst>
                                      </p:cBhvr>
                                    </p:animMotion>
                                    <p:animEffect transition="in" filter="fade">
                                      <p:cBhvr>
                                        <p:cTn id="32"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48" grpId="0"/>
      <p:bldP spid="52" grpId="0"/>
      <p:bldP spid="53" grpId="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854846" y="548680"/>
            <a:ext cx="5904656" cy="508729"/>
          </a:xfrm>
          <a:prstGeom prst="rect">
            <a:avLst/>
          </a:prstGeom>
        </p:spPr>
        <p:txBody>
          <a:bodyPr wrap="square">
            <a:spAutoFit/>
          </a:bodyPr>
          <a:lstStyle/>
          <a:p>
            <a:pPr algn="ctr">
              <a:lnSpc>
                <a:spcPct val="123000"/>
              </a:lnSpc>
            </a:pPr>
            <a:r>
              <a:rPr lang="zh-CN" altLang="en-US" sz="2200" dirty="0">
                <a:solidFill>
                  <a:srgbClr val="F05425"/>
                </a:solidFill>
                <a:latin typeface="微软雅黑" pitchFamily="34" charset="-122"/>
                <a:ea typeface="微软雅黑" pitchFamily="34" charset="-122"/>
              </a:rPr>
              <a:t>情商的重要性</a:t>
            </a:r>
          </a:p>
        </p:txBody>
      </p:sp>
      <p:sp>
        <p:nvSpPr>
          <p:cNvPr id="2" name="TextBox 1"/>
          <p:cNvSpPr txBox="1"/>
          <p:nvPr/>
        </p:nvSpPr>
        <p:spPr>
          <a:xfrm>
            <a:off x="9727138" y="548680"/>
            <a:ext cx="450764" cy="584775"/>
          </a:xfrm>
          <a:prstGeom prst="rect">
            <a:avLst/>
          </a:prstGeom>
          <a:noFill/>
        </p:spPr>
        <p:txBody>
          <a:bodyPr wrap="none" rtlCol="0">
            <a:spAutoFit/>
          </a:bodyPr>
          <a:lstStyle/>
          <a:p>
            <a:pPr fontAlgn="auto">
              <a:spcBef>
                <a:spcPts val="0"/>
              </a:spcBef>
              <a:spcAft>
                <a:spcPts val="0"/>
              </a:spcAft>
            </a:pPr>
            <a:r>
              <a:rPr lang="en-US" sz="3200" dirty="0">
                <a:solidFill>
                  <a:srgbClr val="FC6204"/>
                </a:solidFill>
                <a:latin typeface="Broadway" pitchFamily="82" charset="0"/>
                <a:ea typeface="DFPYeaSong-B5" pitchFamily="18" charset="-120"/>
              </a:rPr>
              <a:t>3</a:t>
            </a:r>
          </a:p>
        </p:txBody>
      </p:sp>
      <p:sp>
        <p:nvSpPr>
          <p:cNvPr id="12" name="Text Box 44"/>
          <p:cNvSpPr txBox="1">
            <a:spLocks noChangeArrowheads="1"/>
          </p:cNvSpPr>
          <p:nvPr/>
        </p:nvSpPr>
        <p:spPr bwMode="auto">
          <a:xfrm>
            <a:off x="442578" y="3358499"/>
            <a:ext cx="4212468" cy="208672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dirty="0"/>
              <a:t>一份有关调查报告批露，在“贝尔实验室”，顶尖人物并非是那些智商超群的名牌大学毕业生。相反，</a:t>
            </a:r>
            <a:r>
              <a:rPr lang="zh-CN" altLang="en-US" b="1" dirty="0">
                <a:solidFill>
                  <a:srgbClr val="F05425"/>
                </a:solidFill>
              </a:rPr>
              <a:t>一些智商平平但情商甚高的研究员往往以其丰硕的科研业绩成为明星。</a:t>
            </a:r>
            <a:r>
              <a:rPr lang="zh-CN" altLang="en-US" dirty="0"/>
              <a:t>其中的奥妙在于，情商高的人更能适应激烈的社会竞争局面。</a:t>
            </a:r>
            <a:endParaRPr lang="en-US" b="1" dirty="0">
              <a:solidFill>
                <a:srgbClr val="F05425"/>
              </a:solidFill>
            </a:endParaRPr>
          </a:p>
        </p:txBody>
      </p:sp>
      <p:sp>
        <p:nvSpPr>
          <p:cNvPr id="13" name="矩形 12"/>
          <p:cNvSpPr/>
          <p:nvPr/>
        </p:nvSpPr>
        <p:spPr>
          <a:xfrm>
            <a:off x="5742454" y="4437112"/>
            <a:ext cx="1008000" cy="1008000"/>
          </a:xfrm>
          <a:prstGeom prst="rect">
            <a:avLst/>
          </a:prstGeom>
          <a:noFill/>
          <a:ln w="25400" cap="flat" cmpd="sng" algn="ctr">
            <a:solidFill>
              <a:srgbClr val="9BBB59"/>
            </a:solidFill>
            <a:prstDash val="solid"/>
            <a:tailEnd type="arrow"/>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0000"/>
                </a:solidFill>
                <a:effectLst/>
                <a:uLnTx/>
                <a:uFillTx/>
                <a:latin typeface="微软雅黑" pitchFamily="34" charset="-122"/>
                <a:ea typeface="微软雅黑" pitchFamily="34" charset="-122"/>
                <a:cs typeface="+mn-cs"/>
              </a:rPr>
              <a:t>一生潦倒</a:t>
            </a:r>
          </a:p>
        </p:txBody>
      </p:sp>
      <p:sp>
        <p:nvSpPr>
          <p:cNvPr id="14" name="矩形 13"/>
          <p:cNvSpPr/>
          <p:nvPr/>
        </p:nvSpPr>
        <p:spPr>
          <a:xfrm>
            <a:off x="6759903" y="4437112"/>
            <a:ext cx="1008000" cy="1008000"/>
          </a:xfrm>
          <a:prstGeom prst="rect">
            <a:avLst/>
          </a:prstGeom>
          <a:noFill/>
          <a:ln w="25400" cap="flat" cmpd="sng" algn="ctr">
            <a:solidFill>
              <a:srgbClr val="9BBB59"/>
            </a:solidFill>
            <a:prstDash val="solid"/>
            <a:tailEnd type="arrow"/>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79646">
                    <a:lumMod val="75000"/>
                  </a:srgbClr>
                </a:solidFill>
                <a:effectLst/>
                <a:uLnTx/>
                <a:uFillTx/>
                <a:latin typeface="微软雅黑" pitchFamily="34" charset="-122"/>
                <a:ea typeface="微软雅黑" pitchFamily="34" charset="-122"/>
                <a:cs typeface="+mn-cs"/>
              </a:rPr>
              <a:t>怀才不遇</a:t>
            </a:r>
          </a:p>
        </p:txBody>
      </p:sp>
      <p:cxnSp>
        <p:nvCxnSpPr>
          <p:cNvPr id="15" name="直接箭头连接符 14"/>
          <p:cNvCxnSpPr/>
          <p:nvPr/>
        </p:nvCxnSpPr>
        <p:spPr>
          <a:xfrm flipV="1">
            <a:off x="5722278" y="2565224"/>
            <a:ext cx="20176" cy="2880000"/>
          </a:xfrm>
          <a:prstGeom prst="straightConnector1">
            <a:avLst/>
          </a:prstGeom>
          <a:noFill/>
          <a:ln w="25400" cap="flat" cmpd="sng" algn="ctr">
            <a:solidFill>
              <a:srgbClr val="9BBB59"/>
            </a:solidFill>
            <a:prstDash val="solid"/>
            <a:tailEnd type="arrow"/>
          </a:ln>
          <a:effectLst>
            <a:outerShdw blurRad="40000" dist="20000" dir="5400000" rotWithShape="0">
              <a:srgbClr val="000000">
                <a:alpha val="38000"/>
              </a:srgbClr>
            </a:outerShdw>
          </a:effectLst>
        </p:spPr>
      </p:cxnSp>
      <p:cxnSp>
        <p:nvCxnSpPr>
          <p:cNvPr id="16" name="直接箭头连接符 15"/>
          <p:cNvCxnSpPr/>
          <p:nvPr/>
        </p:nvCxnSpPr>
        <p:spPr>
          <a:xfrm>
            <a:off x="5722278" y="5435932"/>
            <a:ext cx="2880000" cy="0"/>
          </a:xfrm>
          <a:prstGeom prst="straightConnector1">
            <a:avLst/>
          </a:prstGeom>
          <a:noFill/>
          <a:ln w="25400" cap="flat" cmpd="sng" algn="ctr">
            <a:solidFill>
              <a:srgbClr val="9BBB59"/>
            </a:solidFill>
            <a:prstDash val="solid"/>
            <a:tailEnd type="arrow"/>
          </a:ln>
          <a:effectLst>
            <a:outerShdw blurRad="40000" dist="20000" dir="5400000" rotWithShape="0">
              <a:srgbClr val="000000">
                <a:alpha val="38000"/>
              </a:srgbClr>
            </a:outerShdw>
          </a:effectLst>
        </p:spPr>
      </p:cxnSp>
      <p:sp>
        <p:nvSpPr>
          <p:cNvPr id="17" name="TextBox 16"/>
          <p:cNvSpPr txBox="1"/>
          <p:nvPr/>
        </p:nvSpPr>
        <p:spPr>
          <a:xfrm>
            <a:off x="5774460" y="2564904"/>
            <a:ext cx="461665" cy="553998"/>
          </a:xfrm>
          <a:prstGeom prst="rect">
            <a:avLst/>
          </a:prstGeom>
          <a:noFill/>
          <a:ln w="25400" cap="flat" cmpd="sng" algn="ctr">
            <a:noFill/>
            <a:prstDash val="solid"/>
            <a:tailEnd type="arrow"/>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b="1">
                <a:solidFill>
                  <a:srgbClr val="6A8D23"/>
                </a:solidFill>
                <a:latin typeface="微软雅黑" pitchFamily="34" charset="-122"/>
                <a:ea typeface="微软雅黑" pitchFamily="34" charset="-122"/>
              </a:defRPr>
            </a:lvl1pPr>
            <a:lvl2pPr>
              <a:defRPr>
                <a:latin typeface="+mn-lt"/>
                <a:ea typeface="+mn-ea"/>
              </a:defRPr>
            </a:lvl2pPr>
            <a:lvl3pPr>
              <a:defRPr>
                <a:latin typeface="+mn-lt"/>
                <a:ea typeface="+mn-ea"/>
              </a:defRPr>
            </a:lvl3pPr>
            <a:lvl4pPr>
              <a:defRPr>
                <a:latin typeface="+mn-lt"/>
                <a:ea typeface="+mn-ea"/>
              </a:defRPr>
            </a:lvl4pPr>
            <a:lvl5pPr>
              <a:defRPr>
                <a:latin typeface="+mn-lt"/>
                <a:ea typeface="+mn-ea"/>
              </a:defRPr>
            </a:lvl5pPr>
            <a:lvl6pPr>
              <a:defRPr>
                <a:latin typeface="+mn-lt"/>
                <a:ea typeface="+mn-ea"/>
              </a:defRPr>
            </a:lvl6pPr>
            <a:lvl7pPr>
              <a:defRPr>
                <a:latin typeface="+mn-lt"/>
                <a:ea typeface="+mn-ea"/>
              </a:defRPr>
            </a:lvl7pPr>
            <a:lvl8pPr>
              <a:defRPr>
                <a:latin typeface="+mn-lt"/>
                <a:ea typeface="+mn-ea"/>
              </a:defRPr>
            </a:lvl8pPr>
            <a:lvl9pPr>
              <a:defRPr>
                <a:latin typeface="+mn-lt"/>
                <a:ea typeface="+mn-ea"/>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79646">
                    <a:lumMod val="75000"/>
                  </a:srgbClr>
                </a:solidFill>
                <a:effectLst/>
                <a:uLnTx/>
                <a:uFillTx/>
                <a:latin typeface="微软雅黑" pitchFamily="34" charset="-122"/>
                <a:ea typeface="微软雅黑" pitchFamily="34" charset="-122"/>
                <a:cs typeface="+mn-cs"/>
              </a:rPr>
              <a:t>情商</a:t>
            </a:r>
          </a:p>
        </p:txBody>
      </p:sp>
      <p:sp>
        <p:nvSpPr>
          <p:cNvPr id="19" name="TextBox 18"/>
          <p:cNvSpPr txBox="1"/>
          <p:nvPr/>
        </p:nvSpPr>
        <p:spPr>
          <a:xfrm>
            <a:off x="7823398" y="4941168"/>
            <a:ext cx="1152128" cy="369332"/>
          </a:xfrm>
          <a:prstGeom prst="rect">
            <a:avLst/>
          </a:prstGeom>
          <a:noFill/>
          <a:ln w="25400" cap="flat" cmpd="sng" algn="ctr">
            <a:noFill/>
            <a:prstDash val="solid"/>
            <a:tailEnd type="arrow"/>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b="1">
                <a:solidFill>
                  <a:srgbClr val="FF0000"/>
                </a:solidFill>
                <a:latin typeface="微软雅黑" pitchFamily="34" charset="-122"/>
                <a:ea typeface="微软雅黑" pitchFamily="34" charset="-122"/>
              </a:defRPr>
            </a:lvl1pPr>
            <a:lvl2pPr>
              <a:defRPr>
                <a:latin typeface="+mn-lt"/>
                <a:ea typeface="+mn-ea"/>
              </a:defRPr>
            </a:lvl2pPr>
            <a:lvl3pPr>
              <a:defRPr>
                <a:latin typeface="+mn-lt"/>
                <a:ea typeface="+mn-ea"/>
              </a:defRPr>
            </a:lvl3pPr>
            <a:lvl4pPr>
              <a:defRPr>
                <a:latin typeface="+mn-lt"/>
                <a:ea typeface="+mn-ea"/>
              </a:defRPr>
            </a:lvl4pPr>
            <a:lvl5pPr>
              <a:defRPr>
                <a:latin typeface="+mn-lt"/>
                <a:ea typeface="+mn-ea"/>
              </a:defRPr>
            </a:lvl5pPr>
            <a:lvl6pPr>
              <a:defRPr>
                <a:latin typeface="+mn-lt"/>
                <a:ea typeface="+mn-ea"/>
              </a:defRPr>
            </a:lvl6pPr>
            <a:lvl7pPr>
              <a:defRPr>
                <a:latin typeface="+mn-lt"/>
                <a:ea typeface="+mn-ea"/>
              </a:defRPr>
            </a:lvl7pPr>
            <a:lvl8pPr>
              <a:defRPr>
                <a:latin typeface="+mn-lt"/>
                <a:ea typeface="+mn-ea"/>
              </a:defRPr>
            </a:lvl8pPr>
            <a:lvl9pPr>
              <a:defRPr>
                <a:latin typeface="+mn-lt"/>
                <a:ea typeface="+mn-ea"/>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B0F0"/>
                </a:solidFill>
                <a:effectLst/>
                <a:uLnTx/>
                <a:uFillTx/>
                <a:latin typeface="微软雅黑" pitchFamily="34" charset="-122"/>
                <a:ea typeface="微软雅黑" pitchFamily="34" charset="-122"/>
                <a:cs typeface="+mn-cs"/>
              </a:rPr>
              <a:t>智商</a:t>
            </a:r>
          </a:p>
        </p:txBody>
      </p:sp>
      <p:sp>
        <p:nvSpPr>
          <p:cNvPr id="20" name="矩形 19"/>
          <p:cNvSpPr/>
          <p:nvPr/>
        </p:nvSpPr>
        <p:spPr>
          <a:xfrm>
            <a:off x="5742454" y="3429000"/>
            <a:ext cx="1008000" cy="1008000"/>
          </a:xfrm>
          <a:prstGeom prst="rect">
            <a:avLst/>
          </a:prstGeom>
          <a:noFill/>
          <a:ln w="25400" cap="flat" cmpd="sng" algn="ctr">
            <a:solidFill>
              <a:srgbClr val="9BBB59"/>
            </a:solidFill>
            <a:prstDash val="solid"/>
            <a:tailEnd type="arrow"/>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B0F0"/>
                </a:solidFill>
                <a:effectLst/>
                <a:uLnTx/>
                <a:uFillTx/>
                <a:latin typeface="微软雅黑" pitchFamily="34" charset="-122"/>
                <a:ea typeface="微软雅黑" pitchFamily="34" charset="-122"/>
                <a:cs typeface="+mn-cs"/>
              </a:rPr>
              <a:t>贵人相助</a:t>
            </a:r>
          </a:p>
        </p:txBody>
      </p:sp>
      <p:sp>
        <p:nvSpPr>
          <p:cNvPr id="21" name="矩形 20"/>
          <p:cNvSpPr/>
          <p:nvPr/>
        </p:nvSpPr>
        <p:spPr>
          <a:xfrm>
            <a:off x="6760887" y="3429000"/>
            <a:ext cx="1008000" cy="1008000"/>
          </a:xfrm>
          <a:prstGeom prst="rect">
            <a:avLst/>
          </a:prstGeom>
          <a:solidFill>
            <a:srgbClr val="9BBB59">
              <a:lumMod val="20000"/>
              <a:lumOff val="80000"/>
            </a:srgbClr>
          </a:solidFill>
          <a:ln w="25400" cap="flat" cmpd="sng" algn="ctr">
            <a:solidFill>
              <a:srgbClr val="9BBB59"/>
            </a:solidFill>
            <a:prstDash val="solid"/>
            <a:tailEnd type="arrow"/>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B050"/>
                </a:solidFill>
                <a:effectLst/>
                <a:uLnTx/>
                <a:uFillTx/>
                <a:latin typeface="微软雅黑" pitchFamily="34" charset="-122"/>
                <a:ea typeface="微软雅黑" pitchFamily="34" charset="-122"/>
                <a:cs typeface="+mn-cs"/>
              </a:rPr>
              <a:t>春风得意</a:t>
            </a:r>
          </a:p>
        </p:txBody>
      </p:sp>
    </p:spTree>
    <p:extLst>
      <p:ext uri="{BB962C8B-B14F-4D97-AF65-F5344CB8AC3E}">
        <p14:creationId xmlns:p14="http://schemas.microsoft.com/office/powerpoint/2010/main" val="11823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 presetClass="entr" presetSubtype="8"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0-#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par>
                                <p:cTn id="22" presetID="2" presetClass="entr" presetSubtype="4"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2" presetClass="entr" presetSubtype="3"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1+#ppt_w/2"/>
                                          </p:val>
                                        </p:tav>
                                        <p:tav tm="100000">
                                          <p:val>
                                            <p:strVal val="#ppt_x"/>
                                          </p:val>
                                        </p:tav>
                                      </p:tavLst>
                                    </p:anim>
                                    <p:anim calcmode="lin" valueType="num">
                                      <p:cBhvr additive="base">
                                        <p:cTn id="30" dur="500" fill="hold"/>
                                        <p:tgtEl>
                                          <p:spTgt spid="21"/>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0-#ppt_h/2"/>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0-#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7" grpId="0"/>
      <p:bldP spid="19" grpId="0"/>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rot="1655153">
            <a:off x="7756784" y="1813358"/>
            <a:ext cx="2781854" cy="1872208"/>
          </a:xfrm>
          <a:prstGeom prst="rect">
            <a:avLst/>
          </a:prstGeom>
          <a:blipFill dpi="0" rotWithShape="1">
            <a:blip r:embed="rId2">
              <a:extLst>
                <a:ext uri="{28A0092B-C50C-407E-A947-70E740481C1C}">
                  <a14:useLocalDpi xmlns:a14="http://schemas.microsoft.com/office/drawing/2010/main"/>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p:cNvSpPr/>
          <p:nvPr/>
        </p:nvSpPr>
        <p:spPr>
          <a:xfrm rot="20132716">
            <a:off x="7914568" y="3873275"/>
            <a:ext cx="2781854" cy="1872208"/>
          </a:xfrm>
          <a:prstGeom prst="rect">
            <a:avLst/>
          </a:prstGeom>
          <a:blipFill dpi="0" rotWithShape="1">
            <a:blip r:embed="rId3">
              <a:extLst>
                <a:ext uri="{28A0092B-C50C-407E-A947-70E740481C1C}">
                  <a14:useLocalDpi xmlns:a14="http://schemas.microsoft.com/office/drawing/2010/main"/>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5" name="组合 34"/>
          <p:cNvGrpSpPr/>
          <p:nvPr/>
        </p:nvGrpSpPr>
        <p:grpSpPr>
          <a:xfrm>
            <a:off x="1774726" y="2096368"/>
            <a:ext cx="4896544" cy="432048"/>
            <a:chOff x="3779912" y="1777380"/>
            <a:chExt cx="4896544" cy="432048"/>
          </a:xfrm>
        </p:grpSpPr>
        <p:sp>
          <p:nvSpPr>
            <p:cNvPr id="36" name="矩形 35"/>
            <p:cNvSpPr/>
            <p:nvPr/>
          </p:nvSpPr>
          <p:spPr>
            <a:xfrm>
              <a:off x="3779912" y="1777380"/>
              <a:ext cx="4896544"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7" name="矩形 36"/>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 lastClr="FFFFFF"/>
                  </a:solidFill>
                  <a:effectLst/>
                  <a:uLnTx/>
                  <a:uFillTx/>
                  <a:latin typeface="Broadway" pitchFamily="82" charset="0"/>
                  <a:ea typeface="微软雅黑"/>
                </a:rPr>
                <a:t>1</a:t>
              </a:r>
              <a:endParaRPr kumimoji="0" lang="zh-CN" altLang="en-US" sz="24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38" name="TextBox 37"/>
            <p:cNvSpPr txBox="1"/>
            <p:nvPr/>
          </p:nvSpPr>
          <p:spPr>
            <a:xfrm>
              <a:off x="4382368" y="1824127"/>
              <a:ext cx="407806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rPr>
                <a:t>积极心理学发展</a:t>
              </a:r>
            </a:p>
          </p:txBody>
        </p:sp>
      </p:grpSp>
      <p:grpSp>
        <p:nvGrpSpPr>
          <p:cNvPr id="39" name="组合 38"/>
          <p:cNvGrpSpPr/>
          <p:nvPr/>
        </p:nvGrpSpPr>
        <p:grpSpPr>
          <a:xfrm>
            <a:off x="1774726" y="2900619"/>
            <a:ext cx="4896544" cy="432048"/>
            <a:chOff x="3779912" y="1777380"/>
            <a:chExt cx="4896544" cy="432048"/>
          </a:xfrm>
        </p:grpSpPr>
        <p:sp>
          <p:nvSpPr>
            <p:cNvPr id="40" name="矩形 39"/>
            <p:cNvSpPr/>
            <p:nvPr/>
          </p:nvSpPr>
          <p:spPr>
            <a:xfrm>
              <a:off x="3779912" y="1777380"/>
              <a:ext cx="4896544"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41" name="矩形 40"/>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algn="ctr"/>
              <a:r>
                <a:rPr lang="en-US" altLang="zh-CN" sz="2400" kern="0" dirty="0">
                  <a:solidFill>
                    <a:sysClr val="window" lastClr="FFFFFF"/>
                  </a:solidFill>
                  <a:latin typeface="Broadway" pitchFamily="82" charset="0"/>
                  <a:ea typeface="微软雅黑"/>
                </a:rPr>
                <a:t>2</a:t>
              </a:r>
              <a:endParaRPr lang="zh-CN" altLang="en-US" sz="2400" kern="0" dirty="0">
                <a:solidFill>
                  <a:sysClr val="window" lastClr="FFFFFF"/>
                </a:solidFill>
                <a:latin typeface="Broadway" pitchFamily="82" charset="0"/>
                <a:ea typeface="微软雅黑"/>
              </a:endParaRPr>
            </a:p>
          </p:txBody>
        </p:sp>
        <p:sp>
          <p:nvSpPr>
            <p:cNvPr id="42" name="TextBox 41"/>
            <p:cNvSpPr txBox="1"/>
            <p:nvPr/>
          </p:nvSpPr>
          <p:spPr>
            <a:xfrm>
              <a:off x="4382368" y="1824127"/>
              <a:ext cx="407806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rPr>
                <a:t>国内外积极心理学研究</a:t>
              </a:r>
            </a:p>
          </p:txBody>
        </p:sp>
      </p:grpSp>
      <p:grpSp>
        <p:nvGrpSpPr>
          <p:cNvPr id="43" name="组合 42"/>
          <p:cNvGrpSpPr/>
          <p:nvPr/>
        </p:nvGrpSpPr>
        <p:grpSpPr>
          <a:xfrm>
            <a:off x="1774726" y="3704870"/>
            <a:ext cx="4896544" cy="432048"/>
            <a:chOff x="3779912" y="1777380"/>
            <a:chExt cx="4896544" cy="432048"/>
          </a:xfrm>
        </p:grpSpPr>
        <p:sp>
          <p:nvSpPr>
            <p:cNvPr id="44" name="矩形 43"/>
            <p:cNvSpPr/>
            <p:nvPr/>
          </p:nvSpPr>
          <p:spPr>
            <a:xfrm>
              <a:off x="3779912" y="1777380"/>
              <a:ext cx="4896544"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45" name="矩形 44"/>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R="0" lvl="0" indent="0" algn="ctr" fontAlgn="auto">
                <a:lnSpc>
                  <a:spcPct val="100000"/>
                </a:lnSpc>
                <a:spcBef>
                  <a:spcPts val="0"/>
                </a:spcBef>
                <a:spcAft>
                  <a:spcPts val="0"/>
                </a:spcAft>
                <a:buClrTx/>
                <a:buSzTx/>
                <a:buFontTx/>
                <a:buNone/>
                <a:tabLst/>
                <a:defRPr/>
              </a:pPr>
              <a:r>
                <a:rPr lang="en-US" altLang="zh-CN" sz="2400" kern="0" dirty="0">
                  <a:solidFill>
                    <a:sysClr val="window" lastClr="FFFFFF"/>
                  </a:solidFill>
                  <a:latin typeface="Broadway" pitchFamily="82" charset="0"/>
                  <a:ea typeface="微软雅黑"/>
                </a:rPr>
                <a:t>3</a:t>
              </a:r>
              <a:endParaRPr lang="zh-CN" altLang="en-US" sz="2400" kern="0" dirty="0">
                <a:solidFill>
                  <a:sysClr val="window" lastClr="FFFFFF"/>
                </a:solidFill>
                <a:latin typeface="Broadway" pitchFamily="82" charset="0"/>
                <a:ea typeface="微软雅黑"/>
              </a:endParaRPr>
            </a:p>
          </p:txBody>
        </p:sp>
        <p:sp>
          <p:nvSpPr>
            <p:cNvPr id="46" name="TextBox 45"/>
            <p:cNvSpPr txBox="1"/>
            <p:nvPr/>
          </p:nvSpPr>
          <p:spPr>
            <a:xfrm>
              <a:off x="4382368" y="1824127"/>
              <a:ext cx="407806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rPr>
                <a:t>积极心理学主要内容</a:t>
              </a:r>
            </a:p>
          </p:txBody>
        </p:sp>
      </p:grpSp>
      <p:grpSp>
        <p:nvGrpSpPr>
          <p:cNvPr id="49" name="组合 48"/>
          <p:cNvGrpSpPr/>
          <p:nvPr/>
        </p:nvGrpSpPr>
        <p:grpSpPr>
          <a:xfrm>
            <a:off x="1774726" y="4509120"/>
            <a:ext cx="4896544" cy="432048"/>
            <a:chOff x="3779912" y="1777380"/>
            <a:chExt cx="4896544" cy="432048"/>
          </a:xfrm>
        </p:grpSpPr>
        <p:sp>
          <p:nvSpPr>
            <p:cNvPr id="50" name="矩形 49"/>
            <p:cNvSpPr/>
            <p:nvPr/>
          </p:nvSpPr>
          <p:spPr>
            <a:xfrm>
              <a:off x="3779912" y="1777380"/>
              <a:ext cx="4896544"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51" name="矩形 50"/>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R="0" lvl="0" indent="0" algn="ctr" fontAlgn="auto">
                <a:lnSpc>
                  <a:spcPct val="100000"/>
                </a:lnSpc>
                <a:spcBef>
                  <a:spcPts val="0"/>
                </a:spcBef>
                <a:spcAft>
                  <a:spcPts val="0"/>
                </a:spcAft>
                <a:buClrTx/>
                <a:buSzTx/>
                <a:buFontTx/>
                <a:buNone/>
                <a:tabLst/>
                <a:defRPr/>
              </a:pPr>
              <a:r>
                <a:rPr lang="en-US" altLang="zh-CN" sz="2400" kern="0" dirty="0">
                  <a:solidFill>
                    <a:sysClr val="window" lastClr="FFFFFF"/>
                  </a:solidFill>
                  <a:latin typeface="Broadway" pitchFamily="82" charset="0"/>
                  <a:ea typeface="微软雅黑"/>
                </a:rPr>
                <a:t>4</a:t>
              </a:r>
              <a:endParaRPr lang="zh-CN" altLang="en-US" sz="2400" kern="0" dirty="0">
                <a:solidFill>
                  <a:sysClr val="window" lastClr="FFFFFF"/>
                </a:solidFill>
                <a:latin typeface="Broadway" pitchFamily="82" charset="0"/>
                <a:ea typeface="微软雅黑"/>
              </a:endParaRPr>
            </a:p>
          </p:txBody>
        </p:sp>
        <p:sp>
          <p:nvSpPr>
            <p:cNvPr id="52" name="TextBox 51"/>
            <p:cNvSpPr txBox="1"/>
            <p:nvPr/>
          </p:nvSpPr>
          <p:spPr>
            <a:xfrm>
              <a:off x="4382368" y="1824127"/>
              <a:ext cx="4078064"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rPr>
                <a:t>运用</a:t>
              </a:r>
            </a:p>
          </p:txBody>
        </p:sp>
      </p:grpSp>
    </p:spTree>
    <p:extLst>
      <p:ext uri="{BB962C8B-B14F-4D97-AF65-F5344CB8AC3E}">
        <p14:creationId xmlns:p14="http://schemas.microsoft.com/office/powerpoint/2010/main" val="114511685"/>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854846" y="548680"/>
            <a:ext cx="5904656" cy="471796"/>
          </a:xfrm>
          <a:prstGeom prst="rect">
            <a:avLst/>
          </a:prstGeom>
        </p:spPr>
        <p:txBody>
          <a:bodyPr wrap="square">
            <a:spAutoFit/>
          </a:bodyPr>
          <a:lstStyle/>
          <a:p>
            <a:pPr algn="ctr">
              <a:lnSpc>
                <a:spcPct val="123000"/>
              </a:lnSpc>
            </a:pPr>
            <a:r>
              <a:rPr lang="zh-CN" altLang="en-US" sz="2200" dirty="0">
                <a:solidFill>
                  <a:srgbClr val="F05425"/>
                </a:solidFill>
                <a:latin typeface="微软雅黑" pitchFamily="34" charset="-122"/>
                <a:ea typeface="微软雅黑" pitchFamily="34" charset="-122"/>
              </a:rPr>
              <a:t>如何提升情商</a:t>
            </a:r>
          </a:p>
        </p:txBody>
      </p:sp>
      <p:sp>
        <p:nvSpPr>
          <p:cNvPr id="2" name="TextBox 1"/>
          <p:cNvSpPr txBox="1"/>
          <p:nvPr/>
        </p:nvSpPr>
        <p:spPr>
          <a:xfrm>
            <a:off x="9727138" y="548680"/>
            <a:ext cx="450764" cy="584775"/>
          </a:xfrm>
          <a:prstGeom prst="rect">
            <a:avLst/>
          </a:prstGeom>
          <a:noFill/>
        </p:spPr>
        <p:txBody>
          <a:bodyPr wrap="none" rtlCol="0">
            <a:spAutoFit/>
          </a:bodyPr>
          <a:lstStyle/>
          <a:p>
            <a:pPr fontAlgn="auto">
              <a:spcBef>
                <a:spcPts val="0"/>
              </a:spcBef>
              <a:spcAft>
                <a:spcPts val="0"/>
              </a:spcAft>
            </a:pPr>
            <a:r>
              <a:rPr lang="en-US" sz="3200" dirty="0">
                <a:solidFill>
                  <a:srgbClr val="FC6204"/>
                </a:solidFill>
                <a:latin typeface="Broadway" pitchFamily="82" charset="0"/>
                <a:ea typeface="DFPYeaSong-B5" pitchFamily="18" charset="-120"/>
              </a:rPr>
              <a:t>4</a:t>
            </a:r>
          </a:p>
        </p:txBody>
      </p:sp>
      <p:sp>
        <p:nvSpPr>
          <p:cNvPr id="9" name="Text Box 44"/>
          <p:cNvSpPr txBox="1">
            <a:spLocks noChangeArrowheads="1"/>
          </p:cNvSpPr>
          <p:nvPr/>
        </p:nvSpPr>
        <p:spPr bwMode="auto">
          <a:xfrm>
            <a:off x="658602" y="1447734"/>
            <a:ext cx="9519300" cy="10895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dirty="0"/>
              <a:t>总的来讲，人与人之间的情商并无明显的先天差别，它主要是在后天的人际互动中培养起来的。如何提升自己的情商呢？</a:t>
            </a:r>
            <a:r>
              <a:rPr lang="zh-CN" altLang="en-US" b="1" dirty="0">
                <a:solidFill>
                  <a:srgbClr val="F05425"/>
                </a:solidFill>
              </a:rPr>
              <a:t>不同人的人生经历不同，他的情商增长历程也不一样</a:t>
            </a:r>
            <a:r>
              <a:rPr lang="zh-CN" altLang="en-US" dirty="0"/>
              <a:t>。所以，没有一个固定不变的方法来提升情商。但我以个人成长的历程来讲，我推荐以下几种方法：</a:t>
            </a:r>
            <a:endParaRPr lang="en-US" b="1" dirty="0">
              <a:solidFill>
                <a:srgbClr val="F05425"/>
              </a:solidFill>
            </a:endParaRPr>
          </a:p>
        </p:txBody>
      </p:sp>
      <p:sp>
        <p:nvSpPr>
          <p:cNvPr id="63" name="任意多边形 62"/>
          <p:cNvSpPr/>
          <p:nvPr/>
        </p:nvSpPr>
        <p:spPr>
          <a:xfrm>
            <a:off x="4914900" y="5145360"/>
            <a:ext cx="881063" cy="1008062"/>
          </a:xfrm>
          <a:custGeom>
            <a:avLst/>
            <a:gdLst/>
            <a:ahLst/>
            <a:cxnLst/>
            <a:rect l="l" t="t" r="r" b="b"/>
            <a:pathLst>
              <a:path w="1184474" h="1305883">
                <a:moveTo>
                  <a:pt x="1128301" y="542257"/>
                </a:moveTo>
                <a:cubicBezTo>
                  <a:pt x="1138996" y="544244"/>
                  <a:pt x="1150947" y="549813"/>
                  <a:pt x="1160623" y="559490"/>
                </a:cubicBezTo>
                <a:cubicBezTo>
                  <a:pt x="1179976" y="578842"/>
                  <a:pt x="1182899" y="607295"/>
                  <a:pt x="1173598" y="616596"/>
                </a:cubicBezTo>
                <a:cubicBezTo>
                  <a:pt x="1164297" y="625897"/>
                  <a:pt x="1124169" y="634649"/>
                  <a:pt x="1104816" y="615297"/>
                </a:cubicBezTo>
                <a:cubicBezTo>
                  <a:pt x="1085464" y="595944"/>
                  <a:pt x="1094216" y="555816"/>
                  <a:pt x="1103517" y="546515"/>
                </a:cubicBezTo>
                <a:cubicBezTo>
                  <a:pt x="1108167" y="541864"/>
                  <a:pt x="1117606" y="540270"/>
                  <a:pt x="1128301" y="542257"/>
                </a:cubicBezTo>
                <a:close/>
                <a:moveTo>
                  <a:pt x="1129951" y="407312"/>
                </a:moveTo>
                <a:cubicBezTo>
                  <a:pt x="1142445" y="408682"/>
                  <a:pt x="1156099" y="414183"/>
                  <a:pt x="1166678" y="424762"/>
                </a:cubicBezTo>
                <a:cubicBezTo>
                  <a:pt x="1187836" y="445920"/>
                  <a:pt x="1188681" y="479378"/>
                  <a:pt x="1176799" y="491260"/>
                </a:cubicBezTo>
                <a:cubicBezTo>
                  <a:pt x="1164917" y="503142"/>
                  <a:pt x="1116544" y="517212"/>
                  <a:pt x="1095386" y="496054"/>
                </a:cubicBezTo>
                <a:cubicBezTo>
                  <a:pt x="1074229" y="474896"/>
                  <a:pt x="1088298" y="426523"/>
                  <a:pt x="1100180" y="414641"/>
                </a:cubicBezTo>
                <a:cubicBezTo>
                  <a:pt x="1106121" y="408700"/>
                  <a:pt x="1117456" y="405941"/>
                  <a:pt x="1129951" y="407312"/>
                </a:cubicBezTo>
                <a:close/>
                <a:moveTo>
                  <a:pt x="1108012" y="263931"/>
                </a:moveTo>
                <a:cubicBezTo>
                  <a:pt x="1121552" y="263764"/>
                  <a:pt x="1135813" y="267978"/>
                  <a:pt x="1146016" y="278181"/>
                </a:cubicBezTo>
                <a:cubicBezTo>
                  <a:pt x="1166422" y="298587"/>
                  <a:pt x="1162872" y="335223"/>
                  <a:pt x="1148231" y="349864"/>
                </a:cubicBezTo>
                <a:cubicBezTo>
                  <a:pt x="1133590" y="364505"/>
                  <a:pt x="1078576" y="386433"/>
                  <a:pt x="1058170" y="366027"/>
                </a:cubicBezTo>
                <a:cubicBezTo>
                  <a:pt x="1037764" y="345621"/>
                  <a:pt x="1059692" y="290607"/>
                  <a:pt x="1074333" y="275966"/>
                </a:cubicBezTo>
                <a:cubicBezTo>
                  <a:pt x="1081653" y="268645"/>
                  <a:pt x="1094472" y="264097"/>
                  <a:pt x="1108012" y="263931"/>
                </a:cubicBezTo>
                <a:close/>
                <a:moveTo>
                  <a:pt x="763865" y="213531"/>
                </a:moveTo>
                <a:cubicBezTo>
                  <a:pt x="829482" y="213531"/>
                  <a:pt x="945898" y="291848"/>
                  <a:pt x="992465" y="353231"/>
                </a:cubicBezTo>
                <a:cubicBezTo>
                  <a:pt x="1039032" y="414614"/>
                  <a:pt x="1049615" y="514098"/>
                  <a:pt x="1043265" y="581831"/>
                </a:cubicBezTo>
                <a:cubicBezTo>
                  <a:pt x="1036915" y="649564"/>
                  <a:pt x="1051732" y="668614"/>
                  <a:pt x="954365" y="759631"/>
                </a:cubicBezTo>
                <a:cubicBezTo>
                  <a:pt x="856998" y="850648"/>
                  <a:pt x="535265" y="1068664"/>
                  <a:pt x="459065" y="1127931"/>
                </a:cubicBezTo>
                <a:cubicBezTo>
                  <a:pt x="382865" y="1187198"/>
                  <a:pt x="306665" y="1301498"/>
                  <a:pt x="230465" y="1305731"/>
                </a:cubicBezTo>
                <a:cubicBezTo>
                  <a:pt x="154265" y="1309964"/>
                  <a:pt x="12448" y="1225298"/>
                  <a:pt x="1865" y="1153331"/>
                </a:cubicBezTo>
                <a:cubicBezTo>
                  <a:pt x="-8718" y="1081364"/>
                  <a:pt x="23032" y="945898"/>
                  <a:pt x="166965" y="873931"/>
                </a:cubicBezTo>
                <a:cubicBezTo>
                  <a:pt x="310898" y="801964"/>
                  <a:pt x="355348" y="846414"/>
                  <a:pt x="420965" y="823131"/>
                </a:cubicBezTo>
                <a:cubicBezTo>
                  <a:pt x="486582" y="799848"/>
                  <a:pt x="516215" y="774448"/>
                  <a:pt x="560665" y="734231"/>
                </a:cubicBezTo>
                <a:cubicBezTo>
                  <a:pt x="605115" y="694014"/>
                  <a:pt x="681315" y="645331"/>
                  <a:pt x="687665" y="581831"/>
                </a:cubicBezTo>
                <a:cubicBezTo>
                  <a:pt x="694015" y="518331"/>
                  <a:pt x="586065" y="414614"/>
                  <a:pt x="598765" y="353231"/>
                </a:cubicBezTo>
                <a:cubicBezTo>
                  <a:pt x="611465" y="291848"/>
                  <a:pt x="698248" y="213531"/>
                  <a:pt x="763865" y="213531"/>
                </a:cubicBezTo>
                <a:close/>
                <a:moveTo>
                  <a:pt x="1036431" y="129524"/>
                </a:moveTo>
                <a:cubicBezTo>
                  <a:pt x="1050986" y="129983"/>
                  <a:pt x="1066523" y="135189"/>
                  <a:pt x="1077979" y="146644"/>
                </a:cubicBezTo>
                <a:cubicBezTo>
                  <a:pt x="1100890" y="169556"/>
                  <a:pt x="1098800" y="208793"/>
                  <a:pt x="1083743" y="223851"/>
                </a:cubicBezTo>
                <a:cubicBezTo>
                  <a:pt x="1068686" y="238908"/>
                  <a:pt x="1010548" y="259898"/>
                  <a:pt x="987637" y="236987"/>
                </a:cubicBezTo>
                <a:cubicBezTo>
                  <a:pt x="964725" y="214075"/>
                  <a:pt x="985716" y="155938"/>
                  <a:pt x="1000773" y="140880"/>
                </a:cubicBezTo>
                <a:cubicBezTo>
                  <a:pt x="1008302" y="133352"/>
                  <a:pt x="1021875" y="129065"/>
                  <a:pt x="1036431" y="129524"/>
                </a:cubicBezTo>
                <a:close/>
                <a:moveTo>
                  <a:pt x="887345" y="66"/>
                </a:moveTo>
                <a:cubicBezTo>
                  <a:pt x="908214" y="841"/>
                  <a:pt x="930527" y="8428"/>
                  <a:pt x="947041" y="24941"/>
                </a:cubicBezTo>
                <a:cubicBezTo>
                  <a:pt x="980068" y="57968"/>
                  <a:pt x="977387" y="114196"/>
                  <a:pt x="955924" y="135659"/>
                </a:cubicBezTo>
                <a:cubicBezTo>
                  <a:pt x="934461" y="157122"/>
                  <a:pt x="851292" y="186743"/>
                  <a:pt x="818265" y="153717"/>
                </a:cubicBezTo>
                <a:cubicBezTo>
                  <a:pt x="785239" y="120690"/>
                  <a:pt x="814860" y="37521"/>
                  <a:pt x="836323" y="16058"/>
                </a:cubicBezTo>
                <a:cubicBezTo>
                  <a:pt x="847054" y="5326"/>
                  <a:pt x="866477" y="-710"/>
                  <a:pt x="887345" y="66"/>
                </a:cubicBezTo>
                <a:close/>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sp>
        <p:nvSpPr>
          <p:cNvPr id="64" name="任意多边形 63"/>
          <p:cNvSpPr/>
          <p:nvPr/>
        </p:nvSpPr>
        <p:spPr>
          <a:xfrm>
            <a:off x="6516688" y="3274201"/>
            <a:ext cx="879475" cy="1008062"/>
          </a:xfrm>
          <a:custGeom>
            <a:avLst/>
            <a:gdLst/>
            <a:ahLst/>
            <a:cxnLst/>
            <a:rect l="l" t="t" r="r" b="b"/>
            <a:pathLst>
              <a:path w="1184474" h="1305883">
                <a:moveTo>
                  <a:pt x="1128301" y="542257"/>
                </a:moveTo>
                <a:cubicBezTo>
                  <a:pt x="1138996" y="544244"/>
                  <a:pt x="1150947" y="549813"/>
                  <a:pt x="1160623" y="559490"/>
                </a:cubicBezTo>
                <a:cubicBezTo>
                  <a:pt x="1179976" y="578842"/>
                  <a:pt x="1182899" y="607295"/>
                  <a:pt x="1173598" y="616596"/>
                </a:cubicBezTo>
                <a:cubicBezTo>
                  <a:pt x="1164297" y="625897"/>
                  <a:pt x="1124169" y="634649"/>
                  <a:pt x="1104816" y="615297"/>
                </a:cubicBezTo>
                <a:cubicBezTo>
                  <a:pt x="1085464" y="595944"/>
                  <a:pt x="1094216" y="555816"/>
                  <a:pt x="1103517" y="546515"/>
                </a:cubicBezTo>
                <a:cubicBezTo>
                  <a:pt x="1108167" y="541864"/>
                  <a:pt x="1117606" y="540270"/>
                  <a:pt x="1128301" y="542257"/>
                </a:cubicBezTo>
                <a:close/>
                <a:moveTo>
                  <a:pt x="1129951" y="407312"/>
                </a:moveTo>
                <a:cubicBezTo>
                  <a:pt x="1142445" y="408682"/>
                  <a:pt x="1156099" y="414183"/>
                  <a:pt x="1166678" y="424762"/>
                </a:cubicBezTo>
                <a:cubicBezTo>
                  <a:pt x="1187836" y="445920"/>
                  <a:pt x="1188681" y="479378"/>
                  <a:pt x="1176799" y="491260"/>
                </a:cubicBezTo>
                <a:cubicBezTo>
                  <a:pt x="1164917" y="503142"/>
                  <a:pt x="1116544" y="517212"/>
                  <a:pt x="1095386" y="496054"/>
                </a:cubicBezTo>
                <a:cubicBezTo>
                  <a:pt x="1074229" y="474896"/>
                  <a:pt x="1088298" y="426523"/>
                  <a:pt x="1100180" y="414641"/>
                </a:cubicBezTo>
                <a:cubicBezTo>
                  <a:pt x="1106121" y="408700"/>
                  <a:pt x="1117456" y="405941"/>
                  <a:pt x="1129951" y="407312"/>
                </a:cubicBezTo>
                <a:close/>
                <a:moveTo>
                  <a:pt x="1108012" y="263931"/>
                </a:moveTo>
                <a:cubicBezTo>
                  <a:pt x="1121552" y="263764"/>
                  <a:pt x="1135813" y="267978"/>
                  <a:pt x="1146016" y="278181"/>
                </a:cubicBezTo>
                <a:cubicBezTo>
                  <a:pt x="1166422" y="298587"/>
                  <a:pt x="1162872" y="335223"/>
                  <a:pt x="1148231" y="349864"/>
                </a:cubicBezTo>
                <a:cubicBezTo>
                  <a:pt x="1133590" y="364505"/>
                  <a:pt x="1078576" y="386433"/>
                  <a:pt x="1058170" y="366027"/>
                </a:cubicBezTo>
                <a:cubicBezTo>
                  <a:pt x="1037764" y="345621"/>
                  <a:pt x="1059692" y="290607"/>
                  <a:pt x="1074333" y="275966"/>
                </a:cubicBezTo>
                <a:cubicBezTo>
                  <a:pt x="1081653" y="268645"/>
                  <a:pt x="1094472" y="264097"/>
                  <a:pt x="1108012" y="263931"/>
                </a:cubicBezTo>
                <a:close/>
                <a:moveTo>
                  <a:pt x="763865" y="213531"/>
                </a:moveTo>
                <a:cubicBezTo>
                  <a:pt x="829482" y="213531"/>
                  <a:pt x="945898" y="291848"/>
                  <a:pt x="992465" y="353231"/>
                </a:cubicBezTo>
                <a:cubicBezTo>
                  <a:pt x="1039032" y="414614"/>
                  <a:pt x="1049615" y="514098"/>
                  <a:pt x="1043265" y="581831"/>
                </a:cubicBezTo>
                <a:cubicBezTo>
                  <a:pt x="1036915" y="649564"/>
                  <a:pt x="1051732" y="668614"/>
                  <a:pt x="954365" y="759631"/>
                </a:cubicBezTo>
                <a:cubicBezTo>
                  <a:pt x="856998" y="850648"/>
                  <a:pt x="535265" y="1068664"/>
                  <a:pt x="459065" y="1127931"/>
                </a:cubicBezTo>
                <a:cubicBezTo>
                  <a:pt x="382865" y="1187198"/>
                  <a:pt x="306665" y="1301498"/>
                  <a:pt x="230465" y="1305731"/>
                </a:cubicBezTo>
                <a:cubicBezTo>
                  <a:pt x="154265" y="1309964"/>
                  <a:pt x="12448" y="1225298"/>
                  <a:pt x="1865" y="1153331"/>
                </a:cubicBezTo>
                <a:cubicBezTo>
                  <a:pt x="-8718" y="1081364"/>
                  <a:pt x="23032" y="945898"/>
                  <a:pt x="166965" y="873931"/>
                </a:cubicBezTo>
                <a:cubicBezTo>
                  <a:pt x="310898" y="801964"/>
                  <a:pt x="355348" y="846414"/>
                  <a:pt x="420965" y="823131"/>
                </a:cubicBezTo>
                <a:cubicBezTo>
                  <a:pt x="486582" y="799848"/>
                  <a:pt x="516215" y="774448"/>
                  <a:pt x="560665" y="734231"/>
                </a:cubicBezTo>
                <a:cubicBezTo>
                  <a:pt x="605115" y="694014"/>
                  <a:pt x="681315" y="645331"/>
                  <a:pt x="687665" y="581831"/>
                </a:cubicBezTo>
                <a:cubicBezTo>
                  <a:pt x="694015" y="518331"/>
                  <a:pt x="586065" y="414614"/>
                  <a:pt x="598765" y="353231"/>
                </a:cubicBezTo>
                <a:cubicBezTo>
                  <a:pt x="611465" y="291848"/>
                  <a:pt x="698248" y="213531"/>
                  <a:pt x="763865" y="213531"/>
                </a:cubicBezTo>
                <a:close/>
                <a:moveTo>
                  <a:pt x="1036431" y="129524"/>
                </a:moveTo>
                <a:cubicBezTo>
                  <a:pt x="1050986" y="129983"/>
                  <a:pt x="1066523" y="135189"/>
                  <a:pt x="1077979" y="146644"/>
                </a:cubicBezTo>
                <a:cubicBezTo>
                  <a:pt x="1100890" y="169556"/>
                  <a:pt x="1098800" y="208793"/>
                  <a:pt x="1083743" y="223851"/>
                </a:cubicBezTo>
                <a:cubicBezTo>
                  <a:pt x="1068686" y="238908"/>
                  <a:pt x="1010548" y="259898"/>
                  <a:pt x="987637" y="236987"/>
                </a:cubicBezTo>
                <a:cubicBezTo>
                  <a:pt x="964725" y="214075"/>
                  <a:pt x="985716" y="155938"/>
                  <a:pt x="1000773" y="140880"/>
                </a:cubicBezTo>
                <a:cubicBezTo>
                  <a:pt x="1008302" y="133352"/>
                  <a:pt x="1021875" y="129065"/>
                  <a:pt x="1036431" y="129524"/>
                </a:cubicBezTo>
                <a:close/>
                <a:moveTo>
                  <a:pt x="887345" y="66"/>
                </a:moveTo>
                <a:cubicBezTo>
                  <a:pt x="908214" y="841"/>
                  <a:pt x="930527" y="8428"/>
                  <a:pt x="947041" y="24941"/>
                </a:cubicBezTo>
                <a:cubicBezTo>
                  <a:pt x="980068" y="57968"/>
                  <a:pt x="977387" y="114196"/>
                  <a:pt x="955924" y="135659"/>
                </a:cubicBezTo>
                <a:cubicBezTo>
                  <a:pt x="934461" y="157122"/>
                  <a:pt x="851292" y="186743"/>
                  <a:pt x="818265" y="153717"/>
                </a:cubicBezTo>
                <a:cubicBezTo>
                  <a:pt x="785239" y="120690"/>
                  <a:pt x="814860" y="37521"/>
                  <a:pt x="836323" y="16058"/>
                </a:cubicBezTo>
                <a:cubicBezTo>
                  <a:pt x="847054" y="5326"/>
                  <a:pt x="866477" y="-710"/>
                  <a:pt x="887345" y="66"/>
                </a:cubicBezTo>
                <a:close/>
              </a:path>
            </a:pathLst>
          </a:custGeom>
          <a:gradFill>
            <a:gsLst>
              <a:gs pos="33000">
                <a:srgbClr val="F68426">
                  <a:lumMod val="20000"/>
                  <a:lumOff val="80000"/>
                </a:srgbClr>
              </a:gs>
              <a:gs pos="100000">
                <a:srgbClr val="F68426">
                  <a:lumMod val="60000"/>
                  <a:lumOff val="40000"/>
                </a:srgbClr>
              </a:gs>
            </a:gsLst>
            <a:lin ang="5400000" scaled="0"/>
          </a:gradFill>
          <a:ln w="25400" cap="flat" cmpd="sng" algn="ctr">
            <a:no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cs typeface="+mn-cs"/>
            </a:endParaRPr>
          </a:p>
        </p:txBody>
      </p:sp>
      <p:sp>
        <p:nvSpPr>
          <p:cNvPr id="65" name="TextBox 64"/>
          <p:cNvSpPr txBox="1"/>
          <p:nvPr/>
        </p:nvSpPr>
        <p:spPr>
          <a:xfrm>
            <a:off x="6138195" y="5612184"/>
            <a:ext cx="1712913" cy="463588"/>
          </a:xfrm>
          <a:prstGeom prst="rect">
            <a:avLst/>
          </a:prstGeom>
          <a:noFill/>
          <a:ln>
            <a:noFill/>
          </a:ln>
        </p:spPr>
        <p:txBody>
          <a:bodyPr wrap="square">
            <a:spAutoFit/>
          </a:bodyPr>
          <a:lstStyle>
            <a:defPPr>
              <a:defRPr lang="zh-CN"/>
            </a:defPPr>
            <a:lvl1pPr>
              <a:lnSpc>
                <a:spcPct val="150000"/>
              </a:lnSpc>
              <a:defRPr sz="1200">
                <a:solidFill>
                  <a:srgbClr val="4D4D4D"/>
                </a:solidFill>
                <a:ea typeface="微软雅黑" pitchFamily="34" charset="-122"/>
              </a:defRPr>
            </a:lvl1pPr>
          </a:lstStyle>
          <a:p>
            <a:pPr lvl="0" algn="r">
              <a:defRPr/>
            </a:pPr>
            <a:r>
              <a:rPr lang="zh-CN" altLang="en-US" sz="1800" b="1" kern="0" dirty="0">
                <a:solidFill>
                  <a:srgbClr val="F05425"/>
                </a:solidFill>
              </a:rPr>
              <a:t>培养良好心态</a:t>
            </a:r>
            <a:endParaRPr kumimoji="0" lang="zh-CN" altLang="en-US" sz="1800" b="1" i="0" u="none" strike="noStrike" kern="0" cap="none" spc="0" normalizeH="0" baseline="0" noProof="0" dirty="0">
              <a:ln>
                <a:noFill/>
              </a:ln>
              <a:solidFill>
                <a:srgbClr val="F05425"/>
              </a:solidFill>
              <a:effectLst/>
              <a:uLnTx/>
              <a:uFillTx/>
              <a:ea typeface="微软雅黑" pitchFamily="34" charset="-122"/>
            </a:endParaRPr>
          </a:p>
        </p:txBody>
      </p:sp>
      <p:sp>
        <p:nvSpPr>
          <p:cNvPr id="66" name="TextBox 65"/>
          <p:cNvSpPr txBox="1"/>
          <p:nvPr/>
        </p:nvSpPr>
        <p:spPr>
          <a:xfrm>
            <a:off x="4914900" y="3068960"/>
            <a:ext cx="1801812" cy="504882"/>
          </a:xfrm>
          <a:prstGeom prst="rect">
            <a:avLst/>
          </a:prstGeom>
          <a:noFill/>
          <a:ln>
            <a:noFill/>
          </a:ln>
        </p:spPr>
        <p:txBody>
          <a:bodyPr wrap="square">
            <a:spAutoFit/>
          </a:bodyPr>
          <a:lstStyle>
            <a:defPPr>
              <a:defRPr lang="zh-CN"/>
            </a:defPPr>
            <a:lvl1pPr>
              <a:lnSpc>
                <a:spcPct val="150000"/>
              </a:lnSpc>
              <a:defRPr sz="1200">
                <a:solidFill>
                  <a:srgbClr val="4D4D4D"/>
                </a:solidFill>
                <a:ea typeface="微软雅黑" pitchFamily="34" charset="-122"/>
              </a:defRPr>
            </a:lvl1pPr>
          </a:lstStyle>
          <a:p>
            <a:pPr lvl="0">
              <a:defRPr/>
            </a:pPr>
            <a:r>
              <a:rPr lang="zh-CN" altLang="en-US" sz="2000" b="1" kern="0" dirty="0">
                <a:solidFill>
                  <a:srgbClr val="F05425"/>
                </a:solidFill>
              </a:rPr>
              <a:t>挫折提升情商</a:t>
            </a:r>
            <a:endParaRPr kumimoji="0" lang="zh-CN" altLang="en-US" sz="2000" b="1" i="0" u="none" strike="noStrike" kern="0" cap="none" spc="0" normalizeH="0" baseline="0" noProof="0" dirty="0">
              <a:ln>
                <a:noFill/>
              </a:ln>
              <a:solidFill>
                <a:srgbClr val="F05425"/>
              </a:solidFill>
              <a:effectLst/>
              <a:uLnTx/>
              <a:uFillTx/>
            </a:endParaRPr>
          </a:p>
        </p:txBody>
      </p:sp>
      <p:sp>
        <p:nvSpPr>
          <p:cNvPr id="67" name="TextBox 66"/>
          <p:cNvSpPr txBox="1"/>
          <p:nvPr/>
        </p:nvSpPr>
        <p:spPr>
          <a:xfrm>
            <a:off x="1550482" y="5516406"/>
            <a:ext cx="1905844" cy="504882"/>
          </a:xfrm>
          <a:prstGeom prst="rect">
            <a:avLst/>
          </a:prstGeom>
          <a:noFill/>
          <a:ln>
            <a:noFill/>
          </a:ln>
        </p:spPr>
        <p:txBody>
          <a:bodyPr wrap="square">
            <a:spAutoFit/>
          </a:bodyPr>
          <a:lstStyle>
            <a:defPPr>
              <a:defRPr lang="zh-CN"/>
            </a:defPPr>
            <a:lvl1pPr>
              <a:lnSpc>
                <a:spcPct val="150000"/>
              </a:lnSpc>
              <a:defRPr sz="1200">
                <a:solidFill>
                  <a:srgbClr val="4D4D4D"/>
                </a:solidFill>
                <a:ea typeface="微软雅黑" pitchFamily="34" charset="-122"/>
              </a:defRPr>
            </a:lvl1pPr>
          </a:lstStyle>
          <a:p>
            <a:pPr lvl="0">
              <a:defRPr/>
            </a:pPr>
            <a:r>
              <a:rPr lang="zh-CN" altLang="en-US" sz="2000" b="1" kern="0" dirty="0">
                <a:solidFill>
                  <a:srgbClr val="F05425"/>
                </a:solidFill>
              </a:rPr>
              <a:t>做好情绪管理</a:t>
            </a:r>
          </a:p>
        </p:txBody>
      </p:sp>
      <p:sp>
        <p:nvSpPr>
          <p:cNvPr id="68" name="TextBox 67"/>
          <p:cNvSpPr txBox="1"/>
          <p:nvPr/>
        </p:nvSpPr>
        <p:spPr>
          <a:xfrm>
            <a:off x="2800891" y="3861048"/>
            <a:ext cx="1764760" cy="504882"/>
          </a:xfrm>
          <a:prstGeom prst="rect">
            <a:avLst/>
          </a:prstGeom>
          <a:noFill/>
          <a:ln>
            <a:noFill/>
          </a:ln>
        </p:spPr>
        <p:txBody>
          <a:bodyPr wrap="square">
            <a:spAutoFit/>
          </a:bodyPr>
          <a:lstStyle>
            <a:defPPr>
              <a:defRPr lang="zh-CN"/>
            </a:defPPr>
            <a:lvl1pPr>
              <a:lnSpc>
                <a:spcPct val="150000"/>
              </a:lnSpc>
              <a:defRPr sz="1200">
                <a:solidFill>
                  <a:srgbClr val="4D4D4D"/>
                </a:solidFill>
                <a:ea typeface="微软雅黑" pitchFamily="34" charset="-122"/>
              </a:defRPr>
            </a:lvl1pPr>
          </a:lstStyle>
          <a:p>
            <a:pPr lvl="0">
              <a:defRPr/>
            </a:pPr>
            <a:r>
              <a:rPr lang="zh-CN" altLang="en-US" sz="2000" b="1" kern="0" dirty="0">
                <a:solidFill>
                  <a:srgbClr val="F05425"/>
                </a:solidFill>
              </a:rPr>
              <a:t>学习情商智慧</a:t>
            </a:r>
            <a:endParaRPr kumimoji="0" lang="zh-CN" altLang="en-US" sz="2000" b="1" i="0" u="none" strike="noStrike" kern="0" cap="none" spc="0" normalizeH="0" baseline="0" noProof="0" dirty="0">
              <a:ln>
                <a:noFill/>
              </a:ln>
              <a:solidFill>
                <a:srgbClr val="F05425"/>
              </a:solidFill>
              <a:effectLst/>
              <a:uLnTx/>
              <a:uFillTx/>
            </a:endParaRPr>
          </a:p>
        </p:txBody>
      </p:sp>
      <p:sp>
        <p:nvSpPr>
          <p:cNvPr id="69" name="矩形 1"/>
          <p:cNvSpPr/>
          <p:nvPr/>
        </p:nvSpPr>
        <p:spPr>
          <a:xfrm>
            <a:off x="4565651" y="4129864"/>
            <a:ext cx="1008063" cy="881063"/>
          </a:xfrm>
          <a:custGeom>
            <a:avLst/>
            <a:gdLst/>
            <a:ahLst/>
            <a:cxnLst/>
            <a:rect l="l" t="t" r="r" b="b"/>
            <a:pathLst>
              <a:path w="1008063" h="881063">
                <a:moveTo>
                  <a:pt x="942728" y="158110"/>
                </a:moveTo>
                <a:cubicBezTo>
                  <a:pt x="958837" y="158686"/>
                  <a:pt x="976062" y="164329"/>
                  <a:pt x="988810" y="176613"/>
                </a:cubicBezTo>
                <a:cubicBezTo>
                  <a:pt x="1001557" y="188897"/>
                  <a:pt x="1007414" y="205494"/>
                  <a:pt x="1008012" y="221018"/>
                </a:cubicBezTo>
                <a:cubicBezTo>
                  <a:pt x="1008611" y="236540"/>
                  <a:pt x="1003951" y="250988"/>
                  <a:pt x="995667" y="258970"/>
                </a:cubicBezTo>
                <a:cubicBezTo>
                  <a:pt x="979099" y="274935"/>
                  <a:pt x="914897" y="296968"/>
                  <a:pt x="889402" y="272402"/>
                </a:cubicBezTo>
                <a:cubicBezTo>
                  <a:pt x="863908" y="247835"/>
                  <a:pt x="886774" y="185970"/>
                  <a:pt x="903342" y="170005"/>
                </a:cubicBezTo>
                <a:cubicBezTo>
                  <a:pt x="911626" y="162023"/>
                  <a:pt x="926619" y="157533"/>
                  <a:pt x="942728" y="158110"/>
                </a:cubicBezTo>
                <a:close/>
                <a:moveTo>
                  <a:pt x="601892" y="104078"/>
                </a:moveTo>
                <a:cubicBezTo>
                  <a:pt x="647770" y="105923"/>
                  <a:pt x="699852" y="116845"/>
                  <a:pt x="735390" y="142824"/>
                </a:cubicBezTo>
                <a:cubicBezTo>
                  <a:pt x="782774" y="177463"/>
                  <a:pt x="843230" y="264059"/>
                  <a:pt x="843230" y="312867"/>
                </a:cubicBezTo>
                <a:cubicBezTo>
                  <a:pt x="843230" y="361676"/>
                  <a:pt x="782774" y="426229"/>
                  <a:pt x="735390" y="435676"/>
                </a:cubicBezTo>
                <a:cubicBezTo>
                  <a:pt x="688006" y="445123"/>
                  <a:pt x="607942" y="364825"/>
                  <a:pt x="558924" y="369548"/>
                </a:cubicBezTo>
                <a:cubicBezTo>
                  <a:pt x="509906" y="374272"/>
                  <a:pt x="472326" y="430952"/>
                  <a:pt x="441281" y="464016"/>
                </a:cubicBezTo>
                <a:cubicBezTo>
                  <a:pt x="410236" y="497080"/>
                  <a:pt x="390628" y="519122"/>
                  <a:pt x="372655" y="567931"/>
                </a:cubicBezTo>
                <a:cubicBezTo>
                  <a:pt x="354682" y="616740"/>
                  <a:pt x="388995" y="649804"/>
                  <a:pt x="333441" y="756867"/>
                </a:cubicBezTo>
                <a:cubicBezTo>
                  <a:pt x="277887" y="863931"/>
                  <a:pt x="173315" y="887548"/>
                  <a:pt x="117761" y="879676"/>
                </a:cubicBezTo>
                <a:cubicBezTo>
                  <a:pt x="62207" y="871804"/>
                  <a:pt x="-3151" y="766314"/>
                  <a:pt x="117" y="709633"/>
                </a:cubicBezTo>
                <a:cubicBezTo>
                  <a:pt x="3385" y="652952"/>
                  <a:pt x="91617" y="596272"/>
                  <a:pt x="137368" y="539591"/>
                </a:cubicBezTo>
                <a:cubicBezTo>
                  <a:pt x="183119" y="482910"/>
                  <a:pt x="351414" y="243591"/>
                  <a:pt x="421673" y="171165"/>
                </a:cubicBezTo>
                <a:cubicBezTo>
                  <a:pt x="491933" y="98739"/>
                  <a:pt x="506638" y="109761"/>
                  <a:pt x="558924" y="105037"/>
                </a:cubicBezTo>
                <a:cubicBezTo>
                  <a:pt x="571996" y="103856"/>
                  <a:pt x="586599" y="103463"/>
                  <a:pt x="601892" y="104078"/>
                </a:cubicBezTo>
                <a:close/>
                <a:moveTo>
                  <a:pt x="862789" y="66481"/>
                </a:moveTo>
                <a:cubicBezTo>
                  <a:pt x="874025" y="66822"/>
                  <a:pt x="886019" y="70694"/>
                  <a:pt x="894862" y="79215"/>
                </a:cubicBezTo>
                <a:cubicBezTo>
                  <a:pt x="903705" y="87737"/>
                  <a:pt x="907724" y="99294"/>
                  <a:pt x="908078" y="110121"/>
                </a:cubicBezTo>
                <a:cubicBezTo>
                  <a:pt x="908432" y="120948"/>
                  <a:pt x="905123" y="131044"/>
                  <a:pt x="899312" y="136645"/>
                </a:cubicBezTo>
                <a:cubicBezTo>
                  <a:pt x="887688" y="147845"/>
                  <a:pt x="842810" y="163459"/>
                  <a:pt x="825123" y="146416"/>
                </a:cubicBezTo>
                <a:cubicBezTo>
                  <a:pt x="807437" y="129374"/>
                  <a:pt x="823640" y="86128"/>
                  <a:pt x="835263" y="74928"/>
                </a:cubicBezTo>
                <a:cubicBezTo>
                  <a:pt x="841075" y="69328"/>
                  <a:pt x="851553" y="66139"/>
                  <a:pt x="862789" y="66481"/>
                </a:cubicBezTo>
                <a:close/>
                <a:moveTo>
                  <a:pt x="763988" y="18007"/>
                </a:moveTo>
                <a:cubicBezTo>
                  <a:pt x="774440" y="17883"/>
                  <a:pt x="785448" y="21017"/>
                  <a:pt x="793324" y="28607"/>
                </a:cubicBezTo>
                <a:cubicBezTo>
                  <a:pt x="801200" y="36196"/>
                  <a:pt x="804453" y="46804"/>
                  <a:pt x="804324" y="56876"/>
                </a:cubicBezTo>
                <a:cubicBezTo>
                  <a:pt x="804196" y="66947"/>
                  <a:pt x="800685" y="76483"/>
                  <a:pt x="795034" y="81927"/>
                </a:cubicBezTo>
                <a:cubicBezTo>
                  <a:pt x="783732" y="92818"/>
                  <a:pt x="741264" y="109129"/>
                  <a:pt x="725512" y="93950"/>
                </a:cubicBezTo>
                <a:cubicBezTo>
                  <a:pt x="709760" y="78771"/>
                  <a:pt x="726687" y="37850"/>
                  <a:pt x="737989" y="26959"/>
                </a:cubicBezTo>
                <a:cubicBezTo>
                  <a:pt x="743640" y="21514"/>
                  <a:pt x="753536" y="18131"/>
                  <a:pt x="763988" y="18007"/>
                </a:cubicBezTo>
                <a:close/>
                <a:moveTo>
                  <a:pt x="551220" y="4923"/>
                </a:moveTo>
                <a:cubicBezTo>
                  <a:pt x="559475" y="6401"/>
                  <a:pt x="568701" y="10543"/>
                  <a:pt x="576170" y="17741"/>
                </a:cubicBezTo>
                <a:cubicBezTo>
                  <a:pt x="583640" y="24939"/>
                  <a:pt x="587939" y="33828"/>
                  <a:pt x="589473" y="41784"/>
                </a:cubicBezTo>
                <a:cubicBezTo>
                  <a:pt x="591007" y="49739"/>
                  <a:pt x="589776" y="56760"/>
                  <a:pt x="586186" y="60219"/>
                </a:cubicBezTo>
                <a:cubicBezTo>
                  <a:pt x="579006" y="67138"/>
                  <a:pt x="548030" y="73648"/>
                  <a:pt x="533091" y="59253"/>
                </a:cubicBezTo>
                <a:cubicBezTo>
                  <a:pt x="518152" y="44857"/>
                  <a:pt x="524908" y="15008"/>
                  <a:pt x="532088" y="8090"/>
                </a:cubicBezTo>
                <a:cubicBezTo>
                  <a:pt x="535678" y="4631"/>
                  <a:pt x="542964" y="3445"/>
                  <a:pt x="551220" y="4923"/>
                </a:cubicBezTo>
                <a:close/>
                <a:moveTo>
                  <a:pt x="651821" y="257"/>
                </a:moveTo>
                <a:cubicBezTo>
                  <a:pt x="661466" y="1276"/>
                  <a:pt x="672006" y="5368"/>
                  <a:pt x="680172" y="13237"/>
                </a:cubicBezTo>
                <a:cubicBezTo>
                  <a:pt x="688338" y="21106"/>
                  <a:pt x="692585" y="31263"/>
                  <a:pt x="693642" y="40556"/>
                </a:cubicBezTo>
                <a:cubicBezTo>
                  <a:pt x="694701" y="49851"/>
                  <a:pt x="692571" y="58282"/>
                  <a:pt x="687985" y="62701"/>
                </a:cubicBezTo>
                <a:cubicBezTo>
                  <a:pt x="678813" y="71540"/>
                  <a:pt x="641472" y="82005"/>
                  <a:pt x="625139" y="66267"/>
                </a:cubicBezTo>
                <a:cubicBezTo>
                  <a:pt x="608806" y="50529"/>
                  <a:pt x="619667" y="14547"/>
                  <a:pt x="628840" y="5709"/>
                </a:cubicBezTo>
                <a:cubicBezTo>
                  <a:pt x="633426" y="1290"/>
                  <a:pt x="642176" y="-763"/>
                  <a:pt x="651821" y="257"/>
                </a:cubicBezTo>
                <a:close/>
              </a:path>
            </a:pathLst>
          </a:custGeom>
          <a:gradFill>
            <a:gsLst>
              <a:gs pos="0">
                <a:srgbClr val="F68426">
                  <a:lumMod val="60000"/>
                  <a:lumOff val="40000"/>
                </a:srgbClr>
              </a:gs>
              <a:gs pos="100000">
                <a:srgbClr val="F68426"/>
              </a:gs>
            </a:gsLst>
            <a:lin ang="5400000" scaled="0"/>
          </a:gradFill>
          <a:ln w="25400" cap="flat" cmpd="sng" algn="ctr">
            <a:noFill/>
            <a:prstDash val="solid"/>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70" name="矩形 21"/>
          <p:cNvSpPr/>
          <p:nvPr/>
        </p:nvSpPr>
        <p:spPr>
          <a:xfrm>
            <a:off x="3165476" y="5789885"/>
            <a:ext cx="1008063" cy="879475"/>
          </a:xfrm>
          <a:custGeom>
            <a:avLst/>
            <a:gdLst/>
            <a:ahLst/>
            <a:cxnLst/>
            <a:rect l="l" t="t" r="r" b="b"/>
            <a:pathLst>
              <a:path w="1008063" h="879475">
                <a:moveTo>
                  <a:pt x="942729" y="157825"/>
                </a:moveTo>
                <a:cubicBezTo>
                  <a:pt x="958838" y="158400"/>
                  <a:pt x="976062" y="164033"/>
                  <a:pt x="988810" y="176295"/>
                </a:cubicBezTo>
                <a:cubicBezTo>
                  <a:pt x="1001557" y="188557"/>
                  <a:pt x="1007414" y="205124"/>
                  <a:pt x="1008012" y="220619"/>
                </a:cubicBezTo>
                <a:cubicBezTo>
                  <a:pt x="1008611" y="236114"/>
                  <a:pt x="1003952" y="250535"/>
                  <a:pt x="995667" y="258503"/>
                </a:cubicBezTo>
                <a:cubicBezTo>
                  <a:pt x="979099" y="274440"/>
                  <a:pt x="914897" y="296433"/>
                  <a:pt x="889403" y="271911"/>
                </a:cubicBezTo>
                <a:cubicBezTo>
                  <a:pt x="863909" y="247389"/>
                  <a:pt x="886774" y="185636"/>
                  <a:pt x="903342" y="169699"/>
                </a:cubicBezTo>
                <a:cubicBezTo>
                  <a:pt x="911626" y="161731"/>
                  <a:pt x="926620" y="157249"/>
                  <a:pt x="942729" y="157825"/>
                </a:cubicBezTo>
                <a:close/>
                <a:moveTo>
                  <a:pt x="601892" y="103890"/>
                </a:moveTo>
                <a:cubicBezTo>
                  <a:pt x="647770" y="105732"/>
                  <a:pt x="699852" y="116635"/>
                  <a:pt x="735390" y="142567"/>
                </a:cubicBezTo>
                <a:cubicBezTo>
                  <a:pt x="782774" y="177144"/>
                  <a:pt x="843230" y="263583"/>
                  <a:pt x="843230" y="312303"/>
                </a:cubicBezTo>
                <a:cubicBezTo>
                  <a:pt x="843230" y="361024"/>
                  <a:pt x="782774" y="425461"/>
                  <a:pt x="735390" y="434891"/>
                </a:cubicBezTo>
                <a:cubicBezTo>
                  <a:pt x="688006" y="444320"/>
                  <a:pt x="607943" y="364167"/>
                  <a:pt x="558924" y="368882"/>
                </a:cubicBezTo>
                <a:cubicBezTo>
                  <a:pt x="509906" y="373597"/>
                  <a:pt x="472326" y="430176"/>
                  <a:pt x="441281" y="463180"/>
                </a:cubicBezTo>
                <a:cubicBezTo>
                  <a:pt x="410236" y="496184"/>
                  <a:pt x="390628" y="518187"/>
                  <a:pt x="372655" y="566908"/>
                </a:cubicBezTo>
                <a:cubicBezTo>
                  <a:pt x="354682" y="615628"/>
                  <a:pt x="388995" y="648633"/>
                  <a:pt x="333441" y="755503"/>
                </a:cubicBezTo>
                <a:cubicBezTo>
                  <a:pt x="277887" y="862374"/>
                  <a:pt x="173315" y="885948"/>
                  <a:pt x="117761" y="878090"/>
                </a:cubicBezTo>
                <a:cubicBezTo>
                  <a:pt x="62207" y="870233"/>
                  <a:pt x="-3150" y="764933"/>
                  <a:pt x="117" y="708354"/>
                </a:cubicBezTo>
                <a:cubicBezTo>
                  <a:pt x="3385" y="651776"/>
                  <a:pt x="91618" y="595197"/>
                  <a:pt x="137368" y="538618"/>
                </a:cubicBezTo>
                <a:cubicBezTo>
                  <a:pt x="183119" y="482040"/>
                  <a:pt x="351414" y="243152"/>
                  <a:pt x="421673" y="170857"/>
                </a:cubicBezTo>
                <a:cubicBezTo>
                  <a:pt x="491933" y="98562"/>
                  <a:pt x="506639" y="109563"/>
                  <a:pt x="558924" y="104848"/>
                </a:cubicBezTo>
                <a:cubicBezTo>
                  <a:pt x="571996" y="103669"/>
                  <a:pt x="586599" y="103277"/>
                  <a:pt x="601892" y="103890"/>
                </a:cubicBezTo>
                <a:close/>
                <a:moveTo>
                  <a:pt x="862789" y="66361"/>
                </a:moveTo>
                <a:cubicBezTo>
                  <a:pt x="874025" y="66702"/>
                  <a:pt x="886019" y="70567"/>
                  <a:pt x="894863" y="79073"/>
                </a:cubicBezTo>
                <a:cubicBezTo>
                  <a:pt x="903705" y="87579"/>
                  <a:pt x="907724" y="99115"/>
                  <a:pt x="908078" y="109923"/>
                </a:cubicBezTo>
                <a:cubicBezTo>
                  <a:pt x="908432" y="120730"/>
                  <a:pt x="905123" y="130808"/>
                  <a:pt x="899312" y="136399"/>
                </a:cubicBezTo>
                <a:cubicBezTo>
                  <a:pt x="887688" y="147579"/>
                  <a:pt x="842810" y="163164"/>
                  <a:pt x="825123" y="146152"/>
                </a:cubicBezTo>
                <a:cubicBezTo>
                  <a:pt x="807437" y="129141"/>
                  <a:pt x="823640" y="85973"/>
                  <a:pt x="835263" y="74793"/>
                </a:cubicBezTo>
                <a:cubicBezTo>
                  <a:pt x="841075" y="69203"/>
                  <a:pt x="851553" y="66020"/>
                  <a:pt x="862789" y="66361"/>
                </a:cubicBezTo>
                <a:close/>
                <a:moveTo>
                  <a:pt x="763988" y="17975"/>
                </a:moveTo>
                <a:cubicBezTo>
                  <a:pt x="774439" y="17851"/>
                  <a:pt x="785448" y="20979"/>
                  <a:pt x="793324" y="28555"/>
                </a:cubicBezTo>
                <a:cubicBezTo>
                  <a:pt x="801200" y="36131"/>
                  <a:pt x="804453" y="46720"/>
                  <a:pt x="804324" y="56773"/>
                </a:cubicBezTo>
                <a:cubicBezTo>
                  <a:pt x="804196" y="66827"/>
                  <a:pt x="800685" y="76345"/>
                  <a:pt x="795034" y="81780"/>
                </a:cubicBezTo>
                <a:cubicBezTo>
                  <a:pt x="783732" y="92651"/>
                  <a:pt x="741264" y="108933"/>
                  <a:pt x="725512" y="93781"/>
                </a:cubicBezTo>
                <a:cubicBezTo>
                  <a:pt x="709760" y="78630"/>
                  <a:pt x="726687" y="37782"/>
                  <a:pt x="737989" y="26911"/>
                </a:cubicBezTo>
                <a:cubicBezTo>
                  <a:pt x="743640" y="21475"/>
                  <a:pt x="753536" y="18098"/>
                  <a:pt x="763988" y="17975"/>
                </a:cubicBezTo>
                <a:close/>
                <a:moveTo>
                  <a:pt x="551219" y="4914"/>
                </a:moveTo>
                <a:cubicBezTo>
                  <a:pt x="559475" y="6390"/>
                  <a:pt x="568701" y="10525"/>
                  <a:pt x="576170" y="17710"/>
                </a:cubicBezTo>
                <a:cubicBezTo>
                  <a:pt x="583640" y="24894"/>
                  <a:pt x="587939" y="33768"/>
                  <a:pt x="589473" y="41709"/>
                </a:cubicBezTo>
                <a:cubicBezTo>
                  <a:pt x="591007" y="49650"/>
                  <a:pt x="589776" y="56658"/>
                  <a:pt x="586186" y="60111"/>
                </a:cubicBezTo>
                <a:cubicBezTo>
                  <a:pt x="579006" y="67017"/>
                  <a:pt x="548030" y="73515"/>
                  <a:pt x="533091" y="59146"/>
                </a:cubicBezTo>
                <a:cubicBezTo>
                  <a:pt x="518152" y="44777"/>
                  <a:pt x="524908" y="14982"/>
                  <a:pt x="532088" y="8076"/>
                </a:cubicBezTo>
                <a:cubicBezTo>
                  <a:pt x="535678" y="4623"/>
                  <a:pt x="542964" y="3439"/>
                  <a:pt x="551219" y="4914"/>
                </a:cubicBezTo>
                <a:close/>
                <a:moveTo>
                  <a:pt x="651821" y="257"/>
                </a:moveTo>
                <a:cubicBezTo>
                  <a:pt x="661466" y="1274"/>
                  <a:pt x="672006" y="5359"/>
                  <a:pt x="680172" y="13214"/>
                </a:cubicBezTo>
                <a:cubicBezTo>
                  <a:pt x="688339" y="21069"/>
                  <a:pt x="692585" y="31207"/>
                  <a:pt x="693643" y="40484"/>
                </a:cubicBezTo>
                <a:cubicBezTo>
                  <a:pt x="694701" y="49761"/>
                  <a:pt x="692571" y="58178"/>
                  <a:pt x="687985" y="62589"/>
                </a:cubicBezTo>
                <a:cubicBezTo>
                  <a:pt x="678813" y="71411"/>
                  <a:pt x="641472" y="81857"/>
                  <a:pt x="625139" y="66148"/>
                </a:cubicBezTo>
                <a:cubicBezTo>
                  <a:pt x="608806" y="50438"/>
                  <a:pt x="619668" y="14521"/>
                  <a:pt x="628840" y="5699"/>
                </a:cubicBezTo>
                <a:cubicBezTo>
                  <a:pt x="633426" y="1288"/>
                  <a:pt x="642176" y="-761"/>
                  <a:pt x="651821" y="257"/>
                </a:cubicBezTo>
                <a:close/>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cxnSp>
        <p:nvCxnSpPr>
          <p:cNvPr id="71" name="直接连接符 70"/>
          <p:cNvCxnSpPr/>
          <p:nvPr/>
        </p:nvCxnSpPr>
        <p:spPr>
          <a:xfrm>
            <a:off x="2800891" y="4426031"/>
            <a:ext cx="2268791" cy="0"/>
          </a:xfrm>
          <a:prstGeom prst="line">
            <a:avLst/>
          </a:prstGeom>
          <a:noFill/>
          <a:ln w="9525" cap="flat" cmpd="sng" algn="ctr">
            <a:solidFill>
              <a:srgbClr val="A9A9A9"/>
            </a:solidFill>
            <a:prstDash val="solid"/>
            <a:headEnd type="oval" w="med" len="med"/>
            <a:tailEnd type="oval" w="med" len="med"/>
          </a:ln>
          <a:effectLst/>
        </p:spPr>
      </p:cxnSp>
      <p:cxnSp>
        <p:nvCxnSpPr>
          <p:cNvPr id="72" name="直接连接符 71"/>
          <p:cNvCxnSpPr/>
          <p:nvPr/>
        </p:nvCxnSpPr>
        <p:spPr>
          <a:xfrm>
            <a:off x="4914900" y="3671076"/>
            <a:ext cx="2268791" cy="0"/>
          </a:xfrm>
          <a:prstGeom prst="line">
            <a:avLst/>
          </a:prstGeom>
          <a:noFill/>
          <a:ln w="9525" cap="flat" cmpd="sng" algn="ctr">
            <a:solidFill>
              <a:srgbClr val="A9A9A9"/>
            </a:solidFill>
            <a:prstDash val="solid"/>
            <a:headEnd type="oval" w="med" len="med"/>
            <a:tailEnd type="oval" w="med" len="med"/>
          </a:ln>
          <a:effectLst/>
        </p:spPr>
      </p:cxnSp>
      <p:cxnSp>
        <p:nvCxnSpPr>
          <p:cNvPr id="73" name="直接连接符 72"/>
          <p:cNvCxnSpPr/>
          <p:nvPr/>
        </p:nvCxnSpPr>
        <p:spPr>
          <a:xfrm>
            <a:off x="1550482" y="6093990"/>
            <a:ext cx="2268791" cy="0"/>
          </a:xfrm>
          <a:prstGeom prst="line">
            <a:avLst/>
          </a:prstGeom>
          <a:noFill/>
          <a:ln w="9525" cap="flat" cmpd="sng" algn="ctr">
            <a:solidFill>
              <a:srgbClr val="A9A9A9"/>
            </a:solidFill>
            <a:prstDash val="solid"/>
            <a:headEnd type="oval" w="med" len="med"/>
            <a:tailEnd type="oval" w="med" len="med"/>
          </a:ln>
          <a:effectLst/>
        </p:spPr>
      </p:cxnSp>
      <p:cxnSp>
        <p:nvCxnSpPr>
          <p:cNvPr id="74" name="直接连接符 73"/>
          <p:cNvCxnSpPr/>
          <p:nvPr/>
        </p:nvCxnSpPr>
        <p:spPr>
          <a:xfrm>
            <a:off x="5582317" y="5612184"/>
            <a:ext cx="2268791" cy="0"/>
          </a:xfrm>
          <a:prstGeom prst="line">
            <a:avLst/>
          </a:prstGeom>
          <a:noFill/>
          <a:ln w="9525" cap="flat" cmpd="sng" algn="ctr">
            <a:solidFill>
              <a:srgbClr val="A9A9A9"/>
            </a:solidFill>
            <a:prstDash val="solid"/>
            <a:headEnd type="oval" w="med" len="med"/>
            <a:tailEnd type="oval" w="med" len="med"/>
          </a:ln>
          <a:effectLst/>
        </p:spPr>
      </p:cxnSp>
    </p:spTree>
    <p:extLst>
      <p:ext uri="{BB962C8B-B14F-4D97-AF65-F5344CB8AC3E}">
        <p14:creationId xmlns:p14="http://schemas.microsoft.com/office/powerpoint/2010/main" val="15119002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8" presetClass="emph" presetSubtype="0" fill="hold" grpId="1" nodeType="withEffect">
                                  <p:stCondLst>
                                    <p:cond delay="0"/>
                                  </p:stCondLst>
                                  <p:childTnLst>
                                    <p:animRot by="21600000">
                                      <p:cBhvr>
                                        <p:cTn id="11" dur="500" fill="hold"/>
                                        <p:tgtEl>
                                          <p:spTgt spid="18"/>
                                        </p:tgtEl>
                                        <p:attrNameLst>
                                          <p:attrName>r</p:attrName>
                                        </p:attrNameLst>
                                      </p:cBhvr>
                                    </p:animRot>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2" presetClass="entr" presetSubtype="0" fill="hold" grpId="0" nodeType="afterEffect">
                                  <p:stCondLst>
                                    <p:cond delay="0"/>
                                  </p:stCondLst>
                                  <p:childTnLst>
                                    <p:set>
                                      <p:cBhvr>
                                        <p:cTn id="20" dur="1" fill="hold">
                                          <p:stCondLst>
                                            <p:cond delay="0"/>
                                          </p:stCondLst>
                                        </p:cTn>
                                        <p:tgtEl>
                                          <p:spTgt spid="67"/>
                                        </p:tgtEl>
                                        <p:attrNameLst>
                                          <p:attrName>style.visibility</p:attrName>
                                        </p:attrNameLst>
                                      </p:cBhvr>
                                      <p:to>
                                        <p:strVal val="visible"/>
                                      </p:to>
                                    </p:set>
                                    <p:animScale>
                                      <p:cBhvr>
                                        <p:cTn id="21"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67"/>
                                        </p:tgtEl>
                                        <p:attrNameLst>
                                          <p:attrName>ppt_x</p:attrName>
                                          <p:attrName>ppt_y</p:attrName>
                                        </p:attrNameLst>
                                      </p:cBhvr>
                                    </p:animMotion>
                                    <p:animEffect transition="in" filter="fade">
                                      <p:cBhvr>
                                        <p:cTn id="23" dur="1000"/>
                                        <p:tgtEl>
                                          <p:spTgt spid="67"/>
                                        </p:tgtEl>
                                      </p:cBhvr>
                                    </p:animEffect>
                                  </p:childTnLst>
                                </p:cTn>
                              </p:par>
                              <p:par>
                                <p:cTn id="24" presetID="52" presetClass="entr" presetSubtype="0" fill="hold" grpId="0" nodeType="withEffect">
                                  <p:stCondLst>
                                    <p:cond delay="200"/>
                                  </p:stCondLst>
                                  <p:iterate type="lt">
                                    <p:tmPct val="0"/>
                                  </p:iterate>
                                  <p:childTnLst>
                                    <p:set>
                                      <p:cBhvr>
                                        <p:cTn id="25" dur="1" fill="hold">
                                          <p:stCondLst>
                                            <p:cond delay="0"/>
                                          </p:stCondLst>
                                        </p:cTn>
                                        <p:tgtEl>
                                          <p:spTgt spid="65"/>
                                        </p:tgtEl>
                                        <p:attrNameLst>
                                          <p:attrName>style.visibility</p:attrName>
                                        </p:attrNameLst>
                                      </p:cBhvr>
                                      <p:to>
                                        <p:strVal val="visible"/>
                                      </p:to>
                                    </p:set>
                                    <p:animScale>
                                      <p:cBhvr>
                                        <p:cTn id="26" dur="1000" decel="50000" fill="hold">
                                          <p:stCondLst>
                                            <p:cond delay="0"/>
                                          </p:stCondLst>
                                        </p:cTn>
                                        <p:tgtEl>
                                          <p:spTgt spid="6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65"/>
                                        </p:tgtEl>
                                        <p:attrNameLst>
                                          <p:attrName>ppt_x</p:attrName>
                                          <p:attrName>ppt_y</p:attrName>
                                        </p:attrNameLst>
                                      </p:cBhvr>
                                    </p:animMotion>
                                    <p:animEffect transition="in" filter="fade">
                                      <p:cBhvr>
                                        <p:cTn id="28" dur="1000"/>
                                        <p:tgtEl>
                                          <p:spTgt spid="65"/>
                                        </p:tgtEl>
                                      </p:cBhvr>
                                    </p:animEffect>
                                  </p:childTnLst>
                                </p:cTn>
                              </p:par>
                              <p:par>
                                <p:cTn id="29" presetID="52" presetClass="entr" presetSubtype="0" fill="hold" grpId="0" nodeType="withEffect">
                                  <p:stCondLst>
                                    <p:cond delay="400"/>
                                  </p:stCondLst>
                                  <p:iterate type="lt">
                                    <p:tmPct val="0"/>
                                  </p:iterate>
                                  <p:childTnLst>
                                    <p:set>
                                      <p:cBhvr>
                                        <p:cTn id="30" dur="1" fill="hold">
                                          <p:stCondLst>
                                            <p:cond delay="0"/>
                                          </p:stCondLst>
                                        </p:cTn>
                                        <p:tgtEl>
                                          <p:spTgt spid="68"/>
                                        </p:tgtEl>
                                        <p:attrNameLst>
                                          <p:attrName>style.visibility</p:attrName>
                                        </p:attrNameLst>
                                      </p:cBhvr>
                                      <p:to>
                                        <p:strVal val="visible"/>
                                      </p:to>
                                    </p:set>
                                    <p:animScale>
                                      <p:cBhvr>
                                        <p:cTn id="31" dur="1000" decel="50000" fill="hold">
                                          <p:stCondLst>
                                            <p:cond delay="0"/>
                                          </p:stCondLst>
                                        </p:cTn>
                                        <p:tgtEl>
                                          <p:spTgt spid="6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68"/>
                                        </p:tgtEl>
                                        <p:attrNameLst>
                                          <p:attrName>ppt_x</p:attrName>
                                          <p:attrName>ppt_y</p:attrName>
                                        </p:attrNameLst>
                                      </p:cBhvr>
                                    </p:animMotion>
                                    <p:animEffect transition="in" filter="fade">
                                      <p:cBhvr>
                                        <p:cTn id="33" dur="1000"/>
                                        <p:tgtEl>
                                          <p:spTgt spid="68"/>
                                        </p:tgtEl>
                                      </p:cBhvr>
                                    </p:animEffect>
                                  </p:childTnLst>
                                </p:cTn>
                              </p:par>
                              <p:par>
                                <p:cTn id="34" presetID="52" presetClass="entr" presetSubtype="0" fill="hold" grpId="0" nodeType="withEffect">
                                  <p:stCondLst>
                                    <p:cond delay="600"/>
                                  </p:stCondLst>
                                  <p:iterate type="lt">
                                    <p:tmPct val="0"/>
                                  </p:iterate>
                                  <p:childTnLst>
                                    <p:set>
                                      <p:cBhvr>
                                        <p:cTn id="35" dur="1" fill="hold">
                                          <p:stCondLst>
                                            <p:cond delay="0"/>
                                          </p:stCondLst>
                                        </p:cTn>
                                        <p:tgtEl>
                                          <p:spTgt spid="66"/>
                                        </p:tgtEl>
                                        <p:attrNameLst>
                                          <p:attrName>style.visibility</p:attrName>
                                        </p:attrNameLst>
                                      </p:cBhvr>
                                      <p:to>
                                        <p:strVal val="visible"/>
                                      </p:to>
                                    </p:set>
                                    <p:animScale>
                                      <p:cBhvr>
                                        <p:cTn id="36"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66"/>
                                        </p:tgtEl>
                                        <p:attrNameLst>
                                          <p:attrName>ppt_x</p:attrName>
                                          <p:attrName>ppt_y</p:attrName>
                                        </p:attrNameLst>
                                      </p:cBhvr>
                                    </p:animMotion>
                                    <p:animEffect transition="in" filter="fade">
                                      <p:cBhvr>
                                        <p:cTn id="38"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9" grpId="0"/>
      <p:bldP spid="65" grpId="0"/>
      <p:bldP spid="66" grpId="0"/>
      <p:bldP spid="67" grpId="0"/>
      <p:bldP spid="6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tdz\桌面\新建文件夹\为高手鼓掌.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024" y="4635336"/>
            <a:ext cx="2908800" cy="1818000"/>
          </a:xfrm>
          <a:prstGeom prst="rect">
            <a:avLst/>
          </a:prstGeom>
          <a:noFill/>
          <a:ln w="28575">
            <a:solidFill>
              <a:schemeClr val="accent6"/>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3" descr="C:\Documents and Settings\tdz\桌面\新建文件夹\20121281732304920306.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126207" y="4635336"/>
            <a:ext cx="2908800" cy="1818000"/>
          </a:xfrm>
          <a:prstGeom prst="rect">
            <a:avLst/>
          </a:prstGeom>
          <a:noFill/>
          <a:ln w="28575">
            <a:solidFill>
              <a:schemeClr val="accent6"/>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4" descr="C:\Documents and Settings\tdz\桌面\新建文件夹\2012511855371554.jp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156177" y="4635336"/>
            <a:ext cx="2908800" cy="1818000"/>
          </a:xfrm>
          <a:prstGeom prst="rect">
            <a:avLst/>
          </a:prstGeom>
          <a:noFill/>
          <a:ln w="28575">
            <a:solidFill>
              <a:schemeClr val="accent6"/>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Oval 60">
            <a:hlinkClick r:id="rId6"/>
          </p:cNvPr>
          <p:cNvSpPr>
            <a:spLocks noChangeArrowheads="1"/>
          </p:cNvSpPr>
          <p:nvPr/>
        </p:nvSpPr>
        <p:spPr bwMode="auto">
          <a:xfrm>
            <a:off x="5967477" y="2757243"/>
            <a:ext cx="444010" cy="523875"/>
          </a:xfrm>
          <a:prstGeom prst="ellipse">
            <a:avLst/>
          </a:prstGeom>
          <a:solidFill>
            <a:srgbClr val="0079C5">
              <a:alpha val="0"/>
            </a:srgbClr>
          </a:solidFill>
          <a:ln w="33338">
            <a:noFill/>
            <a:miter lim="800000"/>
            <a:headEnd/>
            <a:tailEnd/>
          </a:ln>
        </p:spPr>
        <p:txBody>
          <a:bodyPr lIns="91417" tIns="45708" rIns="91417" bIns="45708"/>
          <a:lstStyle/>
          <a:p>
            <a:pPr fontAlgn="base">
              <a:spcBef>
                <a:spcPct val="0"/>
              </a:spcBef>
              <a:spcAft>
                <a:spcPct val="0"/>
              </a:spcAft>
            </a:pPr>
            <a:endParaRPr lang="zh-CN" altLang="en-US">
              <a:solidFill>
                <a:srgbClr val="000000"/>
              </a:solidFill>
              <a:latin typeface="Arial" pitchFamily="34" charset="0"/>
            </a:endParaRPr>
          </a:p>
        </p:txBody>
      </p:sp>
      <p:sp>
        <p:nvSpPr>
          <p:cNvPr id="6" name="Oval 61">
            <a:hlinkClick r:id="rId7"/>
          </p:cNvPr>
          <p:cNvSpPr>
            <a:spLocks noChangeArrowheads="1"/>
          </p:cNvSpPr>
          <p:nvPr/>
        </p:nvSpPr>
        <p:spPr bwMode="auto">
          <a:xfrm>
            <a:off x="5979439" y="3565675"/>
            <a:ext cx="420086" cy="521494"/>
          </a:xfrm>
          <a:prstGeom prst="ellipse">
            <a:avLst/>
          </a:prstGeom>
          <a:solidFill>
            <a:srgbClr val="0079C5">
              <a:alpha val="0"/>
            </a:srgbClr>
          </a:solidFill>
          <a:ln w="33338">
            <a:noFill/>
            <a:miter lim="800000"/>
            <a:headEnd/>
            <a:tailEnd/>
          </a:ln>
        </p:spPr>
        <p:txBody>
          <a:bodyPr lIns="91417" tIns="45708" rIns="91417" bIns="45708"/>
          <a:lstStyle/>
          <a:p>
            <a:pPr fontAlgn="base">
              <a:spcBef>
                <a:spcPct val="0"/>
              </a:spcBef>
              <a:spcAft>
                <a:spcPct val="0"/>
              </a:spcAft>
            </a:pPr>
            <a:endParaRPr lang="zh-CN" altLang="en-US">
              <a:solidFill>
                <a:srgbClr val="000000"/>
              </a:solidFill>
              <a:latin typeface="Arial" pitchFamily="34" charset="0"/>
            </a:endParaRPr>
          </a:p>
        </p:txBody>
      </p:sp>
      <p:sp>
        <p:nvSpPr>
          <p:cNvPr id="7" name="矩形​​ 5"/>
          <p:cNvSpPr>
            <a:spLocks noChangeArrowheads="1"/>
          </p:cNvSpPr>
          <p:nvPr/>
        </p:nvSpPr>
        <p:spPr bwMode="auto">
          <a:xfrm>
            <a:off x="1" y="405460"/>
            <a:ext cx="12190412" cy="4079229"/>
          </a:xfrm>
          <a:prstGeom prst="rect">
            <a:avLst/>
          </a:prstGeom>
          <a:solidFill>
            <a:schemeClr val="accent6"/>
          </a:solidFill>
          <a:ln w="9525" cmpd="sng">
            <a:noFill/>
            <a:miter lim="800000"/>
            <a:headEnd/>
            <a:tailEnd/>
          </a:ln>
        </p:spPr>
        <p:txBody>
          <a:bodyPr lIns="287926" tIns="45708" rIns="91417" bIns="45708" anchor="b"/>
          <a:lstStyle/>
          <a:p>
            <a:pPr fontAlgn="base">
              <a:spcBef>
                <a:spcPct val="0"/>
              </a:spcBef>
              <a:spcAft>
                <a:spcPct val="0"/>
              </a:spcAft>
            </a:pPr>
            <a:endParaRPr lang="zh-CN" altLang="zh-CN" sz="2800" dirty="0">
              <a:solidFill>
                <a:prstClr val="white"/>
              </a:solidFill>
              <a:latin typeface="微软雅黑" pitchFamily="34" charset="-122"/>
              <a:ea typeface="微软雅黑" pitchFamily="34" charset="-122"/>
              <a:sym typeface="Arial" pitchFamily="34" charset="0"/>
            </a:endParaRPr>
          </a:p>
        </p:txBody>
      </p:sp>
      <p:sp>
        <p:nvSpPr>
          <p:cNvPr id="8" name="Line 33"/>
          <p:cNvSpPr>
            <a:spLocks noChangeShapeType="1"/>
          </p:cNvSpPr>
          <p:nvPr/>
        </p:nvSpPr>
        <p:spPr bwMode="auto">
          <a:xfrm flipV="1">
            <a:off x="6187893" y="1671390"/>
            <a:ext cx="1587" cy="2700338"/>
          </a:xfrm>
          <a:prstGeom prst="line">
            <a:avLst/>
          </a:prstGeom>
          <a:noFill/>
          <a:ln w="33338">
            <a:solidFill>
              <a:srgbClr val="FFFFFF"/>
            </a:solidFill>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9" name="Line 5"/>
          <p:cNvSpPr>
            <a:spLocks noChangeShapeType="1"/>
          </p:cNvSpPr>
          <p:nvPr/>
        </p:nvSpPr>
        <p:spPr bwMode="auto">
          <a:xfrm>
            <a:off x="0" y="3913340"/>
            <a:ext cx="1922980" cy="15477"/>
          </a:xfrm>
          <a:prstGeom prst="line">
            <a:avLst/>
          </a:prstGeom>
          <a:noFill/>
          <a:ln w="33338">
            <a:solidFill>
              <a:srgbClr val="FFFFFF"/>
            </a:solidFill>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10" name="Line 19"/>
          <p:cNvSpPr>
            <a:spLocks noChangeShapeType="1"/>
          </p:cNvSpPr>
          <p:nvPr/>
        </p:nvSpPr>
        <p:spPr bwMode="auto">
          <a:xfrm flipH="1">
            <a:off x="1922979" y="2740573"/>
            <a:ext cx="200025" cy="1188244"/>
          </a:xfrm>
          <a:prstGeom prst="line">
            <a:avLst/>
          </a:prstGeom>
          <a:noFill/>
          <a:ln w="33338">
            <a:solidFill>
              <a:schemeClr val="bg1"/>
            </a:solidFill>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11" name="Line 21"/>
          <p:cNvSpPr>
            <a:spLocks noChangeShapeType="1"/>
          </p:cNvSpPr>
          <p:nvPr/>
        </p:nvSpPr>
        <p:spPr bwMode="auto">
          <a:xfrm>
            <a:off x="3135827" y="2561978"/>
            <a:ext cx="7938" cy="1806178"/>
          </a:xfrm>
          <a:prstGeom prst="line">
            <a:avLst/>
          </a:prstGeom>
          <a:noFill/>
          <a:ln w="33338">
            <a:solidFill>
              <a:schemeClr val="bg1"/>
            </a:solidFill>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12" name="Oval 22"/>
          <p:cNvSpPr>
            <a:spLocks noChangeArrowheads="1"/>
          </p:cNvSpPr>
          <p:nvPr/>
        </p:nvSpPr>
        <p:spPr bwMode="auto">
          <a:xfrm>
            <a:off x="5679445" y="692696"/>
            <a:ext cx="1008109" cy="978694"/>
          </a:xfrm>
          <a:prstGeom prst="ellipse">
            <a:avLst/>
          </a:prstGeom>
          <a:noFill/>
          <a:ln w="33338">
            <a:solidFill>
              <a:srgbClr val="FFFFFF"/>
            </a:solidFill>
            <a:miter lim="800000"/>
            <a:headEnd/>
            <a:tailEnd/>
          </a:ln>
        </p:spPr>
        <p:txBody>
          <a:bodyPr lIns="91417" tIns="45708" rIns="91417" bIns="45708"/>
          <a:lstStyle/>
          <a:p>
            <a:pPr fontAlgn="base">
              <a:spcBef>
                <a:spcPct val="0"/>
              </a:spcBef>
              <a:spcAft>
                <a:spcPct val="0"/>
              </a:spcAft>
            </a:pPr>
            <a:r>
              <a:rPr lang="zh-CN" altLang="en-US" sz="2000" b="1" dirty="0">
                <a:solidFill>
                  <a:prstClr val="white"/>
                </a:solidFill>
                <a:latin typeface="微软雅黑" pitchFamily="34" charset="-122"/>
                <a:ea typeface="微软雅黑" pitchFamily="34" charset="-122"/>
              </a:rPr>
              <a:t>课件制作</a:t>
            </a:r>
          </a:p>
        </p:txBody>
      </p:sp>
      <p:grpSp>
        <p:nvGrpSpPr>
          <p:cNvPr id="13" name="Group 63"/>
          <p:cNvGrpSpPr>
            <a:grpSpLocks/>
          </p:cNvGrpSpPr>
          <p:nvPr/>
        </p:nvGrpSpPr>
        <p:grpSpPr bwMode="auto">
          <a:xfrm>
            <a:off x="5907430" y="2757243"/>
            <a:ext cx="564100" cy="523875"/>
            <a:chOff x="3073" y="2610"/>
            <a:chExt cx="438" cy="440"/>
          </a:xfrm>
        </p:grpSpPr>
        <p:sp>
          <p:nvSpPr>
            <p:cNvPr id="14" name="Rectangle 28"/>
            <p:cNvSpPr>
              <a:spLocks noChangeArrowheads="1"/>
            </p:cNvSpPr>
            <p:nvPr/>
          </p:nvSpPr>
          <p:spPr bwMode="auto">
            <a:xfrm>
              <a:off x="3181" y="2748"/>
              <a:ext cx="222" cy="164"/>
            </a:xfrm>
            <a:prstGeom prst="rect">
              <a:avLst/>
            </a:prstGeom>
            <a:solidFill>
              <a:srgbClr val="FFFFFF"/>
            </a:solidFill>
            <a:ln w="11113">
              <a:noFill/>
              <a:miter lim="800000"/>
              <a:headEnd/>
              <a:tailEnd/>
            </a:ln>
          </p:spPr>
          <p:txBody>
            <a:bodyPr/>
            <a:lstStyle/>
            <a:p>
              <a:pPr fontAlgn="base">
                <a:spcBef>
                  <a:spcPct val="0"/>
                </a:spcBef>
                <a:spcAft>
                  <a:spcPct val="0"/>
                </a:spcAft>
              </a:pPr>
              <a:endParaRPr lang="zh-CN" altLang="en-US">
                <a:solidFill>
                  <a:srgbClr val="000000"/>
                </a:solidFill>
                <a:latin typeface="Arial" pitchFamily="34" charset="0"/>
              </a:endParaRPr>
            </a:p>
          </p:txBody>
        </p:sp>
        <p:sp>
          <p:nvSpPr>
            <p:cNvPr id="15" name="Freeform 29"/>
            <p:cNvSpPr>
              <a:spLocks/>
            </p:cNvSpPr>
            <p:nvPr/>
          </p:nvSpPr>
          <p:spPr bwMode="auto">
            <a:xfrm>
              <a:off x="3182" y="2748"/>
              <a:ext cx="220" cy="110"/>
            </a:xfrm>
            <a:custGeom>
              <a:avLst/>
              <a:gdLst>
                <a:gd name="T0" fmla="*/ 0 w 278"/>
                <a:gd name="T1" fmla="*/ 0 h 140"/>
                <a:gd name="T2" fmla="*/ 138 w 278"/>
                <a:gd name="T3" fmla="*/ 140 h 140"/>
                <a:gd name="T4" fmla="*/ 278 w 278"/>
                <a:gd name="T5" fmla="*/ 0 h 140"/>
                <a:gd name="T6" fmla="*/ 0 w 278"/>
                <a:gd name="T7" fmla="*/ 0 h 140"/>
                <a:gd name="T8" fmla="*/ 0 60000 65536"/>
                <a:gd name="T9" fmla="*/ 0 60000 65536"/>
                <a:gd name="T10" fmla="*/ 0 60000 65536"/>
                <a:gd name="T11" fmla="*/ 0 60000 65536"/>
                <a:gd name="T12" fmla="*/ 0 w 278"/>
                <a:gd name="T13" fmla="*/ 0 h 140"/>
                <a:gd name="T14" fmla="*/ 278 w 278"/>
                <a:gd name="T15" fmla="*/ 140 h 140"/>
              </a:gdLst>
              <a:ahLst/>
              <a:cxnLst>
                <a:cxn ang="T8">
                  <a:pos x="T0" y="T1"/>
                </a:cxn>
                <a:cxn ang="T9">
                  <a:pos x="T2" y="T3"/>
                </a:cxn>
                <a:cxn ang="T10">
                  <a:pos x="T4" y="T5"/>
                </a:cxn>
                <a:cxn ang="T11">
                  <a:pos x="T6" y="T7"/>
                </a:cxn>
              </a:cxnLst>
              <a:rect l="T12" t="T13" r="T14" b="T15"/>
              <a:pathLst>
                <a:path w="278" h="140">
                  <a:moveTo>
                    <a:pt x="0" y="0"/>
                  </a:moveTo>
                  <a:lnTo>
                    <a:pt x="138" y="140"/>
                  </a:lnTo>
                  <a:lnTo>
                    <a:pt x="278" y="0"/>
                  </a:lnTo>
                  <a:lnTo>
                    <a:pt x="0" y="0"/>
                  </a:lnTo>
                  <a:close/>
                </a:path>
              </a:pathLst>
            </a:custGeom>
            <a:solidFill>
              <a:srgbClr val="FFFFFF"/>
            </a:solidFill>
            <a:ln w="19050" cap="flat" cmpd="sng">
              <a:solidFill>
                <a:schemeClr val="accent1"/>
              </a:solidFill>
              <a:prstDash val="solid"/>
              <a:miter lim="800000"/>
              <a:headEnd/>
              <a:tailEnd/>
            </a:ln>
          </p:spPr>
          <p:txBody>
            <a:bodyPr/>
            <a:lstStyle/>
            <a:p>
              <a:pPr fontAlgn="base">
                <a:spcBef>
                  <a:spcPct val="0"/>
                </a:spcBef>
                <a:spcAft>
                  <a:spcPct val="0"/>
                </a:spcAft>
              </a:pPr>
              <a:endParaRPr lang="zh-CN" altLang="en-US">
                <a:solidFill>
                  <a:srgbClr val="FFFFFF"/>
                </a:solidFill>
                <a:latin typeface="Arial" charset="0"/>
              </a:endParaRPr>
            </a:p>
          </p:txBody>
        </p:sp>
        <p:sp>
          <p:nvSpPr>
            <p:cNvPr id="16" name="Oval 27"/>
            <p:cNvSpPr>
              <a:spLocks noChangeArrowheads="1"/>
            </p:cNvSpPr>
            <p:nvPr/>
          </p:nvSpPr>
          <p:spPr bwMode="auto">
            <a:xfrm>
              <a:off x="3073" y="2610"/>
              <a:ext cx="438" cy="440"/>
            </a:xfrm>
            <a:prstGeom prst="ellipse">
              <a:avLst/>
            </a:prstGeom>
            <a:solidFill>
              <a:schemeClr val="accent1"/>
            </a:solidFill>
            <a:ln w="33338">
              <a:solidFill>
                <a:srgbClr val="FFFFFF"/>
              </a:solidFill>
              <a:miter lim="800000"/>
              <a:headEnd/>
              <a:tailEnd/>
            </a:ln>
          </p:spPr>
          <p:txBody>
            <a:bodyPr/>
            <a:lstStyle/>
            <a:p>
              <a:pPr fontAlgn="base">
                <a:spcBef>
                  <a:spcPct val="0"/>
                </a:spcBef>
                <a:spcAft>
                  <a:spcPct val="0"/>
                </a:spcAft>
              </a:pPr>
              <a:endParaRPr lang="zh-CN" altLang="en-US">
                <a:solidFill>
                  <a:srgbClr val="000000"/>
                </a:solidFill>
                <a:latin typeface="Arial" pitchFamily="34" charset="0"/>
              </a:endParaRPr>
            </a:p>
          </p:txBody>
        </p:sp>
      </p:grpSp>
      <p:grpSp>
        <p:nvGrpSpPr>
          <p:cNvPr id="17" name="Group 64"/>
          <p:cNvGrpSpPr>
            <a:grpSpLocks/>
          </p:cNvGrpSpPr>
          <p:nvPr/>
        </p:nvGrpSpPr>
        <p:grpSpPr bwMode="auto">
          <a:xfrm>
            <a:off x="5907430" y="3565675"/>
            <a:ext cx="564100" cy="521494"/>
            <a:chOff x="3073" y="3289"/>
            <a:chExt cx="438" cy="438"/>
          </a:xfrm>
        </p:grpSpPr>
        <p:sp>
          <p:nvSpPr>
            <p:cNvPr id="18" name="Freeform 32"/>
            <p:cNvSpPr>
              <a:spLocks/>
            </p:cNvSpPr>
            <p:nvPr/>
          </p:nvSpPr>
          <p:spPr bwMode="auto">
            <a:xfrm>
              <a:off x="3173" y="3389"/>
              <a:ext cx="240" cy="241"/>
            </a:xfrm>
            <a:custGeom>
              <a:avLst/>
              <a:gdLst>
                <a:gd name="T0" fmla="*/ 303 w 303"/>
                <a:gd name="T1" fmla="*/ 263 h 305"/>
                <a:gd name="T2" fmla="*/ 171 w 303"/>
                <a:gd name="T3" fmla="*/ 131 h 305"/>
                <a:gd name="T4" fmla="*/ 223 w 303"/>
                <a:gd name="T5" fmla="*/ 77 h 305"/>
                <a:gd name="T6" fmla="*/ 0 w 303"/>
                <a:gd name="T7" fmla="*/ 0 h 305"/>
                <a:gd name="T8" fmla="*/ 76 w 303"/>
                <a:gd name="T9" fmla="*/ 224 h 305"/>
                <a:gd name="T10" fmla="*/ 129 w 303"/>
                <a:gd name="T11" fmla="*/ 170 h 305"/>
                <a:gd name="T12" fmla="*/ 262 w 303"/>
                <a:gd name="T13" fmla="*/ 305 h 305"/>
                <a:gd name="T14" fmla="*/ 303 w 303"/>
                <a:gd name="T15" fmla="*/ 263 h 305"/>
                <a:gd name="T16" fmla="*/ 0 60000 65536"/>
                <a:gd name="T17" fmla="*/ 0 60000 65536"/>
                <a:gd name="T18" fmla="*/ 0 60000 65536"/>
                <a:gd name="T19" fmla="*/ 0 60000 65536"/>
                <a:gd name="T20" fmla="*/ 0 60000 65536"/>
                <a:gd name="T21" fmla="*/ 0 60000 65536"/>
                <a:gd name="T22" fmla="*/ 0 60000 65536"/>
                <a:gd name="T23" fmla="*/ 0 60000 65536"/>
                <a:gd name="T24" fmla="*/ 0 w 303"/>
                <a:gd name="T25" fmla="*/ 0 h 305"/>
                <a:gd name="T26" fmla="*/ 303 w 303"/>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3" h="305">
                  <a:moveTo>
                    <a:pt x="303" y="263"/>
                  </a:moveTo>
                  <a:lnTo>
                    <a:pt x="171" y="131"/>
                  </a:lnTo>
                  <a:lnTo>
                    <a:pt x="223" y="77"/>
                  </a:lnTo>
                  <a:lnTo>
                    <a:pt x="0" y="0"/>
                  </a:lnTo>
                  <a:lnTo>
                    <a:pt x="76" y="224"/>
                  </a:lnTo>
                  <a:lnTo>
                    <a:pt x="129" y="170"/>
                  </a:lnTo>
                  <a:lnTo>
                    <a:pt x="262" y="305"/>
                  </a:lnTo>
                  <a:lnTo>
                    <a:pt x="303" y="263"/>
                  </a:lnTo>
                  <a:close/>
                </a:path>
              </a:pathLst>
            </a:custGeom>
            <a:solidFill>
              <a:schemeClr val="bg1"/>
            </a:solidFill>
            <a:ln w="11113" cap="flat">
              <a:noFill/>
              <a:prstDash val="solid"/>
              <a:miter lim="800000"/>
              <a:headEnd/>
              <a:tailEnd/>
            </a:ln>
          </p:spPr>
          <p:txBody>
            <a:bodyPr/>
            <a:lstStyle/>
            <a:p>
              <a:pPr fontAlgn="base">
                <a:spcBef>
                  <a:spcPct val="0"/>
                </a:spcBef>
                <a:spcAft>
                  <a:spcPct val="0"/>
                </a:spcAft>
              </a:pPr>
              <a:endParaRPr lang="zh-CN" altLang="en-US">
                <a:solidFill>
                  <a:srgbClr val="FFFFFF"/>
                </a:solidFill>
                <a:latin typeface="Arial" charset="0"/>
              </a:endParaRPr>
            </a:p>
          </p:txBody>
        </p:sp>
        <p:sp>
          <p:nvSpPr>
            <p:cNvPr id="19" name="Oval 30"/>
            <p:cNvSpPr>
              <a:spLocks noChangeArrowheads="1"/>
            </p:cNvSpPr>
            <p:nvPr/>
          </p:nvSpPr>
          <p:spPr bwMode="auto">
            <a:xfrm>
              <a:off x="3073" y="3289"/>
              <a:ext cx="438" cy="438"/>
            </a:xfrm>
            <a:prstGeom prst="ellipse">
              <a:avLst/>
            </a:prstGeom>
            <a:solidFill>
              <a:schemeClr val="accent1"/>
            </a:solidFill>
            <a:ln w="33338">
              <a:solidFill>
                <a:srgbClr val="FFFFFF"/>
              </a:solidFill>
              <a:miter lim="800000"/>
              <a:headEnd/>
              <a:tailEnd/>
            </a:ln>
          </p:spPr>
          <p:txBody>
            <a:bodyPr/>
            <a:lstStyle/>
            <a:p>
              <a:pPr fontAlgn="base">
                <a:spcBef>
                  <a:spcPct val="0"/>
                </a:spcBef>
                <a:spcAft>
                  <a:spcPct val="0"/>
                </a:spcAft>
              </a:pPr>
              <a:endParaRPr lang="zh-CN" altLang="en-US">
                <a:solidFill>
                  <a:srgbClr val="000000"/>
                </a:solidFill>
                <a:latin typeface="Arial" pitchFamily="34" charset="0"/>
              </a:endParaRPr>
            </a:p>
          </p:txBody>
        </p:sp>
      </p:grpSp>
      <p:sp>
        <p:nvSpPr>
          <p:cNvPr id="20" name="Freeform 11"/>
          <p:cNvSpPr>
            <a:spLocks/>
          </p:cNvSpPr>
          <p:nvPr/>
        </p:nvSpPr>
        <p:spPr bwMode="auto">
          <a:xfrm>
            <a:off x="1154632" y="2738190"/>
            <a:ext cx="981075" cy="198834"/>
          </a:xfrm>
          <a:custGeom>
            <a:avLst/>
            <a:gdLst>
              <a:gd name="T0" fmla="*/ 0 w 618"/>
              <a:gd name="T1" fmla="*/ 167 h 167"/>
              <a:gd name="T2" fmla="*/ 616 w 618"/>
              <a:gd name="T3" fmla="*/ 20 h 167"/>
              <a:gd name="T4" fmla="*/ 618 w 618"/>
              <a:gd name="T5" fmla="*/ 0 h 167"/>
              <a:gd name="T6" fmla="*/ 2 w 618"/>
              <a:gd name="T7" fmla="*/ 153 h 167"/>
              <a:gd name="T8" fmla="*/ 0 60000 65536"/>
              <a:gd name="T9" fmla="*/ 0 60000 65536"/>
              <a:gd name="T10" fmla="*/ 0 60000 65536"/>
              <a:gd name="T11" fmla="*/ 0 60000 65536"/>
              <a:gd name="T12" fmla="*/ 0 w 618"/>
              <a:gd name="T13" fmla="*/ 0 h 167"/>
              <a:gd name="T14" fmla="*/ 618 w 618"/>
              <a:gd name="T15" fmla="*/ 167 h 167"/>
            </a:gdLst>
            <a:ahLst/>
            <a:cxnLst>
              <a:cxn ang="T8">
                <a:pos x="T0" y="T1"/>
              </a:cxn>
              <a:cxn ang="T9">
                <a:pos x="T2" y="T3"/>
              </a:cxn>
              <a:cxn ang="T10">
                <a:pos x="T4" y="T5"/>
              </a:cxn>
              <a:cxn ang="T11">
                <a:pos x="T6" y="T7"/>
              </a:cxn>
            </a:cxnLst>
            <a:rect l="T12" t="T13" r="T14" b="T15"/>
            <a:pathLst>
              <a:path w="618" h="167">
                <a:moveTo>
                  <a:pt x="0" y="167"/>
                </a:moveTo>
                <a:lnTo>
                  <a:pt x="616" y="20"/>
                </a:lnTo>
                <a:lnTo>
                  <a:pt x="618" y="0"/>
                </a:lnTo>
                <a:lnTo>
                  <a:pt x="2" y="153"/>
                </a:lnTo>
              </a:path>
            </a:pathLst>
          </a:custGeom>
          <a:solidFill>
            <a:schemeClr val="bg1"/>
          </a:solidFill>
          <a:ln w="11113" cap="flat">
            <a:solidFill>
              <a:schemeClr val="bg1"/>
            </a:solidFill>
            <a:prstDash val="solid"/>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21" name="Freeform 13"/>
          <p:cNvSpPr>
            <a:spLocks/>
          </p:cNvSpPr>
          <p:nvPr/>
        </p:nvSpPr>
        <p:spPr bwMode="auto">
          <a:xfrm>
            <a:off x="2103952" y="2459586"/>
            <a:ext cx="1566863" cy="309563"/>
          </a:xfrm>
          <a:custGeom>
            <a:avLst/>
            <a:gdLst>
              <a:gd name="T0" fmla="*/ 0 w 987"/>
              <a:gd name="T1" fmla="*/ 260 h 260"/>
              <a:gd name="T2" fmla="*/ 985 w 987"/>
              <a:gd name="T3" fmla="*/ 19 h 260"/>
              <a:gd name="T4" fmla="*/ 987 w 987"/>
              <a:gd name="T5" fmla="*/ 0 h 260"/>
              <a:gd name="T6" fmla="*/ 8 w 987"/>
              <a:gd name="T7" fmla="*/ 238 h 260"/>
              <a:gd name="T8" fmla="*/ 0 60000 65536"/>
              <a:gd name="T9" fmla="*/ 0 60000 65536"/>
              <a:gd name="T10" fmla="*/ 0 60000 65536"/>
              <a:gd name="T11" fmla="*/ 0 60000 65536"/>
              <a:gd name="T12" fmla="*/ 0 w 987"/>
              <a:gd name="T13" fmla="*/ 0 h 260"/>
              <a:gd name="T14" fmla="*/ 987 w 987"/>
              <a:gd name="T15" fmla="*/ 260 h 260"/>
            </a:gdLst>
            <a:ahLst/>
            <a:cxnLst>
              <a:cxn ang="T8">
                <a:pos x="T0" y="T1"/>
              </a:cxn>
              <a:cxn ang="T9">
                <a:pos x="T2" y="T3"/>
              </a:cxn>
              <a:cxn ang="T10">
                <a:pos x="T4" y="T5"/>
              </a:cxn>
              <a:cxn ang="T11">
                <a:pos x="T6" y="T7"/>
              </a:cxn>
            </a:cxnLst>
            <a:rect l="T12" t="T13" r="T14" b="T15"/>
            <a:pathLst>
              <a:path w="987" h="260">
                <a:moveTo>
                  <a:pt x="0" y="260"/>
                </a:moveTo>
                <a:lnTo>
                  <a:pt x="985" y="19"/>
                </a:lnTo>
                <a:lnTo>
                  <a:pt x="987" y="0"/>
                </a:lnTo>
                <a:lnTo>
                  <a:pt x="8" y="238"/>
                </a:lnTo>
              </a:path>
            </a:pathLst>
          </a:custGeom>
          <a:solidFill>
            <a:schemeClr val="bg1"/>
          </a:solidFill>
          <a:ln w="11113" cap="flat" cmpd="sng">
            <a:solidFill>
              <a:schemeClr val="bg1"/>
            </a:solidFill>
            <a:prstDash val="solid"/>
            <a:miter lim="800000"/>
            <a:headEnd type="none" w="med" len="med"/>
            <a:tailEnd type="none" w="med" len="me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22" name="Freeform 15"/>
          <p:cNvSpPr>
            <a:spLocks/>
          </p:cNvSpPr>
          <p:nvPr/>
        </p:nvSpPr>
        <p:spPr bwMode="auto">
          <a:xfrm>
            <a:off x="1260995" y="946300"/>
            <a:ext cx="2541587" cy="845344"/>
          </a:xfrm>
          <a:custGeom>
            <a:avLst/>
            <a:gdLst>
              <a:gd name="T0" fmla="*/ 1002 w 1002"/>
              <a:gd name="T1" fmla="*/ 3 h 396"/>
              <a:gd name="T2" fmla="*/ 997 w 1002"/>
              <a:gd name="T3" fmla="*/ 12 h 396"/>
              <a:gd name="T4" fmla="*/ 993 w 1002"/>
              <a:gd name="T5" fmla="*/ 11 h 396"/>
              <a:gd name="T6" fmla="*/ 982 w 1002"/>
              <a:gd name="T7" fmla="*/ 9 h 396"/>
              <a:gd name="T8" fmla="*/ 967 w 1002"/>
              <a:gd name="T9" fmla="*/ 9 h 396"/>
              <a:gd name="T10" fmla="*/ 953 w 1002"/>
              <a:gd name="T11" fmla="*/ 11 h 396"/>
              <a:gd name="T12" fmla="*/ 939 w 1002"/>
              <a:gd name="T13" fmla="*/ 16 h 396"/>
              <a:gd name="T14" fmla="*/ 424 w 1002"/>
              <a:gd name="T15" fmla="*/ 224 h 396"/>
              <a:gd name="T16" fmla="*/ 376 w 1002"/>
              <a:gd name="T17" fmla="*/ 244 h 396"/>
              <a:gd name="T18" fmla="*/ 1 w 1002"/>
              <a:gd name="T19" fmla="*/ 396 h 396"/>
              <a:gd name="T20" fmla="*/ 0 w 1002"/>
              <a:gd name="T21" fmla="*/ 390 h 396"/>
              <a:gd name="T22" fmla="*/ 377 w 1002"/>
              <a:gd name="T23" fmla="*/ 237 h 396"/>
              <a:gd name="T24" fmla="*/ 424 w 1002"/>
              <a:gd name="T25" fmla="*/ 218 h 396"/>
              <a:gd name="T26" fmla="*/ 938 w 1002"/>
              <a:gd name="T27" fmla="*/ 8 h 396"/>
              <a:gd name="T28" fmla="*/ 954 w 1002"/>
              <a:gd name="T29" fmla="*/ 3 h 396"/>
              <a:gd name="T30" fmla="*/ 971 w 1002"/>
              <a:gd name="T31" fmla="*/ 1 h 396"/>
              <a:gd name="T32" fmla="*/ 987 w 1002"/>
              <a:gd name="T33" fmla="*/ 0 h 396"/>
              <a:gd name="T34" fmla="*/ 1000 w 1002"/>
              <a:gd name="T35" fmla="*/ 3 h 396"/>
              <a:gd name="T36" fmla="*/ 1002 w 1002"/>
              <a:gd name="T37" fmla="*/ 3 h 3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02"/>
              <a:gd name="T58" fmla="*/ 0 h 396"/>
              <a:gd name="T59" fmla="*/ 1002 w 1002"/>
              <a:gd name="T60" fmla="*/ 396 h 3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02" h="396">
                <a:moveTo>
                  <a:pt x="1002" y="3"/>
                </a:moveTo>
                <a:cubicBezTo>
                  <a:pt x="997" y="12"/>
                  <a:pt x="997" y="12"/>
                  <a:pt x="997" y="12"/>
                </a:cubicBezTo>
                <a:cubicBezTo>
                  <a:pt x="993" y="11"/>
                  <a:pt x="993" y="11"/>
                  <a:pt x="993" y="11"/>
                </a:cubicBezTo>
                <a:cubicBezTo>
                  <a:pt x="990" y="10"/>
                  <a:pt x="986" y="9"/>
                  <a:pt x="982" y="9"/>
                </a:cubicBezTo>
                <a:cubicBezTo>
                  <a:pt x="977" y="9"/>
                  <a:pt x="972" y="9"/>
                  <a:pt x="967" y="9"/>
                </a:cubicBezTo>
                <a:cubicBezTo>
                  <a:pt x="962" y="10"/>
                  <a:pt x="957" y="10"/>
                  <a:pt x="953" y="11"/>
                </a:cubicBezTo>
                <a:cubicBezTo>
                  <a:pt x="948" y="13"/>
                  <a:pt x="943" y="14"/>
                  <a:pt x="939" y="16"/>
                </a:cubicBezTo>
                <a:cubicBezTo>
                  <a:pt x="424" y="224"/>
                  <a:pt x="424" y="224"/>
                  <a:pt x="424" y="224"/>
                </a:cubicBezTo>
                <a:cubicBezTo>
                  <a:pt x="376" y="244"/>
                  <a:pt x="376" y="244"/>
                  <a:pt x="376" y="244"/>
                </a:cubicBezTo>
                <a:cubicBezTo>
                  <a:pt x="1" y="396"/>
                  <a:pt x="1" y="396"/>
                  <a:pt x="1" y="396"/>
                </a:cubicBezTo>
                <a:cubicBezTo>
                  <a:pt x="0" y="390"/>
                  <a:pt x="0" y="390"/>
                  <a:pt x="0" y="390"/>
                </a:cubicBezTo>
                <a:cubicBezTo>
                  <a:pt x="377" y="237"/>
                  <a:pt x="377" y="237"/>
                  <a:pt x="377" y="237"/>
                </a:cubicBezTo>
                <a:cubicBezTo>
                  <a:pt x="424" y="218"/>
                  <a:pt x="424" y="218"/>
                  <a:pt x="424" y="218"/>
                </a:cubicBezTo>
                <a:cubicBezTo>
                  <a:pt x="938" y="8"/>
                  <a:pt x="938" y="8"/>
                  <a:pt x="938" y="8"/>
                </a:cubicBezTo>
                <a:cubicBezTo>
                  <a:pt x="943" y="6"/>
                  <a:pt x="948" y="5"/>
                  <a:pt x="954" y="3"/>
                </a:cubicBezTo>
                <a:cubicBezTo>
                  <a:pt x="959" y="2"/>
                  <a:pt x="965" y="1"/>
                  <a:pt x="971" y="1"/>
                </a:cubicBezTo>
                <a:cubicBezTo>
                  <a:pt x="976" y="0"/>
                  <a:pt x="982" y="0"/>
                  <a:pt x="987" y="0"/>
                </a:cubicBezTo>
                <a:cubicBezTo>
                  <a:pt x="992" y="1"/>
                  <a:pt x="996" y="1"/>
                  <a:pt x="1000" y="3"/>
                </a:cubicBezTo>
                <a:cubicBezTo>
                  <a:pt x="1002" y="3"/>
                  <a:pt x="1002" y="3"/>
                  <a:pt x="1002" y="3"/>
                </a:cubicBezTo>
              </a:path>
            </a:pathLst>
          </a:custGeom>
          <a:solidFill>
            <a:schemeClr val="bg1"/>
          </a:solidFill>
          <a:ln w="11113" cap="flat" cmpd="sng">
            <a:solidFill>
              <a:schemeClr val="bg1"/>
            </a:solidFill>
            <a:prstDash val="solid"/>
            <a:miter lim="800000"/>
            <a:headEnd type="none" w="med" len="med"/>
            <a:tailEnd type="none" w="med" len="me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23" name="Freeform 16"/>
          <p:cNvSpPr>
            <a:spLocks/>
          </p:cNvSpPr>
          <p:nvPr/>
        </p:nvSpPr>
        <p:spPr bwMode="auto">
          <a:xfrm>
            <a:off x="938727" y="1778549"/>
            <a:ext cx="325438" cy="1190625"/>
          </a:xfrm>
          <a:custGeom>
            <a:avLst/>
            <a:gdLst>
              <a:gd name="T0" fmla="*/ 128 w 128"/>
              <a:gd name="T1" fmla="*/ 6 h 558"/>
              <a:gd name="T2" fmla="*/ 124 w 128"/>
              <a:gd name="T3" fmla="*/ 7 h 558"/>
              <a:gd name="T4" fmla="*/ 118 w 128"/>
              <a:gd name="T5" fmla="*/ 11 h 558"/>
              <a:gd name="T6" fmla="*/ 112 w 128"/>
              <a:gd name="T7" fmla="*/ 17 h 558"/>
              <a:gd name="T8" fmla="*/ 108 w 128"/>
              <a:gd name="T9" fmla="*/ 24 h 558"/>
              <a:gd name="T10" fmla="*/ 106 w 128"/>
              <a:gd name="T11" fmla="*/ 31 h 558"/>
              <a:gd name="T12" fmla="*/ 64 w 128"/>
              <a:gd name="T13" fmla="*/ 240 h 558"/>
              <a:gd name="T14" fmla="*/ 55 w 128"/>
              <a:gd name="T15" fmla="*/ 287 h 558"/>
              <a:gd name="T16" fmla="*/ 7 w 128"/>
              <a:gd name="T17" fmla="*/ 530 h 558"/>
              <a:gd name="T18" fmla="*/ 6 w 128"/>
              <a:gd name="T19" fmla="*/ 539 h 558"/>
              <a:gd name="T20" fmla="*/ 8 w 128"/>
              <a:gd name="T21" fmla="*/ 545 h 558"/>
              <a:gd name="T22" fmla="*/ 13 w 128"/>
              <a:gd name="T23" fmla="*/ 549 h 558"/>
              <a:gd name="T24" fmla="*/ 19 w 128"/>
              <a:gd name="T25" fmla="*/ 550 h 558"/>
              <a:gd name="T26" fmla="*/ 86 w 128"/>
              <a:gd name="T27" fmla="*/ 535 h 558"/>
              <a:gd name="T28" fmla="*/ 85 w 128"/>
              <a:gd name="T29" fmla="*/ 543 h 558"/>
              <a:gd name="T30" fmla="*/ 17 w 128"/>
              <a:gd name="T31" fmla="*/ 558 h 558"/>
              <a:gd name="T32" fmla="*/ 9 w 128"/>
              <a:gd name="T33" fmla="*/ 557 h 558"/>
              <a:gd name="T34" fmla="*/ 3 w 128"/>
              <a:gd name="T35" fmla="*/ 552 h 558"/>
              <a:gd name="T36" fmla="*/ 0 w 128"/>
              <a:gd name="T37" fmla="*/ 543 h 558"/>
              <a:gd name="T38" fmla="*/ 1 w 128"/>
              <a:gd name="T39" fmla="*/ 531 h 558"/>
              <a:gd name="T40" fmla="*/ 49 w 128"/>
              <a:gd name="T41" fmla="*/ 289 h 558"/>
              <a:gd name="T42" fmla="*/ 58 w 128"/>
              <a:gd name="T43" fmla="*/ 242 h 558"/>
              <a:gd name="T44" fmla="*/ 100 w 128"/>
              <a:gd name="T45" fmla="*/ 33 h 558"/>
              <a:gd name="T46" fmla="*/ 104 w 128"/>
              <a:gd name="T47" fmla="*/ 23 h 558"/>
              <a:gd name="T48" fmla="*/ 110 w 128"/>
              <a:gd name="T49" fmla="*/ 14 h 558"/>
              <a:gd name="T50" fmla="*/ 117 w 128"/>
              <a:gd name="T51" fmla="*/ 6 h 558"/>
              <a:gd name="T52" fmla="*/ 126 w 128"/>
              <a:gd name="T53" fmla="*/ 1 h 558"/>
              <a:gd name="T54" fmla="*/ 127 w 128"/>
              <a:gd name="T55" fmla="*/ 0 h 558"/>
              <a:gd name="T56" fmla="*/ 128 w 128"/>
              <a:gd name="T57" fmla="*/ 6 h 5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8"/>
              <a:gd name="T88" fmla="*/ 0 h 558"/>
              <a:gd name="T89" fmla="*/ 128 w 128"/>
              <a:gd name="T90" fmla="*/ 558 h 55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8" h="558">
                <a:moveTo>
                  <a:pt x="128" y="6"/>
                </a:moveTo>
                <a:cubicBezTo>
                  <a:pt x="124" y="7"/>
                  <a:pt x="124" y="7"/>
                  <a:pt x="124" y="7"/>
                </a:cubicBezTo>
                <a:cubicBezTo>
                  <a:pt x="122" y="8"/>
                  <a:pt x="120" y="9"/>
                  <a:pt x="118" y="11"/>
                </a:cubicBezTo>
                <a:cubicBezTo>
                  <a:pt x="116" y="13"/>
                  <a:pt x="114" y="15"/>
                  <a:pt x="112" y="17"/>
                </a:cubicBezTo>
                <a:cubicBezTo>
                  <a:pt x="111" y="19"/>
                  <a:pt x="109" y="21"/>
                  <a:pt x="108" y="24"/>
                </a:cubicBezTo>
                <a:cubicBezTo>
                  <a:pt x="107" y="26"/>
                  <a:pt x="106" y="28"/>
                  <a:pt x="106" y="31"/>
                </a:cubicBezTo>
                <a:cubicBezTo>
                  <a:pt x="64" y="240"/>
                  <a:pt x="64" y="240"/>
                  <a:pt x="64" y="240"/>
                </a:cubicBezTo>
                <a:cubicBezTo>
                  <a:pt x="55" y="287"/>
                  <a:pt x="55" y="287"/>
                  <a:pt x="55" y="287"/>
                </a:cubicBezTo>
                <a:cubicBezTo>
                  <a:pt x="7" y="530"/>
                  <a:pt x="7" y="530"/>
                  <a:pt x="7" y="530"/>
                </a:cubicBezTo>
                <a:cubicBezTo>
                  <a:pt x="6" y="533"/>
                  <a:pt x="6" y="536"/>
                  <a:pt x="6" y="539"/>
                </a:cubicBezTo>
                <a:cubicBezTo>
                  <a:pt x="6" y="541"/>
                  <a:pt x="7" y="544"/>
                  <a:pt x="8" y="545"/>
                </a:cubicBezTo>
                <a:cubicBezTo>
                  <a:pt x="9" y="547"/>
                  <a:pt x="11" y="548"/>
                  <a:pt x="13" y="549"/>
                </a:cubicBezTo>
                <a:cubicBezTo>
                  <a:pt x="14" y="550"/>
                  <a:pt x="17" y="550"/>
                  <a:pt x="19" y="550"/>
                </a:cubicBezTo>
                <a:cubicBezTo>
                  <a:pt x="86" y="535"/>
                  <a:pt x="86" y="535"/>
                  <a:pt x="86" y="535"/>
                </a:cubicBezTo>
                <a:cubicBezTo>
                  <a:pt x="85" y="543"/>
                  <a:pt x="85" y="543"/>
                  <a:pt x="85" y="543"/>
                </a:cubicBezTo>
                <a:cubicBezTo>
                  <a:pt x="17" y="558"/>
                  <a:pt x="17" y="558"/>
                  <a:pt x="17" y="558"/>
                </a:cubicBezTo>
                <a:cubicBezTo>
                  <a:pt x="14" y="558"/>
                  <a:pt x="11" y="558"/>
                  <a:pt x="9" y="557"/>
                </a:cubicBezTo>
                <a:cubicBezTo>
                  <a:pt x="6" y="556"/>
                  <a:pt x="4" y="554"/>
                  <a:pt x="3" y="552"/>
                </a:cubicBezTo>
                <a:cubicBezTo>
                  <a:pt x="1" y="550"/>
                  <a:pt x="0" y="547"/>
                  <a:pt x="0" y="543"/>
                </a:cubicBezTo>
                <a:cubicBezTo>
                  <a:pt x="0" y="540"/>
                  <a:pt x="0" y="536"/>
                  <a:pt x="1" y="531"/>
                </a:cubicBezTo>
                <a:cubicBezTo>
                  <a:pt x="49" y="289"/>
                  <a:pt x="49" y="289"/>
                  <a:pt x="49" y="289"/>
                </a:cubicBezTo>
                <a:cubicBezTo>
                  <a:pt x="58" y="242"/>
                  <a:pt x="58" y="242"/>
                  <a:pt x="58" y="242"/>
                </a:cubicBezTo>
                <a:cubicBezTo>
                  <a:pt x="100" y="33"/>
                  <a:pt x="100" y="33"/>
                  <a:pt x="100" y="33"/>
                </a:cubicBezTo>
                <a:cubicBezTo>
                  <a:pt x="101" y="30"/>
                  <a:pt x="102" y="26"/>
                  <a:pt x="104" y="23"/>
                </a:cubicBezTo>
                <a:cubicBezTo>
                  <a:pt x="105" y="20"/>
                  <a:pt x="107" y="17"/>
                  <a:pt x="110" y="14"/>
                </a:cubicBezTo>
                <a:cubicBezTo>
                  <a:pt x="112" y="11"/>
                  <a:pt x="114" y="8"/>
                  <a:pt x="117" y="6"/>
                </a:cubicBezTo>
                <a:cubicBezTo>
                  <a:pt x="120" y="4"/>
                  <a:pt x="123" y="2"/>
                  <a:pt x="126" y="1"/>
                </a:cubicBezTo>
                <a:cubicBezTo>
                  <a:pt x="127" y="0"/>
                  <a:pt x="127" y="0"/>
                  <a:pt x="127" y="0"/>
                </a:cubicBezTo>
                <a:lnTo>
                  <a:pt x="128" y="6"/>
                </a:lnTo>
                <a:close/>
              </a:path>
            </a:pathLst>
          </a:custGeom>
          <a:solidFill>
            <a:schemeClr val="bg1"/>
          </a:solidFill>
          <a:ln w="11113" cap="flat">
            <a:solidFill>
              <a:schemeClr val="bg1"/>
            </a:solidFill>
            <a:prstDash val="solid"/>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24" name="Freeform 17"/>
          <p:cNvSpPr>
            <a:spLocks/>
          </p:cNvSpPr>
          <p:nvPr/>
        </p:nvSpPr>
        <p:spPr bwMode="auto">
          <a:xfrm>
            <a:off x="3673990" y="952253"/>
            <a:ext cx="1308100" cy="1528763"/>
          </a:xfrm>
          <a:custGeom>
            <a:avLst/>
            <a:gdLst>
              <a:gd name="T0" fmla="*/ 46 w 516"/>
              <a:gd name="T1" fmla="*/ 9 h 716"/>
              <a:gd name="T2" fmla="*/ 485 w 516"/>
              <a:gd name="T3" fmla="*/ 148 h 716"/>
              <a:gd name="T4" fmla="*/ 496 w 516"/>
              <a:gd name="T5" fmla="*/ 154 h 716"/>
              <a:gd name="T6" fmla="*/ 501 w 516"/>
              <a:gd name="T7" fmla="*/ 164 h 716"/>
              <a:gd name="T8" fmla="*/ 501 w 516"/>
              <a:gd name="T9" fmla="*/ 175 h 716"/>
              <a:gd name="T10" fmla="*/ 494 w 516"/>
              <a:gd name="T11" fmla="*/ 187 h 716"/>
              <a:gd name="T12" fmla="*/ 113 w 516"/>
              <a:gd name="T13" fmla="*/ 656 h 716"/>
              <a:gd name="T14" fmla="*/ 100 w 516"/>
              <a:gd name="T15" fmla="*/ 668 h 716"/>
              <a:gd name="T16" fmla="*/ 84 w 516"/>
              <a:gd name="T17" fmla="*/ 679 h 716"/>
              <a:gd name="T18" fmla="*/ 66 w 516"/>
              <a:gd name="T19" fmla="*/ 689 h 716"/>
              <a:gd name="T20" fmla="*/ 49 w 516"/>
              <a:gd name="T21" fmla="*/ 694 h 716"/>
              <a:gd name="T22" fmla="*/ 0 w 516"/>
              <a:gd name="T23" fmla="*/ 705 h 716"/>
              <a:gd name="T24" fmla="*/ 0 w 516"/>
              <a:gd name="T25" fmla="*/ 716 h 716"/>
              <a:gd name="T26" fmla="*/ 50 w 516"/>
              <a:gd name="T27" fmla="*/ 705 h 716"/>
              <a:gd name="T28" fmla="*/ 69 w 516"/>
              <a:gd name="T29" fmla="*/ 699 h 716"/>
              <a:gd name="T30" fmla="*/ 89 w 516"/>
              <a:gd name="T31" fmla="*/ 689 h 716"/>
              <a:gd name="T32" fmla="*/ 108 w 516"/>
              <a:gd name="T33" fmla="*/ 676 h 716"/>
              <a:gd name="T34" fmla="*/ 122 w 516"/>
              <a:gd name="T35" fmla="*/ 661 h 716"/>
              <a:gd name="T36" fmla="*/ 506 w 516"/>
              <a:gd name="T37" fmla="*/ 190 h 716"/>
              <a:gd name="T38" fmla="*/ 515 w 516"/>
              <a:gd name="T39" fmla="*/ 174 h 716"/>
              <a:gd name="T40" fmla="*/ 515 w 516"/>
              <a:gd name="T41" fmla="*/ 159 h 716"/>
              <a:gd name="T42" fmla="*/ 508 w 516"/>
              <a:gd name="T43" fmla="*/ 147 h 716"/>
              <a:gd name="T44" fmla="*/ 493 w 516"/>
              <a:gd name="T45" fmla="*/ 138 h 716"/>
              <a:gd name="T46" fmla="*/ 51 w 516"/>
              <a:gd name="T47" fmla="*/ 0 h 716"/>
              <a:gd name="T48" fmla="*/ 46 w 516"/>
              <a:gd name="T49" fmla="*/ 9 h 7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6"/>
              <a:gd name="T76" fmla="*/ 0 h 716"/>
              <a:gd name="T77" fmla="*/ 516 w 516"/>
              <a:gd name="T78" fmla="*/ 716 h 7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6" h="716">
                <a:moveTo>
                  <a:pt x="46" y="9"/>
                </a:moveTo>
                <a:cubicBezTo>
                  <a:pt x="485" y="148"/>
                  <a:pt x="485" y="148"/>
                  <a:pt x="485" y="148"/>
                </a:cubicBezTo>
                <a:cubicBezTo>
                  <a:pt x="490" y="150"/>
                  <a:pt x="493" y="152"/>
                  <a:pt x="496" y="154"/>
                </a:cubicBezTo>
                <a:cubicBezTo>
                  <a:pt x="499" y="157"/>
                  <a:pt x="500" y="160"/>
                  <a:pt x="501" y="164"/>
                </a:cubicBezTo>
                <a:cubicBezTo>
                  <a:pt x="502" y="167"/>
                  <a:pt x="502" y="171"/>
                  <a:pt x="501" y="175"/>
                </a:cubicBezTo>
                <a:cubicBezTo>
                  <a:pt x="500" y="179"/>
                  <a:pt x="498" y="183"/>
                  <a:pt x="494" y="187"/>
                </a:cubicBezTo>
                <a:cubicBezTo>
                  <a:pt x="113" y="656"/>
                  <a:pt x="113" y="656"/>
                  <a:pt x="113" y="656"/>
                </a:cubicBezTo>
                <a:cubicBezTo>
                  <a:pt x="109" y="660"/>
                  <a:pt x="105" y="664"/>
                  <a:pt x="100" y="668"/>
                </a:cubicBezTo>
                <a:cubicBezTo>
                  <a:pt x="95" y="672"/>
                  <a:pt x="89" y="676"/>
                  <a:pt x="84" y="679"/>
                </a:cubicBezTo>
                <a:cubicBezTo>
                  <a:pt x="78" y="683"/>
                  <a:pt x="72" y="686"/>
                  <a:pt x="66" y="689"/>
                </a:cubicBezTo>
                <a:cubicBezTo>
                  <a:pt x="60" y="691"/>
                  <a:pt x="55" y="693"/>
                  <a:pt x="49" y="694"/>
                </a:cubicBezTo>
                <a:cubicBezTo>
                  <a:pt x="0" y="705"/>
                  <a:pt x="0" y="705"/>
                  <a:pt x="0" y="705"/>
                </a:cubicBezTo>
                <a:cubicBezTo>
                  <a:pt x="0" y="716"/>
                  <a:pt x="0" y="716"/>
                  <a:pt x="0" y="716"/>
                </a:cubicBezTo>
                <a:cubicBezTo>
                  <a:pt x="50" y="705"/>
                  <a:pt x="50" y="705"/>
                  <a:pt x="50" y="705"/>
                </a:cubicBezTo>
                <a:cubicBezTo>
                  <a:pt x="56" y="704"/>
                  <a:pt x="63" y="702"/>
                  <a:pt x="69" y="699"/>
                </a:cubicBezTo>
                <a:cubicBezTo>
                  <a:pt x="76" y="696"/>
                  <a:pt x="83" y="693"/>
                  <a:pt x="89" y="689"/>
                </a:cubicBezTo>
                <a:cubicBezTo>
                  <a:pt x="96" y="685"/>
                  <a:pt x="102" y="680"/>
                  <a:pt x="108" y="676"/>
                </a:cubicBezTo>
                <a:cubicBezTo>
                  <a:pt x="113" y="671"/>
                  <a:pt x="118" y="666"/>
                  <a:pt x="122" y="661"/>
                </a:cubicBezTo>
                <a:cubicBezTo>
                  <a:pt x="506" y="190"/>
                  <a:pt x="506" y="190"/>
                  <a:pt x="506" y="190"/>
                </a:cubicBezTo>
                <a:cubicBezTo>
                  <a:pt x="510" y="185"/>
                  <a:pt x="513" y="180"/>
                  <a:pt x="515" y="174"/>
                </a:cubicBezTo>
                <a:cubicBezTo>
                  <a:pt x="516" y="169"/>
                  <a:pt x="516" y="164"/>
                  <a:pt x="515" y="159"/>
                </a:cubicBezTo>
                <a:cubicBezTo>
                  <a:pt x="514" y="154"/>
                  <a:pt x="511" y="150"/>
                  <a:pt x="508" y="147"/>
                </a:cubicBezTo>
                <a:cubicBezTo>
                  <a:pt x="504" y="143"/>
                  <a:pt x="499" y="140"/>
                  <a:pt x="493" y="138"/>
                </a:cubicBezTo>
                <a:cubicBezTo>
                  <a:pt x="51" y="0"/>
                  <a:pt x="51" y="0"/>
                  <a:pt x="51" y="0"/>
                </a:cubicBezTo>
                <a:lnTo>
                  <a:pt x="46" y="9"/>
                </a:lnTo>
                <a:close/>
              </a:path>
            </a:pathLst>
          </a:custGeom>
          <a:solidFill>
            <a:schemeClr val="bg1"/>
          </a:solidFill>
          <a:ln w="11113" cap="flat" cmpd="sng">
            <a:solidFill>
              <a:schemeClr val="bg1"/>
            </a:solidFill>
            <a:prstDash val="solid"/>
            <a:miter lim="800000"/>
            <a:headEnd type="none" w="med" len="med"/>
            <a:tailEnd type="none" w="med" len="me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25" name="Line 51"/>
          <p:cNvSpPr>
            <a:spLocks noChangeShapeType="1"/>
          </p:cNvSpPr>
          <p:nvPr/>
        </p:nvSpPr>
        <p:spPr bwMode="auto">
          <a:xfrm>
            <a:off x="3129479" y="4365776"/>
            <a:ext cx="3071203" cy="2380"/>
          </a:xfrm>
          <a:prstGeom prst="line">
            <a:avLst/>
          </a:prstGeom>
          <a:noFill/>
          <a:ln w="33338">
            <a:solidFill>
              <a:srgbClr val="FFFFFF"/>
            </a:solidFill>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26" name="Text Box 52"/>
          <p:cNvSpPr txBox="1">
            <a:spLocks noChangeArrowheads="1"/>
          </p:cNvSpPr>
          <p:nvPr/>
        </p:nvSpPr>
        <p:spPr bwMode="auto">
          <a:xfrm>
            <a:off x="6787424" y="2060709"/>
            <a:ext cx="4619550" cy="351235"/>
          </a:xfrm>
          <a:prstGeom prst="rect">
            <a:avLst/>
          </a:prstGeom>
          <a:noFill/>
          <a:ln w="9525">
            <a:noFill/>
            <a:miter lim="800000"/>
            <a:headEnd/>
            <a:tailEnd/>
          </a:ln>
        </p:spPr>
        <p:txBody>
          <a:bodyPr lIns="91417" tIns="45708" rIns="91417" bIns="45708" anchor="ctr"/>
          <a:lstStyle/>
          <a:p>
            <a:pPr fontAlgn="base">
              <a:spcBef>
                <a:spcPct val="50000"/>
              </a:spcBef>
              <a:spcAft>
                <a:spcPct val="0"/>
              </a:spcAft>
            </a:pPr>
            <a:r>
              <a:rPr lang="en-US" altLang="zh-CN" sz="2200" dirty="0">
                <a:solidFill>
                  <a:srgbClr val="FFFFFF"/>
                </a:solidFill>
                <a:latin typeface="Arial" pitchFamily="34" charset="0"/>
              </a:rPr>
              <a:t>http://t.qq.com/teliss</a:t>
            </a:r>
            <a:endParaRPr lang="en-GB" altLang="zh-CN" sz="2200" dirty="0">
              <a:solidFill>
                <a:srgbClr val="FFFFFF"/>
              </a:solidFill>
              <a:latin typeface="Arial" pitchFamily="34" charset="0"/>
            </a:endParaRPr>
          </a:p>
        </p:txBody>
      </p:sp>
      <p:sp>
        <p:nvSpPr>
          <p:cNvPr id="27" name="Text Box 54">
            <a:hlinkClick r:id="rId6"/>
          </p:cNvPr>
          <p:cNvSpPr txBox="1">
            <a:spLocks noChangeArrowheads="1"/>
          </p:cNvSpPr>
          <p:nvPr/>
        </p:nvSpPr>
        <p:spPr bwMode="auto">
          <a:xfrm>
            <a:off x="6786000" y="2845942"/>
            <a:ext cx="4475534" cy="351234"/>
          </a:xfrm>
          <a:prstGeom prst="rect">
            <a:avLst/>
          </a:prstGeom>
          <a:noFill/>
          <a:ln w="9525">
            <a:noFill/>
            <a:miter lim="800000"/>
            <a:headEnd/>
            <a:tailEnd/>
          </a:ln>
        </p:spPr>
        <p:txBody>
          <a:bodyPr lIns="91417" tIns="45708" rIns="91417" bIns="45708" anchor="ctr"/>
          <a:lstStyle/>
          <a:p>
            <a:pPr fontAlgn="base">
              <a:spcBef>
                <a:spcPct val="50000"/>
              </a:spcBef>
              <a:spcAft>
                <a:spcPct val="0"/>
              </a:spcAft>
            </a:pPr>
            <a:r>
              <a:rPr lang="en-US" altLang="zh-CN" sz="2200" dirty="0">
                <a:solidFill>
                  <a:srgbClr val="FFFFFF"/>
                </a:solidFill>
                <a:latin typeface="Arial" pitchFamily="34" charset="0"/>
              </a:rPr>
              <a:t>http://teliss.blog.163.com</a:t>
            </a:r>
          </a:p>
        </p:txBody>
      </p:sp>
      <p:sp>
        <p:nvSpPr>
          <p:cNvPr id="28" name="Text Box 59">
            <a:hlinkClick r:id="rId7"/>
          </p:cNvPr>
          <p:cNvSpPr txBox="1">
            <a:spLocks noChangeArrowheads="1"/>
          </p:cNvSpPr>
          <p:nvPr/>
        </p:nvSpPr>
        <p:spPr bwMode="auto">
          <a:xfrm>
            <a:off x="6787424" y="3662448"/>
            <a:ext cx="4996414" cy="351235"/>
          </a:xfrm>
          <a:prstGeom prst="rect">
            <a:avLst/>
          </a:prstGeom>
          <a:noFill/>
          <a:ln w="9525">
            <a:noFill/>
            <a:miter lim="800000"/>
            <a:headEnd/>
            <a:tailEnd/>
          </a:ln>
        </p:spPr>
        <p:txBody>
          <a:bodyPr lIns="91417" tIns="45708" rIns="91417" bIns="45708" anchor="ctr"/>
          <a:lstStyle/>
          <a:p>
            <a:pPr fontAlgn="base">
              <a:spcBef>
                <a:spcPct val="50000"/>
              </a:spcBef>
              <a:spcAft>
                <a:spcPct val="0"/>
              </a:spcAft>
            </a:pPr>
            <a:r>
              <a:rPr lang="en-US" altLang="zh-CN" sz="2200" dirty="0">
                <a:solidFill>
                  <a:srgbClr val="FFFFFF"/>
                </a:solidFill>
                <a:latin typeface="Arial" pitchFamily="34" charset="0"/>
              </a:rPr>
              <a:t>http://weibo.com/teliss</a:t>
            </a:r>
            <a:endParaRPr lang="en-GB" altLang="zh-CN" sz="2200" dirty="0">
              <a:solidFill>
                <a:srgbClr val="FFFFFF"/>
              </a:solidFill>
              <a:latin typeface="Arial" pitchFamily="34" charset="0"/>
            </a:endParaRPr>
          </a:p>
        </p:txBody>
      </p:sp>
      <p:sp>
        <p:nvSpPr>
          <p:cNvPr id="29" name="Text Box 62"/>
          <p:cNvSpPr txBox="1">
            <a:spLocks noChangeArrowheads="1"/>
          </p:cNvSpPr>
          <p:nvPr/>
        </p:nvSpPr>
        <p:spPr bwMode="auto">
          <a:xfrm>
            <a:off x="6787424" y="882557"/>
            <a:ext cx="4763566" cy="598975"/>
          </a:xfrm>
          <a:prstGeom prst="rect">
            <a:avLst/>
          </a:prstGeom>
          <a:noFill/>
          <a:ln w="9525">
            <a:noFill/>
            <a:miter lim="800000"/>
            <a:headEnd/>
            <a:tailEnd/>
          </a:ln>
        </p:spPr>
        <p:txBody>
          <a:bodyPr lIns="91417" tIns="45708" rIns="91417" bIns="45708" anchor="ctr"/>
          <a:lstStyle/>
          <a:p>
            <a:pPr fontAlgn="base">
              <a:spcBef>
                <a:spcPct val="50000"/>
              </a:spcBef>
              <a:spcAft>
                <a:spcPct val="0"/>
              </a:spcAft>
            </a:pPr>
            <a:r>
              <a:rPr lang="zh-CN" altLang="en-US" sz="2200" dirty="0">
                <a:solidFill>
                  <a:srgbClr val="FFFFFF"/>
                </a:solidFill>
                <a:latin typeface="微软雅黑" pitchFamily="34" charset="-122"/>
                <a:ea typeface="微软雅黑" pitchFamily="34" charset="-122"/>
              </a:rPr>
              <a:t>课件制作：布衣公子</a:t>
            </a:r>
            <a:r>
              <a:rPr lang="en-US" altLang="zh-CN" sz="2200" dirty="0">
                <a:solidFill>
                  <a:srgbClr val="FFFFFF"/>
                </a:solidFill>
                <a:latin typeface="微软雅黑" pitchFamily="34" charset="-122"/>
                <a:ea typeface="微软雅黑" pitchFamily="34" charset="-122"/>
              </a:rPr>
              <a:t>/@</a:t>
            </a:r>
            <a:r>
              <a:rPr lang="en-US" altLang="zh-CN" sz="2200" dirty="0" err="1">
                <a:solidFill>
                  <a:srgbClr val="FFFFFF"/>
                </a:solidFill>
                <a:latin typeface="微软雅黑" pitchFamily="34" charset="-122"/>
                <a:ea typeface="微软雅黑" pitchFamily="34" charset="-122"/>
              </a:rPr>
              <a:t>teliss</a:t>
            </a:r>
            <a:endParaRPr lang="en-GB" altLang="zh-CN" sz="2200" dirty="0">
              <a:solidFill>
                <a:srgbClr val="FFFFFF"/>
              </a:solidFill>
              <a:latin typeface="微软雅黑" pitchFamily="34" charset="-122"/>
              <a:ea typeface="微软雅黑" pitchFamily="34" charset="-122"/>
            </a:endParaRPr>
          </a:p>
        </p:txBody>
      </p:sp>
      <p:sp>
        <p:nvSpPr>
          <p:cNvPr id="30" name="TextBox 29"/>
          <p:cNvSpPr txBox="1"/>
          <p:nvPr/>
        </p:nvSpPr>
        <p:spPr>
          <a:xfrm rot="20445248">
            <a:off x="1391032" y="1491918"/>
            <a:ext cx="2954609" cy="923305"/>
          </a:xfrm>
          <a:prstGeom prst="rect">
            <a:avLst/>
          </a:prstGeom>
          <a:noFill/>
        </p:spPr>
        <p:txBody>
          <a:bodyPr wrap="none" lIns="91417" tIns="45708" rIns="91417" bIns="45708">
            <a:spAutoFit/>
          </a:bodyPr>
          <a:lstStyle/>
          <a:p>
            <a:pPr fontAlgn="base">
              <a:spcBef>
                <a:spcPct val="0"/>
              </a:spcBef>
              <a:spcAft>
                <a:spcPct val="0"/>
              </a:spcAft>
              <a:defRPr/>
            </a:pPr>
            <a:r>
              <a:rPr lang="zh-CN" altLang="en-US" sz="5400" b="1" dirty="0">
                <a:solidFill>
                  <a:srgbClr val="FFFFFF"/>
                </a:solidFill>
                <a:latin typeface="微软雅黑" pitchFamily="34" charset="-122"/>
                <a:ea typeface="微软雅黑" pitchFamily="34" charset="-122"/>
              </a:rPr>
              <a:t>谢谢观看</a:t>
            </a:r>
          </a:p>
        </p:txBody>
      </p:sp>
      <p:pic>
        <p:nvPicPr>
          <p:cNvPr id="31" name="Picture 3" descr="C:\Documents and Settings\tdz\桌面\未标题-2.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972110" y="3632352"/>
            <a:ext cx="457143" cy="41142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9" descr="E:\仝德志文件，勿删！\03-参考文档\！PPT图片及版面资源\06-PPT精选插图\05-头像\嘿嘿.png"/>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5754186" y="728321"/>
            <a:ext cx="853334" cy="85333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C:\Documents and Settings\tdz\桌面\新建文件夹\欢迎02.jpg"/>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9194135" y="4635336"/>
            <a:ext cx="2908800" cy="1818000"/>
          </a:xfrm>
          <a:prstGeom prst="rect">
            <a:avLst/>
          </a:prstGeom>
          <a:noFill/>
          <a:ln w="28575">
            <a:solidFill>
              <a:schemeClr val="accent6"/>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4" name="Picture 3" descr="C:\Users\user\Desktop\未标题-4 拷贝.png"/>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6012568" y="2794759"/>
            <a:ext cx="356400" cy="453600"/>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组合 34"/>
          <p:cNvGrpSpPr/>
          <p:nvPr/>
        </p:nvGrpSpPr>
        <p:grpSpPr>
          <a:xfrm>
            <a:off x="5907429" y="1965479"/>
            <a:ext cx="564102" cy="523876"/>
            <a:chOff x="5907429" y="1965479"/>
            <a:chExt cx="564102" cy="523876"/>
          </a:xfrm>
        </p:grpSpPr>
        <p:sp>
          <p:nvSpPr>
            <p:cNvPr id="36" name="Oval 25"/>
            <p:cNvSpPr>
              <a:spLocks noChangeArrowheads="1"/>
            </p:cNvSpPr>
            <p:nvPr/>
          </p:nvSpPr>
          <p:spPr bwMode="auto">
            <a:xfrm>
              <a:off x="5907429" y="1965479"/>
              <a:ext cx="564102" cy="523876"/>
            </a:xfrm>
            <a:prstGeom prst="ellipse">
              <a:avLst/>
            </a:prstGeom>
            <a:solidFill>
              <a:schemeClr val="accent1"/>
            </a:solidFill>
            <a:ln w="33338">
              <a:solidFill>
                <a:srgbClr val="FFFFFF"/>
              </a:solidFill>
              <a:miter lim="800000"/>
              <a:headEnd/>
              <a:tailEnd/>
            </a:ln>
          </p:spPr>
          <p:txBody>
            <a:bodyPr/>
            <a:lstStyle/>
            <a:p>
              <a:pPr fontAlgn="base">
                <a:spcBef>
                  <a:spcPct val="0"/>
                </a:spcBef>
                <a:spcAft>
                  <a:spcPct val="0"/>
                </a:spcAft>
              </a:pPr>
              <a:endParaRPr lang="zh-CN" altLang="en-US">
                <a:solidFill>
                  <a:srgbClr val="000000"/>
                </a:solidFill>
                <a:latin typeface="Arial" pitchFamily="34" charset="0"/>
              </a:endParaRPr>
            </a:p>
          </p:txBody>
        </p:sp>
        <p:pic>
          <p:nvPicPr>
            <p:cNvPr id="37" name="Picture 4" descr="C:\Users\user\Desktop\未标题-5 拷贝.png"/>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007082" y="2021384"/>
              <a:ext cx="448164" cy="40126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187699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300"/>
                                        <p:tgtEl>
                                          <p:spTgt spid="7"/>
                                        </p:tgtEl>
                                      </p:cBhvr>
                                    </p:animEffect>
                                  </p:childTnLst>
                                </p:cTn>
                              </p:par>
                              <p:par>
                                <p:cTn id="8" presetID="2" presetClass="entr" presetSubtype="9" fill="hold" grpId="1"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0-#ppt_w/2"/>
                                          </p:val>
                                        </p:tav>
                                        <p:tav tm="100000">
                                          <p:val>
                                            <p:strVal val="#ppt_x"/>
                                          </p:val>
                                        </p:tav>
                                      </p:tavLst>
                                    </p:anim>
                                    <p:anim calcmode="lin" valueType="num">
                                      <p:cBhvr additive="base">
                                        <p:cTn id="11" dur="1000" fill="hold"/>
                                        <p:tgtEl>
                                          <p:spTgt spid="7"/>
                                        </p:tgtEl>
                                        <p:attrNameLst>
                                          <p:attrName>ppt_y</p:attrName>
                                        </p:attrNameLst>
                                      </p:cBhvr>
                                      <p:tavLst>
                                        <p:tav tm="0">
                                          <p:val>
                                            <p:strVal val="0-#ppt_h/2"/>
                                          </p:val>
                                        </p:tav>
                                        <p:tav tm="100000">
                                          <p:val>
                                            <p:strVal val="#ppt_y"/>
                                          </p:val>
                                        </p:tav>
                                      </p:tavLst>
                                    </p:anim>
                                  </p:childTnLst>
                                </p:cTn>
                              </p:par>
                              <p:par>
                                <p:cTn id="12" presetID="1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250"/>
                                        <p:tgtEl>
                                          <p:spTgt spid="2"/>
                                        </p:tgtEl>
                                      </p:cBhvr>
                                    </p:animEffect>
                                  </p:childTnLst>
                                </p:cTn>
                              </p:par>
                              <p:par>
                                <p:cTn id="15" presetID="2" presetClass="entr" presetSubtype="2"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1000" fill="hold"/>
                                        <p:tgtEl>
                                          <p:spTgt spid="2"/>
                                        </p:tgtEl>
                                        <p:attrNameLst>
                                          <p:attrName>ppt_x</p:attrName>
                                        </p:attrNameLst>
                                      </p:cBhvr>
                                      <p:tavLst>
                                        <p:tav tm="0">
                                          <p:val>
                                            <p:strVal val="1+#ppt_w/2"/>
                                          </p:val>
                                        </p:tav>
                                        <p:tav tm="100000">
                                          <p:val>
                                            <p:strVal val="#ppt_x"/>
                                          </p:val>
                                        </p:tav>
                                      </p:tavLst>
                                    </p:anim>
                                    <p:anim calcmode="lin" valueType="num">
                                      <p:cBhvr additive="base">
                                        <p:cTn id="18" dur="1000" fill="hold"/>
                                        <p:tgtEl>
                                          <p:spTgt spid="2"/>
                                        </p:tgtEl>
                                        <p:attrNameLst>
                                          <p:attrName>ppt_y</p:attrName>
                                        </p:attrNameLst>
                                      </p:cBhvr>
                                      <p:tavLst>
                                        <p:tav tm="0">
                                          <p:val>
                                            <p:strVal val="#ppt_y"/>
                                          </p:val>
                                        </p:tav>
                                        <p:tav tm="100000">
                                          <p:val>
                                            <p:strVal val="#ppt_y"/>
                                          </p:val>
                                        </p:tav>
                                      </p:tavLst>
                                    </p:anim>
                                  </p:childTnLst>
                                </p:cTn>
                              </p:par>
                              <p:par>
                                <p:cTn id="19" presetID="8" presetClass="emph" presetSubtype="0" fill="hold" nodeType="withEffect">
                                  <p:stCondLst>
                                    <p:cond delay="0"/>
                                  </p:stCondLst>
                                  <p:childTnLst>
                                    <p:animRot by="21600000">
                                      <p:cBhvr>
                                        <p:cTn id="20" dur="1000" fill="hold"/>
                                        <p:tgtEl>
                                          <p:spTgt spid="2"/>
                                        </p:tgtEl>
                                        <p:attrNameLst>
                                          <p:attrName>r</p:attrName>
                                        </p:attrNameLst>
                                      </p:cBhvr>
                                    </p:animRot>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300"/>
                                        <p:tgtEl>
                                          <p:spTgt spid="3"/>
                                        </p:tgtEl>
                                      </p:cBhvr>
                                    </p:animEffect>
                                  </p:childTnLst>
                                </p:cTn>
                              </p:par>
                              <p:par>
                                <p:cTn id="24" presetID="2" presetClass="entr" presetSubtype="3"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1000" fill="hold"/>
                                        <p:tgtEl>
                                          <p:spTgt spid="3"/>
                                        </p:tgtEl>
                                        <p:attrNameLst>
                                          <p:attrName>ppt_x</p:attrName>
                                        </p:attrNameLst>
                                      </p:cBhvr>
                                      <p:tavLst>
                                        <p:tav tm="0">
                                          <p:val>
                                            <p:strVal val="1+#ppt_w/2"/>
                                          </p:val>
                                        </p:tav>
                                        <p:tav tm="100000">
                                          <p:val>
                                            <p:strVal val="#ppt_x"/>
                                          </p:val>
                                        </p:tav>
                                      </p:tavLst>
                                    </p:anim>
                                    <p:anim calcmode="lin" valueType="num">
                                      <p:cBhvr additive="base">
                                        <p:cTn id="27" dur="1000" fill="hold"/>
                                        <p:tgtEl>
                                          <p:spTgt spid="3"/>
                                        </p:tgtEl>
                                        <p:attrNameLst>
                                          <p:attrName>ppt_y</p:attrName>
                                        </p:attrNameLst>
                                      </p:cBhvr>
                                      <p:tavLst>
                                        <p:tav tm="0">
                                          <p:val>
                                            <p:strVal val="0-#ppt_h/2"/>
                                          </p:val>
                                        </p:tav>
                                        <p:tav tm="100000">
                                          <p:val>
                                            <p:strVal val="#ppt_y"/>
                                          </p:val>
                                        </p:tav>
                                      </p:tavLst>
                                    </p:anim>
                                  </p:childTnLst>
                                </p:cTn>
                              </p:par>
                              <p:par>
                                <p:cTn id="28" presetID="8" presetClass="emph" presetSubtype="0" fill="hold" nodeType="withEffect">
                                  <p:stCondLst>
                                    <p:cond delay="0"/>
                                  </p:stCondLst>
                                  <p:childTnLst>
                                    <p:animRot by="21600000">
                                      <p:cBhvr>
                                        <p:cTn id="29" dur="1000" fill="hold"/>
                                        <p:tgtEl>
                                          <p:spTgt spid="3"/>
                                        </p:tgtEl>
                                        <p:attrNameLst>
                                          <p:attrName>r</p:attrName>
                                        </p:attrNameLst>
                                      </p:cBhvr>
                                    </p:animRo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250"/>
                                        <p:tgtEl>
                                          <p:spTgt spid="4"/>
                                        </p:tgtEl>
                                      </p:cBhvr>
                                    </p:animEffect>
                                  </p:childTnLst>
                                </p:cTn>
                              </p:par>
                              <p:par>
                                <p:cTn id="33" presetID="2" presetClass="entr" presetSubtype="9"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1000" fill="hold"/>
                                        <p:tgtEl>
                                          <p:spTgt spid="4"/>
                                        </p:tgtEl>
                                        <p:attrNameLst>
                                          <p:attrName>ppt_x</p:attrName>
                                        </p:attrNameLst>
                                      </p:cBhvr>
                                      <p:tavLst>
                                        <p:tav tm="0">
                                          <p:val>
                                            <p:strVal val="0-#ppt_w/2"/>
                                          </p:val>
                                        </p:tav>
                                        <p:tav tm="100000">
                                          <p:val>
                                            <p:strVal val="#ppt_x"/>
                                          </p:val>
                                        </p:tav>
                                      </p:tavLst>
                                    </p:anim>
                                    <p:anim calcmode="lin" valueType="num">
                                      <p:cBhvr additive="base">
                                        <p:cTn id="36" dur="1000" fill="hold"/>
                                        <p:tgtEl>
                                          <p:spTgt spid="4"/>
                                        </p:tgtEl>
                                        <p:attrNameLst>
                                          <p:attrName>ppt_y</p:attrName>
                                        </p:attrNameLst>
                                      </p:cBhvr>
                                      <p:tavLst>
                                        <p:tav tm="0">
                                          <p:val>
                                            <p:strVal val="0-#ppt_h/2"/>
                                          </p:val>
                                        </p:tav>
                                        <p:tav tm="100000">
                                          <p:val>
                                            <p:strVal val="#ppt_y"/>
                                          </p:val>
                                        </p:tav>
                                      </p:tavLst>
                                    </p:anim>
                                  </p:childTnLst>
                                </p:cTn>
                              </p:par>
                              <p:par>
                                <p:cTn id="37" presetID="8" presetClass="emph" presetSubtype="0" fill="hold" nodeType="withEffect">
                                  <p:stCondLst>
                                    <p:cond delay="0"/>
                                  </p:stCondLst>
                                  <p:childTnLst>
                                    <p:animRot by="21600000">
                                      <p:cBhvr>
                                        <p:cTn id="38" dur="1000" fill="hold"/>
                                        <p:tgtEl>
                                          <p:spTgt spid="4"/>
                                        </p:tgtEl>
                                        <p:attrNameLst>
                                          <p:attrName>r</p:attrName>
                                        </p:attrNameLst>
                                      </p:cBhvr>
                                    </p:animRot>
                                  </p:childTnLst>
                                </p:cTn>
                              </p:par>
                              <p:par>
                                <p:cTn id="39" presetID="10"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1250"/>
                                        <p:tgtEl>
                                          <p:spTgt spid="33"/>
                                        </p:tgtEl>
                                      </p:cBhvr>
                                    </p:animEffect>
                                  </p:childTnLst>
                                </p:cTn>
                              </p:par>
                              <p:par>
                                <p:cTn id="42" presetID="2" presetClass="entr" presetSubtype="8"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1000" fill="hold"/>
                                        <p:tgtEl>
                                          <p:spTgt spid="33"/>
                                        </p:tgtEl>
                                        <p:attrNameLst>
                                          <p:attrName>ppt_x</p:attrName>
                                        </p:attrNameLst>
                                      </p:cBhvr>
                                      <p:tavLst>
                                        <p:tav tm="0">
                                          <p:val>
                                            <p:strVal val="0-#ppt_w/2"/>
                                          </p:val>
                                        </p:tav>
                                        <p:tav tm="100000">
                                          <p:val>
                                            <p:strVal val="#ppt_x"/>
                                          </p:val>
                                        </p:tav>
                                      </p:tavLst>
                                    </p:anim>
                                    <p:anim calcmode="lin" valueType="num">
                                      <p:cBhvr additive="base">
                                        <p:cTn id="45" dur="1000" fill="hold"/>
                                        <p:tgtEl>
                                          <p:spTgt spid="33"/>
                                        </p:tgtEl>
                                        <p:attrNameLst>
                                          <p:attrName>ppt_y</p:attrName>
                                        </p:attrNameLst>
                                      </p:cBhvr>
                                      <p:tavLst>
                                        <p:tav tm="0">
                                          <p:val>
                                            <p:strVal val="#ppt_y"/>
                                          </p:val>
                                        </p:tav>
                                        <p:tav tm="100000">
                                          <p:val>
                                            <p:strVal val="#ppt_y"/>
                                          </p:val>
                                        </p:tav>
                                      </p:tavLst>
                                    </p:anim>
                                  </p:childTnLst>
                                </p:cTn>
                              </p:par>
                              <p:par>
                                <p:cTn id="46" presetID="8" presetClass="emph" presetSubtype="0" fill="hold" nodeType="withEffect">
                                  <p:stCondLst>
                                    <p:cond delay="0"/>
                                  </p:stCondLst>
                                  <p:childTnLst>
                                    <p:animRot by="21600000">
                                      <p:cBhvr>
                                        <p:cTn id="47" dur="1000" fill="hold"/>
                                        <p:tgtEl>
                                          <p:spTgt spid="33"/>
                                        </p:tgtEl>
                                        <p:attrNameLst>
                                          <p:attrName>r</p:attrName>
                                        </p:attrNameLst>
                                      </p:cBhvr>
                                    </p:animRot>
                                  </p:childTnLst>
                                </p:cTn>
                              </p:par>
                            </p:childTnLst>
                          </p:cTn>
                        </p:par>
                        <p:par>
                          <p:cTn id="48" fill="hold">
                            <p:stCondLst>
                              <p:cond delay="1300"/>
                            </p:stCondLst>
                            <p:childTnLst>
                              <p:par>
                                <p:cTn id="49" presetID="22" presetClass="entr" presetSubtype="8"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childTnLst>
                          </p:cTn>
                        </p:par>
                        <p:par>
                          <p:cTn id="52" fill="hold">
                            <p:stCondLst>
                              <p:cond delay="1800"/>
                            </p:stCondLst>
                            <p:childTnLst>
                              <p:par>
                                <p:cTn id="53" presetID="22" presetClass="entr" presetSubtype="4"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00"/>
                                        <p:tgtEl>
                                          <p:spTgt spid="10"/>
                                        </p:tgtEl>
                                      </p:cBhvr>
                                    </p:animEffect>
                                  </p:childTnLst>
                                </p:cTn>
                              </p:par>
                            </p:childTnLst>
                          </p:cTn>
                        </p:par>
                        <p:par>
                          <p:cTn id="56" fill="hold">
                            <p:stCondLst>
                              <p:cond delay="2300"/>
                            </p:stCondLst>
                            <p:childTnLst>
                              <p:par>
                                <p:cTn id="57" presetID="22" presetClass="entr" presetSubtype="2"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right)">
                                      <p:cBhvr>
                                        <p:cTn id="59" dur="500"/>
                                        <p:tgtEl>
                                          <p:spTgt spid="20"/>
                                        </p:tgtEl>
                                      </p:cBhvr>
                                    </p:animEffect>
                                  </p:childTnLst>
                                </p:cTn>
                              </p:par>
                            </p:childTnLst>
                          </p:cTn>
                        </p:par>
                        <p:par>
                          <p:cTn id="60" fill="hold">
                            <p:stCondLst>
                              <p:cond delay="2800"/>
                            </p:stCondLst>
                            <p:childTnLst>
                              <p:par>
                                <p:cTn id="61" presetID="22" presetClass="entr" presetSubtype="4"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down)">
                                      <p:cBhvr>
                                        <p:cTn id="63" dur="500"/>
                                        <p:tgtEl>
                                          <p:spTgt spid="23"/>
                                        </p:tgtEl>
                                      </p:cBhvr>
                                    </p:animEffect>
                                  </p:childTnLst>
                                </p:cTn>
                              </p:par>
                            </p:childTnLst>
                          </p:cTn>
                        </p:par>
                        <p:par>
                          <p:cTn id="64" fill="hold">
                            <p:stCondLst>
                              <p:cond delay="3300"/>
                            </p:stCondLst>
                            <p:childTnLst>
                              <p:par>
                                <p:cTn id="65" presetID="22" presetClass="entr" presetSubtype="4"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500"/>
                                        <p:tgtEl>
                                          <p:spTgt spid="22"/>
                                        </p:tgtEl>
                                      </p:cBhvr>
                                    </p:animEffect>
                                  </p:childTnLst>
                                </p:cTn>
                              </p:par>
                            </p:childTnLst>
                          </p:cTn>
                        </p:par>
                        <p:par>
                          <p:cTn id="68" fill="hold">
                            <p:stCondLst>
                              <p:cond delay="3800"/>
                            </p:stCondLst>
                            <p:childTnLst>
                              <p:par>
                                <p:cTn id="69" presetID="22" presetClass="entr" presetSubtype="1"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up)">
                                      <p:cBhvr>
                                        <p:cTn id="71" dur="500"/>
                                        <p:tgtEl>
                                          <p:spTgt spid="24"/>
                                        </p:tgtEl>
                                      </p:cBhvr>
                                    </p:animEffect>
                                  </p:childTnLst>
                                </p:cTn>
                              </p:par>
                            </p:childTnLst>
                          </p:cTn>
                        </p:par>
                        <p:par>
                          <p:cTn id="72" fill="hold">
                            <p:stCondLst>
                              <p:cond delay="4300"/>
                            </p:stCondLst>
                            <p:childTnLst>
                              <p:par>
                                <p:cTn id="73" presetID="22" presetClass="entr" presetSubtype="1"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up)">
                                      <p:cBhvr>
                                        <p:cTn id="75" dur="500"/>
                                        <p:tgtEl>
                                          <p:spTgt spid="21"/>
                                        </p:tgtEl>
                                      </p:cBhvr>
                                    </p:animEffect>
                                  </p:childTnLst>
                                </p:cTn>
                              </p:par>
                            </p:childTnLst>
                          </p:cTn>
                        </p:par>
                        <p:par>
                          <p:cTn id="76" fill="hold">
                            <p:stCondLst>
                              <p:cond delay="4800"/>
                            </p:stCondLst>
                            <p:childTnLst>
                              <p:par>
                                <p:cTn id="77" presetID="22" presetClass="entr" presetSubtype="1"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up)">
                                      <p:cBhvr>
                                        <p:cTn id="79" dur="500"/>
                                        <p:tgtEl>
                                          <p:spTgt spid="11"/>
                                        </p:tgtEl>
                                      </p:cBhvr>
                                    </p:animEffect>
                                  </p:childTnLst>
                                </p:cTn>
                              </p:par>
                            </p:childTnLst>
                          </p:cTn>
                        </p:par>
                        <p:par>
                          <p:cTn id="80" fill="hold">
                            <p:stCondLst>
                              <p:cond delay="5300"/>
                            </p:stCondLst>
                            <p:childTnLst>
                              <p:par>
                                <p:cTn id="81" presetID="22" presetClass="entr" presetSubtype="8" fill="hold" nodeType="afterEffect">
                                  <p:stCondLst>
                                    <p:cond delay="0"/>
                                  </p:stCondLst>
                                  <p:childTnLst>
                                    <p:set>
                                      <p:cBhvr>
                                        <p:cTn id="82" dur="1" fill="hold">
                                          <p:stCondLst>
                                            <p:cond delay="0"/>
                                          </p:stCondLst>
                                        </p:cTn>
                                        <p:tgtEl>
                                          <p:spTgt spid="30">
                                            <p:txEl>
                                              <p:pRg st="0" end="0"/>
                                            </p:txEl>
                                          </p:spTgt>
                                        </p:tgtEl>
                                        <p:attrNameLst>
                                          <p:attrName>style.visibility</p:attrName>
                                        </p:attrNameLst>
                                      </p:cBhvr>
                                      <p:to>
                                        <p:strVal val="visible"/>
                                      </p:to>
                                    </p:set>
                                    <p:animEffect transition="in" filter="wipe(left)">
                                      <p:cBhvr>
                                        <p:cTn id="83" dur="500"/>
                                        <p:tgtEl>
                                          <p:spTgt spid="30">
                                            <p:txEl>
                                              <p:pRg st="0" end="0"/>
                                            </p:txEl>
                                          </p:spTgt>
                                        </p:tgtEl>
                                      </p:cBhvr>
                                    </p:animEffect>
                                  </p:childTnLst>
                                </p:cTn>
                              </p:par>
                            </p:childTnLst>
                          </p:cTn>
                        </p:par>
                        <p:par>
                          <p:cTn id="84" fill="hold">
                            <p:stCondLst>
                              <p:cond delay="5800"/>
                            </p:stCondLst>
                            <p:childTnLst>
                              <p:par>
                                <p:cTn id="85" presetID="22" presetClass="entr" presetSubtype="8" fill="hold" grpId="0" nodeType="after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childTnLst>
                          </p:cTn>
                        </p:par>
                        <p:par>
                          <p:cTn id="88" fill="hold">
                            <p:stCondLst>
                              <p:cond delay="6300"/>
                            </p:stCondLst>
                            <p:childTnLst>
                              <p:par>
                                <p:cTn id="89" presetID="22" presetClass="entr" presetSubtype="4" fill="hold" grpId="0" nodeType="afterEffect">
                                  <p:stCondLst>
                                    <p:cond delay="0"/>
                                  </p:stCondLst>
                                  <p:childTnLst>
                                    <p:set>
                                      <p:cBhvr>
                                        <p:cTn id="90" dur="1" fill="hold">
                                          <p:stCondLst>
                                            <p:cond delay="0"/>
                                          </p:stCondLst>
                                        </p:cTn>
                                        <p:tgtEl>
                                          <p:spTgt spid="8"/>
                                        </p:tgtEl>
                                        <p:attrNameLst>
                                          <p:attrName>style.visibility</p:attrName>
                                        </p:attrNameLst>
                                      </p:cBhvr>
                                      <p:to>
                                        <p:strVal val="visible"/>
                                      </p:to>
                                    </p:set>
                                    <p:animEffect transition="in" filter="wipe(down)">
                                      <p:cBhvr>
                                        <p:cTn id="91" dur="500"/>
                                        <p:tgtEl>
                                          <p:spTgt spid="8"/>
                                        </p:tgtEl>
                                      </p:cBhvr>
                                    </p:animEffect>
                                  </p:childTnLst>
                                </p:cTn>
                              </p:par>
                            </p:childTnLst>
                          </p:cTn>
                        </p:par>
                        <p:par>
                          <p:cTn id="92" fill="hold">
                            <p:stCondLst>
                              <p:cond delay="6800"/>
                            </p:stCondLst>
                            <p:childTnLst>
                              <p:par>
                                <p:cTn id="93" presetID="17" presetClass="entr" presetSubtype="10" fill="hold" grpId="0" nodeType="after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p:cTn id="95" dur="500" fill="hold"/>
                                        <p:tgtEl>
                                          <p:spTgt spid="12"/>
                                        </p:tgtEl>
                                        <p:attrNameLst>
                                          <p:attrName>ppt_w</p:attrName>
                                        </p:attrNameLst>
                                      </p:cBhvr>
                                      <p:tavLst>
                                        <p:tav tm="0">
                                          <p:val>
                                            <p:fltVal val="0"/>
                                          </p:val>
                                        </p:tav>
                                        <p:tav tm="100000">
                                          <p:val>
                                            <p:strVal val="#ppt_w"/>
                                          </p:val>
                                        </p:tav>
                                      </p:tavLst>
                                    </p:anim>
                                    <p:anim calcmode="lin" valueType="num">
                                      <p:cBhvr>
                                        <p:cTn id="96" dur="500" fill="hold"/>
                                        <p:tgtEl>
                                          <p:spTgt spid="12"/>
                                        </p:tgtEl>
                                        <p:attrNameLst>
                                          <p:attrName>ppt_h</p:attrName>
                                        </p:attrNameLst>
                                      </p:cBhvr>
                                      <p:tavLst>
                                        <p:tav tm="0">
                                          <p:val>
                                            <p:strVal val="#ppt_h"/>
                                          </p:val>
                                        </p:tav>
                                        <p:tav tm="100000">
                                          <p:val>
                                            <p:strVal val="#ppt_h"/>
                                          </p:val>
                                        </p:tav>
                                      </p:tavLst>
                                    </p:anim>
                                  </p:childTnLst>
                                </p:cTn>
                              </p:par>
                              <p:par>
                                <p:cTn id="97" presetID="17" presetClass="entr" presetSubtype="10" fill="hold" nodeType="withEffect">
                                  <p:stCondLst>
                                    <p:cond delay="0"/>
                                  </p:stCondLst>
                                  <p:childTnLst>
                                    <p:set>
                                      <p:cBhvr>
                                        <p:cTn id="98" dur="1" fill="hold">
                                          <p:stCondLst>
                                            <p:cond delay="0"/>
                                          </p:stCondLst>
                                        </p:cTn>
                                        <p:tgtEl>
                                          <p:spTgt spid="32"/>
                                        </p:tgtEl>
                                        <p:attrNameLst>
                                          <p:attrName>style.visibility</p:attrName>
                                        </p:attrNameLst>
                                      </p:cBhvr>
                                      <p:to>
                                        <p:strVal val="visible"/>
                                      </p:to>
                                    </p:set>
                                    <p:anim calcmode="lin" valueType="num">
                                      <p:cBhvr>
                                        <p:cTn id="99" dur="500" fill="hold"/>
                                        <p:tgtEl>
                                          <p:spTgt spid="32"/>
                                        </p:tgtEl>
                                        <p:attrNameLst>
                                          <p:attrName>ppt_w</p:attrName>
                                        </p:attrNameLst>
                                      </p:cBhvr>
                                      <p:tavLst>
                                        <p:tav tm="0">
                                          <p:val>
                                            <p:fltVal val="0"/>
                                          </p:val>
                                        </p:tav>
                                        <p:tav tm="100000">
                                          <p:val>
                                            <p:strVal val="#ppt_w"/>
                                          </p:val>
                                        </p:tav>
                                      </p:tavLst>
                                    </p:anim>
                                    <p:anim calcmode="lin" valueType="num">
                                      <p:cBhvr>
                                        <p:cTn id="100" dur="500" fill="hold"/>
                                        <p:tgtEl>
                                          <p:spTgt spid="32"/>
                                        </p:tgtEl>
                                        <p:attrNameLst>
                                          <p:attrName>ppt_h</p:attrName>
                                        </p:attrNameLst>
                                      </p:cBhvr>
                                      <p:tavLst>
                                        <p:tav tm="0">
                                          <p:val>
                                            <p:strVal val="#ppt_h"/>
                                          </p:val>
                                        </p:tav>
                                        <p:tav tm="100000">
                                          <p:val>
                                            <p:strVal val="#ppt_h"/>
                                          </p:val>
                                        </p:tav>
                                      </p:tavLst>
                                    </p:anim>
                                  </p:childTnLst>
                                </p:cTn>
                              </p:par>
                            </p:childTnLst>
                          </p:cTn>
                        </p:par>
                        <p:par>
                          <p:cTn id="101" fill="hold">
                            <p:stCondLst>
                              <p:cond delay="7300"/>
                            </p:stCondLst>
                            <p:childTnLst>
                              <p:par>
                                <p:cTn id="102" presetID="22" presetClass="entr" presetSubtype="8" fill="hold" grpId="0" nodeType="after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wipe(left)">
                                      <p:cBhvr>
                                        <p:cTn id="104" dur="500"/>
                                        <p:tgtEl>
                                          <p:spTgt spid="29"/>
                                        </p:tgtEl>
                                      </p:cBhvr>
                                    </p:animEffect>
                                  </p:childTnLst>
                                </p:cTn>
                              </p:par>
                              <p:par>
                                <p:cTn id="105" presetID="17" presetClass="entr" presetSubtype="10" fill="hold" nodeType="withEffect">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cBhvr>
                                        <p:cTn id="107" dur="500" fill="hold"/>
                                        <p:tgtEl>
                                          <p:spTgt spid="35"/>
                                        </p:tgtEl>
                                        <p:attrNameLst>
                                          <p:attrName>ppt_w</p:attrName>
                                        </p:attrNameLst>
                                      </p:cBhvr>
                                      <p:tavLst>
                                        <p:tav tm="0">
                                          <p:val>
                                            <p:fltVal val="0"/>
                                          </p:val>
                                        </p:tav>
                                        <p:tav tm="100000">
                                          <p:val>
                                            <p:strVal val="#ppt_w"/>
                                          </p:val>
                                        </p:tav>
                                      </p:tavLst>
                                    </p:anim>
                                    <p:anim calcmode="lin" valueType="num">
                                      <p:cBhvr>
                                        <p:cTn id="108" dur="500" fill="hold"/>
                                        <p:tgtEl>
                                          <p:spTgt spid="35"/>
                                        </p:tgtEl>
                                        <p:attrNameLst>
                                          <p:attrName>ppt_h</p:attrName>
                                        </p:attrNameLst>
                                      </p:cBhvr>
                                      <p:tavLst>
                                        <p:tav tm="0">
                                          <p:val>
                                            <p:strVal val="#ppt_h"/>
                                          </p:val>
                                        </p:tav>
                                        <p:tav tm="100000">
                                          <p:val>
                                            <p:strVal val="#ppt_h"/>
                                          </p:val>
                                        </p:tav>
                                      </p:tavLst>
                                    </p:anim>
                                  </p:childTnLst>
                                </p:cTn>
                              </p:par>
                            </p:childTnLst>
                          </p:cTn>
                        </p:par>
                        <p:par>
                          <p:cTn id="109" fill="hold">
                            <p:stCondLst>
                              <p:cond delay="7800"/>
                            </p:stCondLst>
                            <p:childTnLst>
                              <p:par>
                                <p:cTn id="110" presetID="22" presetClass="entr" presetSubtype="8" fill="hold" grpId="0" nodeType="after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wipe(left)">
                                      <p:cBhvr>
                                        <p:cTn id="112" dur="500"/>
                                        <p:tgtEl>
                                          <p:spTgt spid="26"/>
                                        </p:tgtEl>
                                      </p:cBhvr>
                                    </p:animEffect>
                                  </p:childTnLst>
                                </p:cTn>
                              </p:par>
                            </p:childTnLst>
                          </p:cTn>
                        </p:par>
                        <p:par>
                          <p:cTn id="113" fill="hold">
                            <p:stCondLst>
                              <p:cond delay="8300"/>
                            </p:stCondLst>
                            <p:childTnLst>
                              <p:par>
                                <p:cTn id="114" presetID="17" presetClass="entr" presetSubtype="10" fill="hold" nodeType="afterEffect">
                                  <p:stCondLst>
                                    <p:cond delay="0"/>
                                  </p:stCondLst>
                                  <p:childTnLst>
                                    <p:set>
                                      <p:cBhvr>
                                        <p:cTn id="115" dur="1" fill="hold">
                                          <p:stCondLst>
                                            <p:cond delay="0"/>
                                          </p:stCondLst>
                                        </p:cTn>
                                        <p:tgtEl>
                                          <p:spTgt spid="13"/>
                                        </p:tgtEl>
                                        <p:attrNameLst>
                                          <p:attrName>style.visibility</p:attrName>
                                        </p:attrNameLst>
                                      </p:cBhvr>
                                      <p:to>
                                        <p:strVal val="visible"/>
                                      </p:to>
                                    </p:set>
                                    <p:anim calcmode="lin" valueType="num">
                                      <p:cBhvr>
                                        <p:cTn id="116" dur="500" fill="hold"/>
                                        <p:tgtEl>
                                          <p:spTgt spid="13"/>
                                        </p:tgtEl>
                                        <p:attrNameLst>
                                          <p:attrName>ppt_w</p:attrName>
                                        </p:attrNameLst>
                                      </p:cBhvr>
                                      <p:tavLst>
                                        <p:tav tm="0">
                                          <p:val>
                                            <p:fltVal val="0"/>
                                          </p:val>
                                        </p:tav>
                                        <p:tav tm="100000">
                                          <p:val>
                                            <p:strVal val="#ppt_w"/>
                                          </p:val>
                                        </p:tav>
                                      </p:tavLst>
                                    </p:anim>
                                    <p:anim calcmode="lin" valueType="num">
                                      <p:cBhvr>
                                        <p:cTn id="117" dur="500" fill="hold"/>
                                        <p:tgtEl>
                                          <p:spTgt spid="13"/>
                                        </p:tgtEl>
                                        <p:attrNameLst>
                                          <p:attrName>ppt_h</p:attrName>
                                        </p:attrNameLst>
                                      </p:cBhvr>
                                      <p:tavLst>
                                        <p:tav tm="0">
                                          <p:val>
                                            <p:strVal val="#ppt_h"/>
                                          </p:val>
                                        </p:tav>
                                        <p:tav tm="100000">
                                          <p:val>
                                            <p:strVal val="#ppt_h"/>
                                          </p:val>
                                        </p:tav>
                                      </p:tavLst>
                                    </p:anim>
                                  </p:childTnLst>
                                </p:cTn>
                              </p:par>
                              <p:par>
                                <p:cTn id="118" presetID="17" presetClass="entr" presetSubtype="10" fill="hold" nodeType="withEffect">
                                  <p:stCondLst>
                                    <p:cond delay="0"/>
                                  </p:stCondLst>
                                  <p:childTnLst>
                                    <p:set>
                                      <p:cBhvr>
                                        <p:cTn id="119" dur="1" fill="hold">
                                          <p:stCondLst>
                                            <p:cond delay="0"/>
                                          </p:stCondLst>
                                        </p:cTn>
                                        <p:tgtEl>
                                          <p:spTgt spid="34"/>
                                        </p:tgtEl>
                                        <p:attrNameLst>
                                          <p:attrName>style.visibility</p:attrName>
                                        </p:attrNameLst>
                                      </p:cBhvr>
                                      <p:to>
                                        <p:strVal val="visible"/>
                                      </p:to>
                                    </p:set>
                                    <p:anim calcmode="lin" valueType="num">
                                      <p:cBhvr>
                                        <p:cTn id="120" dur="500" fill="hold"/>
                                        <p:tgtEl>
                                          <p:spTgt spid="34"/>
                                        </p:tgtEl>
                                        <p:attrNameLst>
                                          <p:attrName>ppt_w</p:attrName>
                                        </p:attrNameLst>
                                      </p:cBhvr>
                                      <p:tavLst>
                                        <p:tav tm="0">
                                          <p:val>
                                            <p:fltVal val="0"/>
                                          </p:val>
                                        </p:tav>
                                        <p:tav tm="100000">
                                          <p:val>
                                            <p:strVal val="#ppt_w"/>
                                          </p:val>
                                        </p:tav>
                                      </p:tavLst>
                                    </p:anim>
                                    <p:anim calcmode="lin" valueType="num">
                                      <p:cBhvr>
                                        <p:cTn id="121" dur="500" fill="hold"/>
                                        <p:tgtEl>
                                          <p:spTgt spid="34"/>
                                        </p:tgtEl>
                                        <p:attrNameLst>
                                          <p:attrName>ppt_h</p:attrName>
                                        </p:attrNameLst>
                                      </p:cBhvr>
                                      <p:tavLst>
                                        <p:tav tm="0">
                                          <p:val>
                                            <p:strVal val="#ppt_h"/>
                                          </p:val>
                                        </p:tav>
                                        <p:tav tm="100000">
                                          <p:val>
                                            <p:strVal val="#ppt_h"/>
                                          </p:val>
                                        </p:tav>
                                      </p:tavLst>
                                    </p:anim>
                                  </p:childTnLst>
                                </p:cTn>
                              </p:par>
                            </p:childTnLst>
                          </p:cTn>
                        </p:par>
                        <p:par>
                          <p:cTn id="122" fill="hold">
                            <p:stCondLst>
                              <p:cond delay="8800"/>
                            </p:stCondLst>
                            <p:childTnLst>
                              <p:par>
                                <p:cTn id="123" presetID="22" presetClass="entr" presetSubtype="8" fill="hold" grpId="0" nodeType="after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wipe(left)">
                                      <p:cBhvr>
                                        <p:cTn id="125" dur="500"/>
                                        <p:tgtEl>
                                          <p:spTgt spid="27"/>
                                        </p:tgtEl>
                                      </p:cBhvr>
                                    </p:animEffect>
                                  </p:childTnLst>
                                </p:cTn>
                              </p:par>
                              <p:par>
                                <p:cTn id="126" presetID="17" presetClass="entr" presetSubtype="10" fill="hold" nodeType="withEffect">
                                  <p:stCondLst>
                                    <p:cond delay="0"/>
                                  </p:stCondLst>
                                  <p:childTnLst>
                                    <p:set>
                                      <p:cBhvr>
                                        <p:cTn id="127" dur="1" fill="hold">
                                          <p:stCondLst>
                                            <p:cond delay="0"/>
                                          </p:stCondLst>
                                        </p:cTn>
                                        <p:tgtEl>
                                          <p:spTgt spid="17"/>
                                        </p:tgtEl>
                                        <p:attrNameLst>
                                          <p:attrName>style.visibility</p:attrName>
                                        </p:attrNameLst>
                                      </p:cBhvr>
                                      <p:to>
                                        <p:strVal val="visible"/>
                                      </p:to>
                                    </p:set>
                                    <p:anim calcmode="lin" valueType="num">
                                      <p:cBhvr>
                                        <p:cTn id="128" dur="500" fill="hold"/>
                                        <p:tgtEl>
                                          <p:spTgt spid="17"/>
                                        </p:tgtEl>
                                        <p:attrNameLst>
                                          <p:attrName>ppt_w</p:attrName>
                                        </p:attrNameLst>
                                      </p:cBhvr>
                                      <p:tavLst>
                                        <p:tav tm="0">
                                          <p:val>
                                            <p:fltVal val="0"/>
                                          </p:val>
                                        </p:tav>
                                        <p:tav tm="100000">
                                          <p:val>
                                            <p:strVal val="#ppt_w"/>
                                          </p:val>
                                        </p:tav>
                                      </p:tavLst>
                                    </p:anim>
                                    <p:anim calcmode="lin" valueType="num">
                                      <p:cBhvr>
                                        <p:cTn id="129" dur="500" fill="hold"/>
                                        <p:tgtEl>
                                          <p:spTgt spid="17"/>
                                        </p:tgtEl>
                                        <p:attrNameLst>
                                          <p:attrName>ppt_h</p:attrName>
                                        </p:attrNameLst>
                                      </p:cBhvr>
                                      <p:tavLst>
                                        <p:tav tm="0">
                                          <p:val>
                                            <p:strVal val="#ppt_h"/>
                                          </p:val>
                                        </p:tav>
                                        <p:tav tm="100000">
                                          <p:val>
                                            <p:strVal val="#ppt_h"/>
                                          </p:val>
                                        </p:tav>
                                      </p:tavLst>
                                    </p:anim>
                                  </p:childTnLst>
                                </p:cTn>
                              </p:par>
                              <p:par>
                                <p:cTn id="130" presetID="17" presetClass="entr" presetSubtype="10" fill="hold" nodeType="withEffect">
                                  <p:stCondLst>
                                    <p:cond delay="0"/>
                                  </p:stCondLst>
                                  <p:childTnLst>
                                    <p:set>
                                      <p:cBhvr>
                                        <p:cTn id="131" dur="1" fill="hold">
                                          <p:stCondLst>
                                            <p:cond delay="0"/>
                                          </p:stCondLst>
                                        </p:cTn>
                                        <p:tgtEl>
                                          <p:spTgt spid="31"/>
                                        </p:tgtEl>
                                        <p:attrNameLst>
                                          <p:attrName>style.visibility</p:attrName>
                                        </p:attrNameLst>
                                      </p:cBhvr>
                                      <p:to>
                                        <p:strVal val="visible"/>
                                      </p:to>
                                    </p:set>
                                    <p:anim calcmode="lin" valueType="num">
                                      <p:cBhvr>
                                        <p:cTn id="132" dur="500" fill="hold"/>
                                        <p:tgtEl>
                                          <p:spTgt spid="31"/>
                                        </p:tgtEl>
                                        <p:attrNameLst>
                                          <p:attrName>ppt_w</p:attrName>
                                        </p:attrNameLst>
                                      </p:cBhvr>
                                      <p:tavLst>
                                        <p:tav tm="0">
                                          <p:val>
                                            <p:fltVal val="0"/>
                                          </p:val>
                                        </p:tav>
                                        <p:tav tm="100000">
                                          <p:val>
                                            <p:strVal val="#ppt_w"/>
                                          </p:val>
                                        </p:tav>
                                      </p:tavLst>
                                    </p:anim>
                                    <p:anim calcmode="lin" valueType="num">
                                      <p:cBhvr>
                                        <p:cTn id="133" dur="500" fill="hold"/>
                                        <p:tgtEl>
                                          <p:spTgt spid="31"/>
                                        </p:tgtEl>
                                        <p:attrNameLst>
                                          <p:attrName>ppt_h</p:attrName>
                                        </p:attrNameLst>
                                      </p:cBhvr>
                                      <p:tavLst>
                                        <p:tav tm="0">
                                          <p:val>
                                            <p:strVal val="#ppt_h"/>
                                          </p:val>
                                        </p:tav>
                                        <p:tav tm="100000">
                                          <p:val>
                                            <p:strVal val="#ppt_h"/>
                                          </p:val>
                                        </p:tav>
                                      </p:tavLst>
                                    </p:anim>
                                  </p:childTnLst>
                                </p:cTn>
                              </p:par>
                            </p:childTnLst>
                          </p:cTn>
                        </p:par>
                        <p:par>
                          <p:cTn id="134" fill="hold">
                            <p:stCondLst>
                              <p:cond delay="9300"/>
                            </p:stCondLst>
                            <p:childTnLst>
                              <p:par>
                                <p:cTn id="135" presetID="22" presetClass="entr" presetSubtype="8" fill="hold" grpId="0" nodeType="afterEffect">
                                  <p:stCondLst>
                                    <p:cond delay="0"/>
                                  </p:stCondLst>
                                  <p:childTnLst>
                                    <p:set>
                                      <p:cBhvr>
                                        <p:cTn id="136" dur="1" fill="hold">
                                          <p:stCondLst>
                                            <p:cond delay="0"/>
                                          </p:stCondLst>
                                        </p:cTn>
                                        <p:tgtEl>
                                          <p:spTgt spid="28"/>
                                        </p:tgtEl>
                                        <p:attrNameLst>
                                          <p:attrName>style.visibility</p:attrName>
                                        </p:attrNameLst>
                                      </p:cBhvr>
                                      <p:to>
                                        <p:strVal val="visible"/>
                                      </p:to>
                                    </p:set>
                                    <p:animEffect transition="in" filter="wipe(left)">
                                      <p:cBhvr>
                                        <p:cTn id="1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10" grpId="0" animBg="1"/>
      <p:bldP spid="11" grpId="0" animBg="1"/>
      <p:bldP spid="12" grpId="0" animBg="1"/>
      <p:bldP spid="20" grpId="0" animBg="1"/>
      <p:bldP spid="21" grpId="0" animBg="1"/>
      <p:bldP spid="22" grpId="0" animBg="1"/>
      <p:bldP spid="23" grpId="0" animBg="1"/>
      <p:bldP spid="24" grpId="0" animBg="1"/>
      <p:bldP spid="25" grpId="0" animBg="1"/>
      <p:bldP spid="26" grpId="0"/>
      <p:bldP spid="27" grpId="0"/>
      <p:bldP spid="2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541" y="68461"/>
            <a:ext cx="360000" cy="360000"/>
          </a:xfrm>
          <a:prstGeom prst="rect">
            <a:avLst/>
          </a:prstGeom>
          <a:no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zh-CN" altLang="en-US" sz="1800" kern="0">
              <a:solidFill>
                <a:sysClr val="window" lastClr="FFFFFF"/>
              </a:solidFill>
              <a:ea typeface="微软雅黑"/>
            </a:endParaRPr>
          </a:p>
        </p:txBody>
      </p:sp>
      <p:sp>
        <p:nvSpPr>
          <p:cNvPr id="3" name="矩形 2"/>
          <p:cNvSpPr/>
          <p:nvPr/>
        </p:nvSpPr>
        <p:spPr>
          <a:xfrm>
            <a:off x="395288" y="394690"/>
            <a:ext cx="165600" cy="165600"/>
          </a:xfrm>
          <a:prstGeom prst="rect">
            <a:avLst/>
          </a:prstGeom>
          <a:no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zh-CN" altLang="en-US" sz="1800" kern="0">
              <a:solidFill>
                <a:sysClr val="window" lastClr="FFFFFF"/>
              </a:solidFill>
              <a:ea typeface="微软雅黑"/>
            </a:endParaRPr>
          </a:p>
        </p:txBody>
      </p:sp>
      <p:sp>
        <p:nvSpPr>
          <p:cNvPr id="4" name="TextBox 3"/>
          <p:cNvSpPr txBox="1"/>
          <p:nvPr/>
        </p:nvSpPr>
        <p:spPr>
          <a:xfrm>
            <a:off x="730571" y="333450"/>
            <a:ext cx="2340299" cy="307777"/>
          </a:xfrm>
          <a:prstGeom prst="rect">
            <a:avLst/>
          </a:prstGeom>
          <a:noFill/>
        </p:spPr>
        <p:txBody>
          <a:bodyPr wrap="square" lIns="0" rtlCol="0">
            <a:spAutoFit/>
          </a:bodyPr>
          <a:lstStyle/>
          <a:p>
            <a:r>
              <a:rPr lang="zh-CN" altLang="en-US" sz="1400" dirty="0">
                <a:solidFill>
                  <a:srgbClr val="92D050"/>
                </a:solidFill>
                <a:latin typeface="微软雅黑" pitchFamily="34" charset="-122"/>
                <a:ea typeface="微软雅黑" pitchFamily="34" charset="-122"/>
              </a:rPr>
              <a:t>资料</a:t>
            </a:r>
          </a:p>
        </p:txBody>
      </p:sp>
      <p:sp>
        <p:nvSpPr>
          <p:cNvPr id="5" name="矩形 4"/>
          <p:cNvSpPr/>
          <p:nvPr/>
        </p:nvSpPr>
        <p:spPr>
          <a:xfrm>
            <a:off x="1847990" y="2708920"/>
            <a:ext cx="8108759" cy="731034"/>
          </a:xfrm>
          <a:prstGeom prst="rect">
            <a:avLst/>
          </a:prstGeom>
        </p:spPr>
        <p:txBody>
          <a:bodyPr wrap="none">
            <a:spAutoFit/>
          </a:bodyPr>
          <a:lstStyle/>
          <a:p>
            <a:pPr algn="ctr">
              <a:lnSpc>
                <a:spcPct val="125000"/>
              </a:lnSpc>
            </a:pPr>
            <a:r>
              <a:rPr lang="zh-CN" altLang="en-US" sz="3600" b="1" i="1" dirty="0">
                <a:solidFill>
                  <a:srgbClr val="92D050"/>
                </a:solidFill>
                <a:latin typeface="微软雅黑" pitchFamily="34" charset="-122"/>
                <a:ea typeface="微软雅黑" pitchFamily="34" charset="-122"/>
              </a:rPr>
              <a:t>项目地址：</a:t>
            </a:r>
            <a:r>
              <a:rPr lang="en-US" altLang="zh-CN" sz="3600" b="1" i="1" dirty="0">
                <a:solidFill>
                  <a:srgbClr val="92D050"/>
                </a:solidFill>
                <a:latin typeface="微软雅黑" pitchFamily="34" charset="-122"/>
                <a:ea typeface="微软雅黑" pitchFamily="34" charset="-122"/>
              </a:rPr>
              <a:t> https://sourl.cn/ds2Arx</a:t>
            </a:r>
            <a:endParaRPr lang="en-US" altLang="zh-CN" sz="3600" dirty="0"/>
          </a:p>
        </p:txBody>
      </p:sp>
    </p:spTree>
    <p:extLst>
      <p:ext uri="{BB962C8B-B14F-4D97-AF65-F5344CB8AC3E}">
        <p14:creationId xmlns:p14="http://schemas.microsoft.com/office/powerpoint/2010/main" val="152113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400"/>
                                  </p:stCondLst>
                                  <p:childTnLst>
                                    <p:set>
                                      <p:cBhvr>
                                        <p:cTn id="6" dur="1" fill="hold">
                                          <p:stCondLst>
                                            <p:cond delay="0"/>
                                          </p:stCondLst>
                                        </p:cTn>
                                        <p:tgtEl>
                                          <p:spTgt spid="5"/>
                                        </p:tgtEl>
                                        <p:attrNameLst>
                                          <p:attrName>style.visibility</p:attrName>
                                        </p:attrNameLst>
                                      </p:cBhvr>
                                      <p:to>
                                        <p:strVal val="visible"/>
                                      </p:to>
                                    </p:set>
                                    <p:anim calcmode="lin" valueType="num">
                                      <p:cBhvr>
                                        <p:cTn id="7" dur="200" fill="hold"/>
                                        <p:tgtEl>
                                          <p:spTgt spid="5"/>
                                        </p:tgtEl>
                                        <p:attrNameLst>
                                          <p:attrName>ppt_w</p:attrName>
                                        </p:attrNameLst>
                                      </p:cBhvr>
                                      <p:tavLst>
                                        <p:tav tm="0">
                                          <p:val>
                                            <p:fltVal val="0"/>
                                          </p:val>
                                        </p:tav>
                                        <p:tav tm="100000">
                                          <p:val>
                                            <p:strVal val="#ppt_w"/>
                                          </p:val>
                                        </p:tav>
                                      </p:tavLst>
                                    </p:anim>
                                    <p:anim calcmode="lin" valueType="num">
                                      <p:cBhvr>
                                        <p:cTn id="8" dur="200" fill="hold"/>
                                        <p:tgtEl>
                                          <p:spTgt spid="5"/>
                                        </p:tgtEl>
                                        <p:attrNameLst>
                                          <p:attrName>ppt_h</p:attrName>
                                        </p:attrNameLst>
                                      </p:cBhvr>
                                      <p:tavLst>
                                        <p:tav tm="0">
                                          <p:val>
                                            <p:fltVal val="0"/>
                                          </p:val>
                                        </p:tav>
                                        <p:tav tm="100000">
                                          <p:val>
                                            <p:strVal val="#ppt_h"/>
                                          </p:val>
                                        </p:tav>
                                      </p:tavLst>
                                    </p:anim>
                                    <p:animEffect transition="in" filter="fade">
                                      <p:cBhvr>
                                        <p:cTn id="9" dur="200"/>
                                        <p:tgtEl>
                                          <p:spTgt spid="5"/>
                                        </p:tgtEl>
                                      </p:cBhvr>
                                    </p:animEffect>
                                  </p:childTnLst>
                                </p:cTn>
                              </p:par>
                              <p:par>
                                <p:cTn id="10" presetID="6" presetClass="emph" presetSubtype="0" fill="hold" grpId="1" nodeType="withEffect">
                                  <p:stCondLst>
                                    <p:cond delay="500"/>
                                  </p:stCondLst>
                                  <p:childTnLst>
                                    <p:animScale>
                                      <p:cBhvr>
                                        <p:cTn id="11" dur="200" fill="hold"/>
                                        <p:tgtEl>
                                          <p:spTgt spid="5"/>
                                        </p:tgtEl>
                                      </p:cBhvr>
                                      <p:by x="120000" y="120000"/>
                                    </p:animScale>
                                  </p:childTnLst>
                                </p:cTn>
                              </p:par>
                              <p:par>
                                <p:cTn id="12" presetID="6" presetClass="emph" presetSubtype="0" fill="hold" grpId="2" nodeType="withEffect">
                                  <p:stCondLst>
                                    <p:cond delay="600"/>
                                  </p:stCondLst>
                                  <p:childTnLst>
                                    <p:animScale>
                                      <p:cBhvr>
                                        <p:cTn id="13" dur="1300" fill="hold"/>
                                        <p:tgtEl>
                                          <p:spTgt spid="5"/>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3"/>
          <p:cNvSpPr txBox="1">
            <a:spLocks/>
          </p:cNvSpPr>
          <p:nvPr/>
        </p:nvSpPr>
        <p:spPr>
          <a:xfrm>
            <a:off x="3563888" y="2780928"/>
            <a:ext cx="4187502"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3200" b="0" dirty="0">
                <a:solidFill>
                  <a:srgbClr val="F05425"/>
                </a:solidFill>
                <a:ea typeface="微软雅黑" pitchFamily="34" charset="-122"/>
              </a:rPr>
              <a:t>积极心理学发展历程</a:t>
            </a:r>
          </a:p>
        </p:txBody>
      </p:sp>
      <p:sp>
        <p:nvSpPr>
          <p:cNvPr id="28" name="文本占位符 4"/>
          <p:cNvSpPr txBox="1">
            <a:spLocks/>
          </p:cNvSpPr>
          <p:nvPr/>
        </p:nvSpPr>
        <p:spPr>
          <a:xfrm>
            <a:off x="2255095" y="2564904"/>
            <a:ext cx="2100881" cy="1584176"/>
          </a:xfrm>
          <a:prstGeom prst="rect">
            <a:avLst/>
          </a:prstGeom>
        </p:spPr>
        <p:txBody>
          <a:bodyPr vert="horz" lIns="91440" tIns="45720" rIns="91440" bIns="45720" rtlCol="0" anchor="ctr">
            <a:normAutofit fontScale="55000" lnSpcReduction="20000"/>
          </a:bodyPr>
          <a:lstStyle>
            <a:lvl1pPr marL="0" indent="0" algn="l" defTabSz="914400" rtl="0" eaLnBrk="1" latinLnBrk="0" hangingPunct="1">
              <a:spcBef>
                <a:spcPct val="20000"/>
              </a:spcBef>
              <a:buFont typeface="Arial" pitchFamily="34" charset="0"/>
              <a:buNone/>
              <a:defRPr sz="11500" b="1" kern="1200">
                <a:solidFill>
                  <a:srgbClr val="56762C"/>
                </a:solidFill>
                <a:latin typeface="Bell MT" pitchFamily="18" charset="0"/>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0200" b="1" i="0" u="none" strike="noStrike" kern="1200" cap="none" spc="0" normalizeH="0" baseline="0" noProof="0" dirty="0">
                <a:ln>
                  <a:noFill/>
                </a:ln>
                <a:solidFill>
                  <a:srgbClr val="F05425"/>
                </a:solidFill>
                <a:effectLst/>
                <a:uLnTx/>
                <a:uFillTx/>
                <a:latin typeface="Broadway" pitchFamily="82" charset="0"/>
                <a:ea typeface="微软雅黑"/>
              </a:rPr>
              <a:t>1</a:t>
            </a:r>
            <a:endParaRPr kumimoji="0" lang="zh-CN" altLang="en-US" sz="20200" b="1" i="0" u="none" strike="noStrike" kern="1200" cap="none" spc="0" normalizeH="0" baseline="0" noProof="0" dirty="0">
              <a:ln>
                <a:noFill/>
              </a:ln>
              <a:solidFill>
                <a:srgbClr val="F05425"/>
              </a:solidFill>
              <a:effectLst/>
              <a:uLnTx/>
              <a:uFillTx/>
              <a:latin typeface="Broadway" pitchFamily="82" charset="0"/>
              <a:ea typeface="微软雅黑"/>
            </a:endParaRPr>
          </a:p>
        </p:txBody>
      </p:sp>
      <p:sp>
        <p:nvSpPr>
          <p:cNvPr id="29" name="文本占位符 5"/>
          <p:cNvSpPr txBox="1">
            <a:spLocks/>
          </p:cNvSpPr>
          <p:nvPr/>
        </p:nvSpPr>
        <p:spPr>
          <a:xfrm>
            <a:off x="3563888" y="3501009"/>
            <a:ext cx="3240360"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1600" b="0" dirty="0">
                <a:solidFill>
                  <a:schemeClr val="bg1">
                    <a:lumMod val="50000"/>
                  </a:schemeClr>
                </a:solidFill>
                <a:ea typeface="微软雅黑" pitchFamily="34" charset="-122"/>
              </a:rPr>
              <a:t>时间线与历史</a:t>
            </a:r>
          </a:p>
        </p:txBody>
      </p:sp>
      <p:sp>
        <p:nvSpPr>
          <p:cNvPr id="30" name="矩形 29"/>
          <p:cNvSpPr/>
          <p:nvPr/>
        </p:nvSpPr>
        <p:spPr>
          <a:xfrm>
            <a:off x="3563888" y="3406140"/>
            <a:ext cx="4536504" cy="21600"/>
          </a:xfrm>
          <a:prstGeom prst="rect">
            <a:avLst/>
          </a:prstGeom>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028" name="Picture 4" descr="C:\Users\user\Desktop\未标题-1 拷贝.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969"/>
          <a:stretch/>
        </p:blipFill>
        <p:spPr bwMode="auto">
          <a:xfrm>
            <a:off x="8340299" y="2564905"/>
            <a:ext cx="3846553" cy="429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319653"/>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9AEA63-F111-4414-A2E9-6A5624CDE7B4}"/>
              </a:ext>
            </a:extLst>
          </p:cNvPr>
          <p:cNvSpPr/>
          <p:nvPr/>
        </p:nvSpPr>
        <p:spPr>
          <a:xfrm>
            <a:off x="2854846" y="548680"/>
            <a:ext cx="5904656" cy="471796"/>
          </a:xfrm>
          <a:prstGeom prst="rect">
            <a:avLst/>
          </a:prstGeom>
        </p:spPr>
        <p:txBody>
          <a:bodyPr wrap="square">
            <a:spAutoFit/>
          </a:bodyPr>
          <a:lstStyle/>
          <a:p>
            <a:pPr algn="ctr">
              <a:lnSpc>
                <a:spcPct val="123000"/>
              </a:lnSpc>
            </a:pPr>
            <a:r>
              <a:rPr lang="zh-CN" altLang="en-US" sz="2200" dirty="0">
                <a:solidFill>
                  <a:srgbClr val="F05425"/>
                </a:solidFill>
                <a:latin typeface="微软雅黑" pitchFamily="34" charset="-122"/>
                <a:ea typeface="微软雅黑" pitchFamily="34" charset="-122"/>
              </a:rPr>
              <a:t>什么是积极心理学</a:t>
            </a:r>
          </a:p>
        </p:txBody>
      </p:sp>
    </p:spTree>
    <p:extLst>
      <p:ext uri="{BB962C8B-B14F-4D97-AF65-F5344CB8AC3E}">
        <p14:creationId xmlns:p14="http://schemas.microsoft.com/office/powerpoint/2010/main" val="364698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8" presetClass="emph" presetSubtype="0" fill="hold" grpId="1" nodeType="withEffect">
                                  <p:stCondLst>
                                    <p:cond delay="0"/>
                                  </p:stCondLst>
                                  <p:childTnLst>
                                    <p:animRot by="21600000">
                                      <p:cBhvr>
                                        <p:cTn id="11" dur="5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854846" y="548680"/>
            <a:ext cx="5904656" cy="471796"/>
          </a:xfrm>
          <a:prstGeom prst="rect">
            <a:avLst/>
          </a:prstGeom>
        </p:spPr>
        <p:txBody>
          <a:bodyPr wrap="square">
            <a:spAutoFit/>
          </a:bodyPr>
          <a:lstStyle/>
          <a:p>
            <a:pPr algn="ctr">
              <a:lnSpc>
                <a:spcPct val="123000"/>
              </a:lnSpc>
            </a:pPr>
            <a:r>
              <a:rPr lang="zh-CN" altLang="en-US" sz="2200" dirty="0">
                <a:solidFill>
                  <a:srgbClr val="F05425"/>
                </a:solidFill>
                <a:latin typeface="微软雅黑" pitchFamily="34" charset="-122"/>
                <a:ea typeface="微软雅黑" pitchFamily="34" charset="-122"/>
              </a:rPr>
              <a:t>积极心理学发展历程</a:t>
            </a:r>
          </a:p>
        </p:txBody>
      </p:sp>
      <p:sp>
        <p:nvSpPr>
          <p:cNvPr id="4" name="Text Box 44"/>
          <p:cNvSpPr txBox="1">
            <a:spLocks noChangeArrowheads="1"/>
          </p:cNvSpPr>
          <p:nvPr/>
        </p:nvSpPr>
        <p:spPr bwMode="auto">
          <a:xfrm>
            <a:off x="2494806" y="1723791"/>
            <a:ext cx="4104456" cy="39049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dirty="0"/>
              <a:t>此处使用时间线流程图</a:t>
            </a:r>
            <a:endParaRPr lang="en-US" dirty="0"/>
          </a:p>
        </p:txBody>
      </p:sp>
      <p:sp>
        <p:nvSpPr>
          <p:cNvPr id="2" name="TextBox 1"/>
          <p:cNvSpPr txBox="1"/>
          <p:nvPr/>
        </p:nvSpPr>
        <p:spPr>
          <a:xfrm>
            <a:off x="9727138" y="548680"/>
            <a:ext cx="450764" cy="584775"/>
          </a:xfrm>
          <a:prstGeom prst="rect">
            <a:avLst/>
          </a:prstGeom>
          <a:noFill/>
        </p:spPr>
        <p:txBody>
          <a:bodyPr wrap="none" rtlCol="0">
            <a:spAutoFit/>
          </a:bodyPr>
          <a:lstStyle/>
          <a:p>
            <a:pPr fontAlgn="auto">
              <a:spcBef>
                <a:spcPts val="0"/>
              </a:spcBef>
              <a:spcAft>
                <a:spcPts val="0"/>
              </a:spcAft>
            </a:pPr>
            <a:r>
              <a:rPr lang="en-US" sz="3200" dirty="0">
                <a:solidFill>
                  <a:srgbClr val="FC6204"/>
                </a:solidFill>
                <a:latin typeface="Broadway" pitchFamily="82" charset="0"/>
                <a:ea typeface="DFPYeaSong-B5" pitchFamily="18" charset="-120"/>
              </a:rPr>
              <a:t>1</a:t>
            </a:r>
          </a:p>
        </p:txBody>
      </p:sp>
    </p:spTree>
    <p:extLst>
      <p:ext uri="{BB962C8B-B14F-4D97-AF65-F5344CB8AC3E}">
        <p14:creationId xmlns:p14="http://schemas.microsoft.com/office/powerpoint/2010/main" val="39580731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8" presetClass="emph" presetSubtype="0" fill="hold" grpId="1" nodeType="withEffect">
                                  <p:stCondLst>
                                    <p:cond delay="0"/>
                                  </p:stCondLst>
                                  <p:childTnLst>
                                    <p:animRot by="21600000">
                                      <p:cBhvr>
                                        <p:cTn id="11" dur="500" fill="hold"/>
                                        <p:tgtEl>
                                          <p:spTgt spid="18"/>
                                        </p:tgtEl>
                                        <p:attrNameLst>
                                          <p:attrName>r</p:attrName>
                                        </p:attrNameLst>
                                      </p:cBhvr>
                                    </p:animRot>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3"/>
          <p:cNvSpPr txBox="1">
            <a:spLocks/>
          </p:cNvSpPr>
          <p:nvPr/>
        </p:nvSpPr>
        <p:spPr>
          <a:xfrm>
            <a:off x="3563888" y="2780928"/>
            <a:ext cx="5267622"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lnSpc>
                <a:spcPct val="123000"/>
              </a:lnSpc>
            </a:pPr>
            <a:r>
              <a:rPr lang="zh-CN" altLang="en-US" sz="3200" dirty="0">
                <a:solidFill>
                  <a:srgbClr val="F05425"/>
                </a:solidFill>
                <a:latin typeface="微软雅黑" pitchFamily="34" charset="-122"/>
                <a:ea typeface="微软雅黑" pitchFamily="34" charset="-122"/>
              </a:rPr>
              <a:t>积极心理学国内外研究情况</a:t>
            </a:r>
          </a:p>
        </p:txBody>
      </p:sp>
      <p:sp>
        <p:nvSpPr>
          <p:cNvPr id="28" name="文本占位符 4"/>
          <p:cNvSpPr txBox="1">
            <a:spLocks/>
          </p:cNvSpPr>
          <p:nvPr/>
        </p:nvSpPr>
        <p:spPr>
          <a:xfrm>
            <a:off x="2255095" y="2564904"/>
            <a:ext cx="2100881" cy="1584176"/>
          </a:xfrm>
          <a:prstGeom prst="rect">
            <a:avLst/>
          </a:prstGeom>
        </p:spPr>
        <p:txBody>
          <a:bodyPr vert="horz" lIns="91440" tIns="45720" rIns="91440" bIns="45720" rtlCol="0" anchor="ctr">
            <a:normAutofit fontScale="55000" lnSpcReduction="20000"/>
          </a:bodyPr>
          <a:lstStyle>
            <a:lvl1pPr marL="0" indent="0" algn="l" defTabSz="914400" rtl="0" eaLnBrk="1" latinLnBrk="0" hangingPunct="1">
              <a:spcBef>
                <a:spcPct val="20000"/>
              </a:spcBef>
              <a:buFont typeface="Arial" pitchFamily="34" charset="0"/>
              <a:buNone/>
              <a:defRPr sz="11500" b="1" kern="1200">
                <a:solidFill>
                  <a:srgbClr val="56762C"/>
                </a:solidFill>
                <a:latin typeface="Bell MT" pitchFamily="18" charset="0"/>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20200" dirty="0">
                <a:solidFill>
                  <a:srgbClr val="F05425"/>
                </a:solidFill>
                <a:latin typeface="Broadway" pitchFamily="82" charset="0"/>
                <a:ea typeface="微软雅黑"/>
              </a:rPr>
              <a:t>2</a:t>
            </a:r>
            <a:endParaRPr kumimoji="0" lang="zh-CN" altLang="en-US" sz="20200" b="1" i="0" u="none" strike="noStrike" kern="1200" cap="none" spc="0" normalizeH="0" baseline="0" noProof="0" dirty="0">
              <a:ln>
                <a:noFill/>
              </a:ln>
              <a:solidFill>
                <a:srgbClr val="F05425"/>
              </a:solidFill>
              <a:effectLst/>
              <a:uLnTx/>
              <a:uFillTx/>
              <a:latin typeface="Broadway" pitchFamily="82" charset="0"/>
              <a:ea typeface="微软雅黑"/>
            </a:endParaRPr>
          </a:p>
        </p:txBody>
      </p:sp>
      <p:sp>
        <p:nvSpPr>
          <p:cNvPr id="29" name="文本占位符 5"/>
          <p:cNvSpPr txBox="1">
            <a:spLocks/>
          </p:cNvSpPr>
          <p:nvPr/>
        </p:nvSpPr>
        <p:spPr>
          <a:xfrm>
            <a:off x="3563888" y="3501009"/>
            <a:ext cx="4979590"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1600" b="0" dirty="0">
                <a:solidFill>
                  <a:schemeClr val="bg1">
                    <a:lumMod val="50000"/>
                  </a:schemeClr>
                </a:solidFill>
                <a:ea typeface="微软雅黑" pitchFamily="34" charset="-122"/>
              </a:rPr>
              <a:t>了解主要学者、研究机构</a:t>
            </a:r>
          </a:p>
        </p:txBody>
      </p:sp>
      <p:sp>
        <p:nvSpPr>
          <p:cNvPr id="30" name="矩形 29"/>
          <p:cNvSpPr/>
          <p:nvPr/>
        </p:nvSpPr>
        <p:spPr>
          <a:xfrm>
            <a:off x="3563888" y="3406140"/>
            <a:ext cx="4536504" cy="21600"/>
          </a:xfrm>
          <a:prstGeom prst="rect">
            <a:avLst/>
          </a:prstGeom>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7FB06D70-046A-4901-944A-48E16807F2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8999" y="3406140"/>
            <a:ext cx="3775417" cy="3437202"/>
          </a:xfrm>
          <a:prstGeom prst="rect">
            <a:avLst/>
          </a:prstGeom>
        </p:spPr>
      </p:pic>
    </p:spTree>
    <p:extLst>
      <p:ext uri="{BB962C8B-B14F-4D97-AF65-F5344CB8AC3E}">
        <p14:creationId xmlns:p14="http://schemas.microsoft.com/office/powerpoint/2010/main" val="2796747971"/>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854846" y="548680"/>
            <a:ext cx="5904656" cy="471796"/>
          </a:xfrm>
          <a:prstGeom prst="rect">
            <a:avLst/>
          </a:prstGeom>
        </p:spPr>
        <p:txBody>
          <a:bodyPr wrap="square">
            <a:spAutoFit/>
          </a:bodyPr>
          <a:lstStyle/>
          <a:p>
            <a:pPr algn="ctr">
              <a:lnSpc>
                <a:spcPct val="123000"/>
              </a:lnSpc>
            </a:pPr>
            <a:r>
              <a:rPr lang="zh-CN" altLang="en-US" sz="2200" dirty="0">
                <a:solidFill>
                  <a:srgbClr val="F05425"/>
                </a:solidFill>
                <a:latin typeface="微软雅黑" pitchFamily="34" charset="-122"/>
                <a:ea typeface="微软雅黑" pitchFamily="34" charset="-122"/>
              </a:rPr>
              <a:t>积极心理学国内外研究情况</a:t>
            </a:r>
          </a:p>
        </p:txBody>
      </p:sp>
      <p:sp>
        <p:nvSpPr>
          <p:cNvPr id="4" name="Text Box 44"/>
          <p:cNvSpPr txBox="1">
            <a:spLocks noChangeArrowheads="1"/>
          </p:cNvSpPr>
          <p:nvPr/>
        </p:nvSpPr>
        <p:spPr bwMode="auto">
          <a:xfrm>
            <a:off x="5625783" y="2028991"/>
            <a:ext cx="4104456" cy="39049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dirty="0"/>
              <a:t>主要学者名目</a:t>
            </a:r>
            <a:endParaRPr lang="en-US" dirty="0"/>
          </a:p>
        </p:txBody>
      </p:sp>
      <p:sp>
        <p:nvSpPr>
          <p:cNvPr id="5" name="Text Box 44"/>
          <p:cNvSpPr txBox="1">
            <a:spLocks noChangeArrowheads="1"/>
          </p:cNvSpPr>
          <p:nvPr/>
        </p:nvSpPr>
        <p:spPr bwMode="auto">
          <a:xfrm>
            <a:off x="550590" y="2058038"/>
            <a:ext cx="4104456" cy="72289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dirty="0"/>
              <a:t>塞林格曼图片</a:t>
            </a:r>
            <a:endParaRPr lang="en-US" altLang="zh-CN" dirty="0"/>
          </a:p>
          <a:p>
            <a:endParaRPr lang="zh-CN" altLang="en-US" dirty="0"/>
          </a:p>
        </p:txBody>
      </p:sp>
      <p:sp>
        <p:nvSpPr>
          <p:cNvPr id="2" name="TextBox 1"/>
          <p:cNvSpPr txBox="1"/>
          <p:nvPr/>
        </p:nvSpPr>
        <p:spPr>
          <a:xfrm>
            <a:off x="9727138" y="548680"/>
            <a:ext cx="450764" cy="584775"/>
          </a:xfrm>
          <a:prstGeom prst="rect">
            <a:avLst/>
          </a:prstGeom>
          <a:noFill/>
        </p:spPr>
        <p:txBody>
          <a:bodyPr wrap="none" rtlCol="0">
            <a:spAutoFit/>
          </a:bodyPr>
          <a:lstStyle/>
          <a:p>
            <a:pPr fontAlgn="auto">
              <a:spcBef>
                <a:spcPts val="0"/>
              </a:spcBef>
              <a:spcAft>
                <a:spcPts val="0"/>
              </a:spcAft>
            </a:pPr>
            <a:r>
              <a:rPr lang="en-US" sz="3200" dirty="0">
                <a:solidFill>
                  <a:srgbClr val="FC6204"/>
                </a:solidFill>
                <a:latin typeface="Broadway" pitchFamily="82" charset="0"/>
                <a:ea typeface="DFPYeaSong-B5" pitchFamily="18" charset="-120"/>
              </a:rPr>
              <a:t>1</a:t>
            </a:r>
          </a:p>
        </p:txBody>
      </p:sp>
      <p:sp>
        <p:nvSpPr>
          <p:cNvPr id="7" name="矩形 6">
            <a:extLst>
              <a:ext uri="{FF2B5EF4-FFF2-40B4-BE49-F238E27FC236}">
                <a16:creationId xmlns:a16="http://schemas.microsoft.com/office/drawing/2014/main" id="{2C30FA47-863A-4655-ABF3-068DA5CC4D15}"/>
              </a:ext>
            </a:extLst>
          </p:cNvPr>
          <p:cNvSpPr/>
          <p:nvPr/>
        </p:nvSpPr>
        <p:spPr>
          <a:xfrm>
            <a:off x="787826" y="1710658"/>
            <a:ext cx="4134040" cy="4156589"/>
          </a:xfrm>
          <a:prstGeom prst="rect">
            <a:avLst/>
          </a:prstGeom>
          <a:noFill/>
          <a:ln w="9525">
            <a:solidFill>
              <a:srgbClr val="F26A4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图片 8">
            <a:extLst>
              <a:ext uri="{FF2B5EF4-FFF2-40B4-BE49-F238E27FC236}">
                <a16:creationId xmlns:a16="http://schemas.microsoft.com/office/drawing/2014/main" id="{9B9745FD-DBBC-453A-A28D-4A1235FDA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75" y="1777653"/>
            <a:ext cx="4022598" cy="4022598"/>
          </a:xfrm>
          <a:prstGeom prst="rect">
            <a:avLst/>
          </a:prstGeom>
        </p:spPr>
      </p:pic>
    </p:spTree>
    <p:extLst>
      <p:ext uri="{BB962C8B-B14F-4D97-AF65-F5344CB8AC3E}">
        <p14:creationId xmlns:p14="http://schemas.microsoft.com/office/powerpoint/2010/main" val="34745132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8" presetClass="emph" presetSubtype="0" fill="hold" grpId="1" nodeType="withEffect">
                                  <p:stCondLst>
                                    <p:cond delay="0"/>
                                  </p:stCondLst>
                                  <p:childTnLst>
                                    <p:animRot by="21600000">
                                      <p:cBhvr>
                                        <p:cTn id="11" dur="500" fill="hold"/>
                                        <p:tgtEl>
                                          <p:spTgt spid="18"/>
                                        </p:tgtEl>
                                        <p:attrNameLst>
                                          <p:attrName>r</p:attrName>
                                        </p:attrNameLst>
                                      </p:cBhvr>
                                    </p:animRot>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46C207E-02A0-4DDB-B62E-9A1BC446E911}"/>
              </a:ext>
            </a:extLst>
          </p:cNvPr>
          <p:cNvSpPr/>
          <p:nvPr/>
        </p:nvSpPr>
        <p:spPr>
          <a:xfrm>
            <a:off x="2854846" y="548680"/>
            <a:ext cx="5904656" cy="471796"/>
          </a:xfrm>
          <a:prstGeom prst="rect">
            <a:avLst/>
          </a:prstGeom>
        </p:spPr>
        <p:txBody>
          <a:bodyPr wrap="square">
            <a:spAutoFit/>
          </a:bodyPr>
          <a:lstStyle/>
          <a:p>
            <a:pPr algn="ctr">
              <a:lnSpc>
                <a:spcPct val="123000"/>
              </a:lnSpc>
            </a:pPr>
            <a:r>
              <a:rPr lang="zh-CN" altLang="en-US" sz="2200" dirty="0">
                <a:solidFill>
                  <a:srgbClr val="F05425"/>
                </a:solidFill>
                <a:latin typeface="微软雅黑" pitchFamily="34" charset="-122"/>
                <a:ea typeface="微软雅黑" pitchFamily="34" charset="-122"/>
              </a:rPr>
              <a:t>积极心理学国内外研究情况</a:t>
            </a:r>
          </a:p>
        </p:txBody>
      </p:sp>
    </p:spTree>
    <p:extLst>
      <p:ext uri="{BB962C8B-B14F-4D97-AF65-F5344CB8AC3E}">
        <p14:creationId xmlns:p14="http://schemas.microsoft.com/office/powerpoint/2010/main" val="7489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8" presetClass="emph" presetSubtype="0" fill="hold" grpId="1" nodeType="withEffect">
                                  <p:stCondLst>
                                    <p:cond delay="0"/>
                                  </p:stCondLst>
                                  <p:childTnLst>
                                    <p:animRot by="21600000">
                                      <p:cBhvr>
                                        <p:cTn id="11" dur="5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C:\Documents and Settings\huxiya\桌面\未标题-2.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t="-1" b="505"/>
          <a:stretch/>
        </p:blipFill>
        <p:spPr bwMode="auto">
          <a:xfrm>
            <a:off x="7391069" y="2702618"/>
            <a:ext cx="4799344" cy="4155382"/>
          </a:xfrm>
          <a:prstGeom prst="rect">
            <a:avLst/>
          </a:prstGeom>
          <a:noFill/>
          <a:extLst>
            <a:ext uri="{909E8E84-426E-40DD-AFC4-6F175D3DCCD1}">
              <a14:hiddenFill xmlns:a14="http://schemas.microsoft.com/office/drawing/2010/main">
                <a:solidFill>
                  <a:srgbClr val="FFFFFF"/>
                </a:solidFill>
              </a14:hiddenFill>
            </a:ext>
          </a:extLst>
        </p:spPr>
      </p:pic>
      <p:sp>
        <p:nvSpPr>
          <p:cNvPr id="27" name="文本占位符 3"/>
          <p:cNvSpPr txBox="1">
            <a:spLocks/>
          </p:cNvSpPr>
          <p:nvPr/>
        </p:nvSpPr>
        <p:spPr>
          <a:xfrm>
            <a:off x="3563888" y="2780928"/>
            <a:ext cx="4187502"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3200" b="0" dirty="0">
                <a:solidFill>
                  <a:srgbClr val="F05425"/>
                </a:solidFill>
                <a:ea typeface="微软雅黑" pitchFamily="34" charset="-122"/>
              </a:rPr>
              <a:t>积极心理学主要内容</a:t>
            </a:r>
          </a:p>
        </p:txBody>
      </p:sp>
      <p:sp>
        <p:nvSpPr>
          <p:cNvPr id="28" name="文本占位符 4"/>
          <p:cNvSpPr txBox="1">
            <a:spLocks/>
          </p:cNvSpPr>
          <p:nvPr/>
        </p:nvSpPr>
        <p:spPr>
          <a:xfrm>
            <a:off x="2255095" y="2564904"/>
            <a:ext cx="2100881" cy="1584176"/>
          </a:xfrm>
          <a:prstGeom prst="rect">
            <a:avLst/>
          </a:prstGeom>
        </p:spPr>
        <p:txBody>
          <a:bodyPr vert="horz" lIns="91440" tIns="45720" rIns="91440" bIns="45720" rtlCol="0" anchor="ctr">
            <a:normAutofit fontScale="55000" lnSpcReduction="20000"/>
          </a:bodyPr>
          <a:lstStyle>
            <a:lvl1pPr marL="0" indent="0" algn="l" defTabSz="914400" rtl="0" eaLnBrk="1" latinLnBrk="0" hangingPunct="1">
              <a:spcBef>
                <a:spcPct val="20000"/>
              </a:spcBef>
              <a:buFont typeface="Arial" pitchFamily="34" charset="0"/>
              <a:buNone/>
              <a:defRPr sz="11500" b="1" kern="1200">
                <a:solidFill>
                  <a:srgbClr val="56762C"/>
                </a:solidFill>
                <a:latin typeface="Bell MT" pitchFamily="18" charset="0"/>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20200" noProof="0" dirty="0">
                <a:solidFill>
                  <a:srgbClr val="F05425"/>
                </a:solidFill>
                <a:latin typeface="Broadway" pitchFamily="82" charset="0"/>
                <a:ea typeface="微软雅黑"/>
              </a:rPr>
              <a:t>3</a:t>
            </a:r>
            <a:endParaRPr kumimoji="0" lang="zh-CN" altLang="en-US" sz="20200" b="1" i="0" u="none" strike="noStrike" kern="1200" cap="none" spc="0" normalizeH="0" baseline="0" noProof="0" dirty="0">
              <a:ln>
                <a:noFill/>
              </a:ln>
              <a:solidFill>
                <a:srgbClr val="F05425"/>
              </a:solidFill>
              <a:effectLst/>
              <a:uLnTx/>
              <a:uFillTx/>
              <a:latin typeface="Broadway" pitchFamily="82" charset="0"/>
              <a:ea typeface="微软雅黑"/>
            </a:endParaRPr>
          </a:p>
        </p:txBody>
      </p:sp>
      <p:sp>
        <p:nvSpPr>
          <p:cNvPr id="29" name="文本占位符 5"/>
          <p:cNvSpPr txBox="1">
            <a:spLocks/>
          </p:cNvSpPr>
          <p:nvPr/>
        </p:nvSpPr>
        <p:spPr>
          <a:xfrm>
            <a:off x="3563888" y="3501009"/>
            <a:ext cx="4979590"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1600" b="0" dirty="0">
                <a:solidFill>
                  <a:schemeClr val="bg1">
                    <a:lumMod val="50000"/>
                  </a:schemeClr>
                </a:solidFill>
                <a:ea typeface="微软雅黑" pitchFamily="34" charset="-122"/>
              </a:rPr>
              <a:t>内容框架</a:t>
            </a:r>
            <a:endParaRPr lang="en-US" altLang="zh-CN" sz="1600" b="0" dirty="0">
              <a:solidFill>
                <a:schemeClr val="bg1">
                  <a:lumMod val="50000"/>
                </a:schemeClr>
              </a:solidFill>
              <a:ea typeface="微软雅黑" pitchFamily="34" charset="-122"/>
            </a:endParaRPr>
          </a:p>
        </p:txBody>
      </p:sp>
      <p:sp>
        <p:nvSpPr>
          <p:cNvPr id="30" name="矩形 29"/>
          <p:cNvSpPr/>
          <p:nvPr/>
        </p:nvSpPr>
        <p:spPr>
          <a:xfrm>
            <a:off x="3563888" y="3406140"/>
            <a:ext cx="4536504" cy="21600"/>
          </a:xfrm>
          <a:prstGeom prst="rect">
            <a:avLst/>
          </a:prstGeom>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350557"/>
      </p:ext>
    </p:extLst>
  </p:cSld>
  <p:clrMapOvr>
    <a:masterClrMapping/>
  </p:clrMapOvr>
  <p:transition spd="slow">
    <p:pull/>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fontAlgn="auto">
          <a:spcBef>
            <a:spcPts val="0"/>
          </a:spcBef>
          <a:spcAft>
            <a:spcPts val="0"/>
          </a:spcAft>
          <a:defRPr sz="5400" b="1" i="1" dirty="0">
            <a:solidFill>
              <a:srgbClr val="FC6204"/>
            </a:solidFill>
            <a:effectLst>
              <a:outerShdw blurRad="38100" dist="38100" dir="2700000" algn="tl">
                <a:srgbClr val="000000">
                  <a:alpha val="43137"/>
                </a:srgbClr>
              </a:outerShdw>
            </a:effectLst>
            <a:latin typeface="Broadway" pitchFamily="82" charset="0"/>
            <a:ea typeface="DFPYeaSong-B5" pitchFamily="18" charset="-12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4315</TotalTime>
  <Words>589</Words>
  <Application>Microsoft Office PowerPoint</Application>
  <PresentationFormat>自定义</PresentationFormat>
  <Paragraphs>76</Paragraphs>
  <Slides>22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微软雅黑</vt:lpstr>
      <vt:lpstr>Arial</vt:lpstr>
      <vt:lpstr>Broadway</vt:lpstr>
      <vt:lpstr>Calibri</vt:lpstr>
      <vt:lpstr>Impact</vt:lpstr>
      <vt:lpstr>Tahoma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junstudy</dc:creator>
  <cp:lastModifiedBy>junstudy</cp:lastModifiedBy>
  <cp:revision>668</cp:revision>
  <dcterms:modified xsi:type="dcterms:W3CDTF">2020-05-12T10:09:40Z</dcterms:modified>
</cp:coreProperties>
</file>