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17"/>
  </p:notesMasterIdLst>
  <p:sldIdLst>
    <p:sldId id="375" r:id="rId12"/>
    <p:sldId id="377" r:id="rId13"/>
    <p:sldId id="379" r:id="rId14"/>
    <p:sldId id="380" r:id="rId15"/>
    <p:sldId id="382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1pPr>
    <a:lvl2pPr marL="321457" algn="ctr" rtl="0" fontAlgn="base">
      <a:spcBef>
        <a:spcPct val="0"/>
      </a:spcBef>
      <a:spcAft>
        <a:spcPct val="0"/>
      </a:spcAft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2pPr>
    <a:lvl3pPr marL="642915" algn="ctr" rtl="0" fontAlgn="base">
      <a:spcBef>
        <a:spcPct val="0"/>
      </a:spcBef>
      <a:spcAft>
        <a:spcPct val="0"/>
      </a:spcAft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3pPr>
    <a:lvl4pPr marL="964372" algn="ctr" rtl="0" fontAlgn="base">
      <a:spcBef>
        <a:spcPct val="0"/>
      </a:spcBef>
      <a:spcAft>
        <a:spcPct val="0"/>
      </a:spcAft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4pPr>
    <a:lvl5pPr marL="1285829" algn="ctr" rtl="0" fontAlgn="base">
      <a:spcBef>
        <a:spcPct val="0"/>
      </a:spcBef>
      <a:spcAft>
        <a:spcPct val="0"/>
      </a:spcAft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5pPr>
    <a:lvl6pPr marL="1607287" algn="l" defTabSz="642915" rtl="0" eaLnBrk="1" latinLnBrk="1" hangingPunct="1"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6pPr>
    <a:lvl7pPr marL="1928744" algn="l" defTabSz="642915" rtl="0" eaLnBrk="1" latinLnBrk="1" hangingPunct="1"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7pPr>
    <a:lvl8pPr marL="2250201" algn="l" defTabSz="642915" rtl="0" eaLnBrk="1" latinLnBrk="1" hangingPunct="1"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8pPr>
    <a:lvl9pPr marL="2571659" algn="l" defTabSz="642915" rtl="0" eaLnBrk="1" latinLnBrk="1" hangingPunct="1">
      <a:defRPr sz="2953" kern="1200">
        <a:solidFill>
          <a:srgbClr val="000000"/>
        </a:solidFill>
        <a:latin typeface="Bradley Hand ITC TT-Bold" charset="0"/>
        <a:ea typeface="ヒラギノ明朝 ProN W6" charset="0"/>
        <a:cs typeface="ヒラギノ明朝 ProN W6" charset="0"/>
        <a:sym typeface="Bradley Hand ITC TT-Bold" charset="0"/>
      </a:defRPr>
    </a:lvl9pPr>
  </p:defaultTextStyle>
  <p:extLst>
    <p:ext uri="{521415D9-36F7-43E2-AB2F-B90AF26B5E84}">
      <p14:sectionLst xmlns:p14="http://schemas.microsoft.com/office/powerpoint/2010/main">
        <p14:section name="Regacy" id="{865735D4-10A5-4032-BD74-38BE5A8F78A4}">
          <p14:sldIdLst/>
        </p14:section>
        <p14:section name="Slide Template" id="{FFB716CE-1BCC-41FC-A521-91A0B1F3A288}">
          <p14:sldIdLst>
            <p14:sldId id="375"/>
            <p14:sldId id="377"/>
            <p14:sldId id="379"/>
            <p14:sldId id="380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pos="431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pos="295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5511" userDrawn="1">
          <p15:clr>
            <a:srgbClr val="A4A3A4"/>
          </p15:clr>
        </p15:guide>
        <p15:guide id="10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3B3E"/>
    <a:srgbClr val="777777"/>
    <a:srgbClr val="0091B7"/>
    <a:srgbClr val="FFD9AB"/>
    <a:srgbClr val="B31317"/>
    <a:srgbClr val="00A85D"/>
    <a:srgbClr val="FFAB46"/>
    <a:srgbClr val="F3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687" autoAdjust="0"/>
  </p:normalViewPr>
  <p:slideViewPr>
    <p:cSldViewPr>
      <p:cViewPr varScale="1">
        <p:scale>
          <a:sx n="76" d="100"/>
          <a:sy n="76" d="100"/>
        </p:scale>
        <p:origin x="1512" y="96"/>
      </p:cViewPr>
      <p:guideLst>
        <p:guide orient="horz" pos="4156"/>
        <p:guide pos="158"/>
        <p:guide pos="5602"/>
        <p:guide pos="431"/>
        <p:guide pos="657"/>
        <p:guide orient="horz" pos="2205"/>
        <p:guide pos="295"/>
        <p:guide orient="horz" pos="663"/>
        <p:guide pos="55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60AB6-2FBF-4D15-AEA6-DED03408903F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57A5-4F83-43B6-9828-212D4D05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8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1pPr>
    <a:lvl2pPr marL="321457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2pPr>
    <a:lvl3pPr marL="642915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3pPr>
    <a:lvl4pPr marL="964372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4pPr>
    <a:lvl5pPr marL="1285829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5pPr>
    <a:lvl6pPr marL="1607287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642915" rtl="0" eaLnBrk="1" latinLnBrk="1" hangingPunct="1">
      <a:defRPr sz="8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E57A5-4F83-43B6-9828-212D4D0515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E57A5-4F83-43B6-9828-212D4D0515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5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8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0320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4599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556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589798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2791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071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38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39233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89957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05582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11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991196"/>
            <a:ext cx="1839516" cy="5188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991196"/>
            <a:ext cx="5411391" cy="5188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386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506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769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0251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  <a:prstGeom prst="rect">
            <a:avLst/>
          </a:prstGeo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784676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214438"/>
            <a:ext cx="3625453" cy="4964906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214438"/>
            <a:ext cx="3625453" cy="4964906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2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298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22399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08091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  <a:prstGeom prst="rect">
            <a:avLst/>
          </a:prstGeo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41350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  <a:prstGeom prst="rect">
            <a:avLst/>
          </a:prstGeo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936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352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986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904756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904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76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35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74071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92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7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06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73700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638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2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Stone Sans ITC TT-Sem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17446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143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65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98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119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2368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621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617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7401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8270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89293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3176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Stone Sans ITC TT-Sem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18094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46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891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8912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97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044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32275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539" y="3795117"/>
            <a:ext cx="2143125" cy="1768078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820" y="3795117"/>
            <a:ext cx="2143125" cy="1768078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228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574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22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2196703"/>
            <a:ext cx="3625453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2196703"/>
            <a:ext cx="3625453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61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53090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23852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Stone Sans ITC TT-Sem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16945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265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7594" y="1741289"/>
            <a:ext cx="1098352" cy="3821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539" y="1741289"/>
            <a:ext cx="3187898" cy="3821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27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422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568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0644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984" y="2196703"/>
            <a:ext cx="1576090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230" y="2196703"/>
            <a:ext cx="1576090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308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85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133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985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97497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36930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78044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942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27998" y="991196"/>
            <a:ext cx="1703338" cy="5188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7985" y="991196"/>
            <a:ext cx="5002857" cy="5188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177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586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461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8282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2196703"/>
            <a:ext cx="3625453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2196703"/>
            <a:ext cx="3625453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09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516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443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65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0477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05026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5216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015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991196"/>
            <a:ext cx="1839516" cy="5188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991196"/>
            <a:ext cx="5411391" cy="5188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0705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35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889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32060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854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7984" y="2196703"/>
            <a:ext cx="1576090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230" y="2196703"/>
            <a:ext cx="1576090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972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238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968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27138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50441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7473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806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27998" y="991196"/>
            <a:ext cx="1703338" cy="5188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7985" y="991196"/>
            <a:ext cx="5002857" cy="5188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283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26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07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888416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07307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1422" y="2196703"/>
            <a:ext cx="1241227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9804" y="2196703"/>
            <a:ext cx="1241227" cy="398264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7625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07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691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23655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14045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69806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130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440" y="991196"/>
            <a:ext cx="1734592" cy="5188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2664" y="991196"/>
            <a:ext cx="5096619" cy="5188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225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75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554083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707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5724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995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824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68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879786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54734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 smtClean="0">
              <a:sym typeface="Bradley Hand ITC TT-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82585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705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991195"/>
            <a:ext cx="2057176" cy="51345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991195"/>
            <a:ext cx="6064374" cy="513457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05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12664" y="991195"/>
            <a:ext cx="6518672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Stone Sans ITC TT-Semi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2196703"/>
            <a:ext cx="7358063" cy="3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Bradley Hand ITC TT-Bold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Bradley Hand ITC TT-Bold" charset="0"/>
              </a:rPr>
              <a:t>Second level</a:t>
            </a:r>
          </a:p>
          <a:p>
            <a:pPr lvl="2"/>
            <a:r>
              <a:rPr lang="en-US" altLang="ko-KR" smtClean="0">
                <a:sym typeface="Bradley Hand ITC TT-Bold" charset="0"/>
              </a:rPr>
              <a:t>Third level</a:t>
            </a:r>
          </a:p>
          <a:p>
            <a:pPr lvl="3"/>
            <a:r>
              <a:rPr lang="en-US" altLang="ko-KR" smtClean="0">
                <a:sym typeface="Bradley Hand ITC TT-Bold" charset="0"/>
              </a:rPr>
              <a:t>Fourth level</a:t>
            </a:r>
          </a:p>
          <a:p>
            <a:pPr lvl="4"/>
            <a:r>
              <a:rPr lang="en-US" altLang="ko-KR" smtClean="0">
                <a:sym typeface="Bradley Hand ITC TT-Bold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571480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1014600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443210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88409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31270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634164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955621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277079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598536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60719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105031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47892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919815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348424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669882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991339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312796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634254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214438"/>
            <a:ext cx="7358063" cy="496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Bradley Hand ITC TT-Bold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Bradley Hand ITC TT-Bold" charset="0"/>
              </a:rPr>
              <a:t>Second level</a:t>
            </a:r>
          </a:p>
          <a:p>
            <a:pPr lvl="2"/>
            <a:r>
              <a:rPr lang="en-US" altLang="ko-KR" smtClean="0">
                <a:sym typeface="Bradley Hand ITC TT-Bold" charset="0"/>
              </a:rPr>
              <a:t>Third level</a:t>
            </a:r>
          </a:p>
          <a:p>
            <a:pPr lvl="3"/>
            <a:r>
              <a:rPr lang="en-US" altLang="ko-KR" smtClean="0">
                <a:sym typeface="Bradley Hand ITC TT-Bold" charset="0"/>
              </a:rPr>
              <a:t>Fourth level</a:t>
            </a:r>
          </a:p>
          <a:p>
            <a:pPr lvl="4"/>
            <a:r>
              <a:rPr lang="en-US" altLang="ko-KR" smtClean="0">
                <a:sym typeface="Bradley Hand ITC TT-Bold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571480" indent="-455398" algn="l" rtl="0" eaLnBrk="0" fontAlgn="base" hangingPunct="0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1014600" indent="-455398" algn="l" rtl="0" eaLnBrk="0" fontAlgn="base" hangingPunct="0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443210" indent="-455398" algn="l" rtl="0" eaLnBrk="0" fontAlgn="base" hangingPunct="0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884097" indent="-455398" algn="l" rtl="0" eaLnBrk="0" fontAlgn="base" hangingPunct="0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312707" indent="-455398" algn="l" rtl="0" eaLnBrk="0" fontAlgn="base" hangingPunct="0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634164" indent="-455398" algn="l" rtl="0" fontAlgn="base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955621" indent="-455398" algn="l" rtl="0" fontAlgn="base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277079" indent="-455398" algn="l" rtl="0" fontAlgn="base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598536" indent="-455398" algn="l" rtl="0" fontAlgn="base">
        <a:spcBef>
          <a:spcPts val="2953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3641" y="2509242"/>
            <a:ext cx="8036719" cy="2044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Stone Sans ITC TT-Semi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buChar char="–"/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buChar char="–"/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buChar char="»"/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250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3641" y="5304235"/>
            <a:ext cx="8036719" cy="1187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Stone Sans ITC TT-Semi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buChar char="•"/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buChar char="•"/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buChar char="–"/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buChar char="»"/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1969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8192" cy="614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92" cy="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" y="1400"/>
              <a:ext cx="2976" cy="3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2539" y="1741289"/>
            <a:ext cx="4393406" cy="1982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Stone Sans ITC TT-Semi" charset="0"/>
              </a:rPr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539" y="3795117"/>
            <a:ext cx="4393406" cy="176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Stone Sans ITC TT-Semi" charset="0"/>
              </a:rPr>
              <a:t>Click to edit Master text styles</a:t>
            </a:r>
          </a:p>
          <a:p>
            <a:pPr lvl="1"/>
            <a:r>
              <a:rPr lang="en-US" smtClean="0">
                <a:sym typeface="Stone Sans ITC TT-Semi" charset="0"/>
              </a:rPr>
              <a:t>Second level</a:t>
            </a:r>
          </a:p>
          <a:p>
            <a:pPr lvl="2"/>
            <a:r>
              <a:rPr lang="en-US" smtClean="0">
                <a:sym typeface="Stone Sans ITC TT-Semi" charset="0"/>
              </a:rPr>
              <a:t>Third level</a:t>
            </a:r>
          </a:p>
          <a:p>
            <a:pPr lvl="3"/>
            <a:r>
              <a:rPr lang="en-US" smtClean="0">
                <a:sym typeface="Stone Sans ITC TT-Semi" charset="0"/>
              </a:rPr>
              <a:t>Fourth level</a:t>
            </a:r>
          </a:p>
          <a:p>
            <a:pPr lvl="4"/>
            <a:r>
              <a:rPr lang="en-US" smtClean="0">
                <a:sym typeface="Stone Sans ITC TT-Semi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344">
          <a:solidFill>
            <a:schemeClr val="tx1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241093" indent="-241093" algn="ctr" rtl="0" eaLnBrk="0" fontAlgn="base" hangingPunct="0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1pPr>
      <a:lvl2pPr marL="522368" indent="-200911" algn="ctr" rtl="0" eaLnBrk="0" fontAlgn="base" hangingPunct="0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2pPr>
      <a:lvl3pPr marL="803643" indent="-160729" algn="ctr" rtl="0" eaLnBrk="0" fontAlgn="base" hangingPunct="0">
        <a:spcBef>
          <a:spcPct val="0"/>
        </a:spcBef>
        <a:spcAft>
          <a:spcPct val="0"/>
        </a:spcAft>
        <a:buChar char="•"/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3pPr>
      <a:lvl4pPr marL="1125101" indent="-160729" algn="ctr" rtl="0" eaLnBrk="0" fontAlgn="base" hangingPunct="0">
        <a:spcBef>
          <a:spcPct val="0"/>
        </a:spcBef>
        <a:spcAft>
          <a:spcPct val="0"/>
        </a:spcAft>
        <a:buChar char="–"/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4pPr>
      <a:lvl5pPr marL="1446558" indent="-160729" algn="ctr" rtl="0" eaLnBrk="0" fontAlgn="base" hangingPunct="0">
        <a:spcBef>
          <a:spcPct val="0"/>
        </a:spcBef>
        <a:spcAft>
          <a:spcPct val="0"/>
        </a:spcAft>
        <a:buChar char="»"/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Stone Sans ITC TT-Semi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12664" y="991195"/>
            <a:ext cx="6518672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Stone Sans ITC TT-Semi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984" y="2196703"/>
            <a:ext cx="3259336" cy="3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Bradley Hand ITC TT-Bold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Bradley Hand ITC TT-Bold" charset="0"/>
              </a:rPr>
              <a:t>Second level</a:t>
            </a:r>
          </a:p>
          <a:p>
            <a:pPr lvl="2"/>
            <a:r>
              <a:rPr lang="en-US" altLang="ko-KR" smtClean="0">
                <a:sym typeface="Bradley Hand ITC TT-Bold" charset="0"/>
              </a:rPr>
              <a:t>Third level</a:t>
            </a:r>
          </a:p>
          <a:p>
            <a:pPr lvl="3"/>
            <a:r>
              <a:rPr lang="en-US" altLang="ko-KR" smtClean="0">
                <a:sym typeface="Bradley Hand ITC TT-Bold" charset="0"/>
              </a:rPr>
              <a:t>Fourth level</a:t>
            </a:r>
          </a:p>
          <a:p>
            <a:pPr lvl="4"/>
            <a:r>
              <a:rPr lang="en-US" altLang="ko-KR" smtClean="0">
                <a:sym typeface="Bradley Hand ITC TT-Bold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513439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95767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38628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82605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25466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576123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897581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219038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540495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12664" y="991195"/>
            <a:ext cx="6518672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Stone Sans ITC TT-Semi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2196703"/>
            <a:ext cx="7358063" cy="3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Bradley Hand ITC TT-Bold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Bradley Hand ITC TT-Bold" charset="0"/>
              </a:rPr>
              <a:t>Second level</a:t>
            </a:r>
          </a:p>
          <a:p>
            <a:pPr lvl="2"/>
            <a:r>
              <a:rPr lang="en-US" altLang="ko-KR" smtClean="0">
                <a:sym typeface="Bradley Hand ITC TT-Bold" charset="0"/>
              </a:rPr>
              <a:t>Third level</a:t>
            </a:r>
          </a:p>
          <a:p>
            <a:pPr lvl="3"/>
            <a:r>
              <a:rPr lang="en-US" altLang="ko-KR" smtClean="0">
                <a:sym typeface="Bradley Hand ITC TT-Bold" charset="0"/>
              </a:rPr>
              <a:t>Fourth level</a:t>
            </a:r>
          </a:p>
          <a:p>
            <a:pPr lvl="4"/>
            <a:r>
              <a:rPr lang="en-US" altLang="ko-KR" smtClean="0">
                <a:sym typeface="Bradley Hand ITC TT-Bold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513439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95767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38628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82605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25466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576123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897581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219038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540495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12664" y="991195"/>
            <a:ext cx="6518672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Stone Sans ITC TT-Semi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7984" y="2196703"/>
            <a:ext cx="3259336" cy="3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Bradley Hand ITC TT-Bold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Bradley Hand ITC TT-Bold" charset="0"/>
              </a:rPr>
              <a:t>Second level</a:t>
            </a:r>
          </a:p>
          <a:p>
            <a:pPr lvl="2"/>
            <a:r>
              <a:rPr lang="en-US" altLang="ko-KR" smtClean="0">
                <a:sym typeface="Bradley Hand ITC TT-Bold" charset="0"/>
              </a:rPr>
              <a:t>Third level</a:t>
            </a:r>
          </a:p>
          <a:p>
            <a:pPr lvl="3"/>
            <a:r>
              <a:rPr lang="en-US" altLang="ko-KR" smtClean="0">
                <a:sym typeface="Bradley Hand ITC TT-Bold" charset="0"/>
              </a:rPr>
              <a:t>Fourth level</a:t>
            </a:r>
          </a:p>
          <a:p>
            <a:pPr lvl="4"/>
            <a:r>
              <a:rPr lang="en-US" altLang="ko-KR" smtClean="0">
                <a:sym typeface="Bradley Hand ITC TT-Bold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513439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95767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38628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82605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25466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576123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897581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219038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540495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12664" y="991195"/>
            <a:ext cx="6518672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Stone Sans ITC TT-Semi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1422" y="2196703"/>
            <a:ext cx="2589609" cy="3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Bradley Hand ITC TT-Bold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Bradley Hand ITC TT-Bold" charset="0"/>
              </a:rPr>
              <a:t>Second level</a:t>
            </a:r>
          </a:p>
          <a:p>
            <a:pPr lvl="2"/>
            <a:r>
              <a:rPr lang="en-US" altLang="ko-KR" smtClean="0">
                <a:sym typeface="Bradley Hand ITC TT-Bold" charset="0"/>
              </a:rPr>
              <a:t>Third level</a:t>
            </a:r>
          </a:p>
          <a:p>
            <a:pPr lvl="3"/>
            <a:r>
              <a:rPr lang="en-US" altLang="ko-KR" smtClean="0">
                <a:sym typeface="Bradley Hand ITC TT-Bold" charset="0"/>
              </a:rPr>
              <a:t>Fourth level</a:t>
            </a:r>
          </a:p>
          <a:p>
            <a:pPr lvl="4"/>
            <a:r>
              <a:rPr lang="en-US" altLang="ko-KR" smtClean="0">
                <a:sym typeface="Bradley Hand ITC TT-Bold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513439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95767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386285" indent="-398473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82605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254666" indent="-397357" algn="l" rtl="0" eaLnBrk="0" fontAlgn="base" hangingPunct="0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576123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897581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219038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540495" indent="-397357" algn="l" rtl="0" fontAlgn="base">
        <a:spcBef>
          <a:spcPts val="2391"/>
        </a:spcBef>
        <a:spcAft>
          <a:spcPct val="0"/>
        </a:spcAft>
        <a:buSzPct val="77000"/>
        <a:buChar char="•"/>
        <a:defRPr sz="2250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12664" y="991195"/>
            <a:ext cx="6518672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Stone Sans ITC TT-Semi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+mj-lt"/>
          <a:ea typeface="+mj-ea"/>
          <a:cs typeface="+mj-cs"/>
          <a:sym typeface="Stone Sans ITC TT-Sem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500">
          <a:solidFill>
            <a:srgbClr val="3B3B3E"/>
          </a:solidFill>
          <a:latin typeface="Stone Sans ITC TT-Semi" charset="0"/>
          <a:ea typeface="ヒラギノ角ゴ ProN W6" charset="0"/>
          <a:cs typeface="ヒラギノ角ゴ ProN W6" charset="0"/>
          <a:sym typeface="Stone Sans ITC TT-Semi" charset="0"/>
        </a:defRPr>
      </a:lvl9pPr>
    </p:titleStyle>
    <p:bodyStyle>
      <a:lvl1pPr marL="60719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1pPr>
      <a:lvl2pPr marL="105031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2pPr>
      <a:lvl3pPr marL="1478927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3pPr>
      <a:lvl4pPr marL="1919815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4pPr>
      <a:lvl5pPr marL="2348424" indent="-455398" algn="l" rtl="0" eaLnBrk="0" fontAlgn="base" hangingPunct="0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5pPr>
      <a:lvl6pPr marL="2669882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6pPr>
      <a:lvl7pPr marL="2991339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7pPr>
      <a:lvl8pPr marL="3312796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8pPr>
      <a:lvl9pPr marL="3634254" indent="-455398" algn="l" rtl="0" fontAlgn="base">
        <a:spcBef>
          <a:spcPts val="1406"/>
        </a:spcBef>
        <a:spcAft>
          <a:spcPct val="0"/>
        </a:spcAft>
        <a:buSzPct val="7700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Bradley Hand ITC TT-Bold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042988" y="1844824"/>
            <a:ext cx="753657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+mj-lt"/>
                <a:ea typeface="+mj-ea"/>
                <a:cs typeface="+mj-cs"/>
                <a:sym typeface="Stone Sans ITC TT-Sem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5pPr>
            <a:lvl6pPr marL="321457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6pPr>
            <a:lvl7pPr marL="64291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7pPr>
            <a:lvl8pPr marL="964372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8pPr>
            <a:lvl9pPr marL="1285829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9pPr>
          </a:lstStyle>
          <a:p>
            <a:pPr marL="285750" indent="-285750" eaLnBrk="1" hangingPunct="1">
              <a:buFontTx/>
              <a:buChar char="-"/>
            </a:pPr>
            <a:r>
              <a:rPr lang="ko-KR" altLang="en-US" sz="12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내용</a:t>
            </a:r>
            <a:endParaRPr lang="en-US" altLang="ko-KR" sz="1200" kern="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220663" y="1052513"/>
            <a:ext cx="8328738" cy="96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+mj-lt"/>
                <a:ea typeface="+mj-ea"/>
                <a:cs typeface="+mj-cs"/>
                <a:sym typeface="Stone Sans ITC TT-Sem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5pPr>
            <a:lvl6pPr marL="321457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6pPr>
            <a:lvl7pPr marL="64291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7pPr>
            <a:lvl8pPr marL="964372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8pPr>
            <a:lvl9pPr marL="1285829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9pPr>
          </a:lstStyle>
          <a:p>
            <a:pPr eaLnBrk="1" hangingPunct="1"/>
            <a:r>
              <a:rPr lang="en-US" altLang="ko-KR" sz="18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2. </a:t>
            </a:r>
            <a:br>
              <a:rPr lang="en-US" altLang="ko-KR" sz="18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</a:br>
            <a:r>
              <a:rPr lang="en-US" altLang="ko-KR" sz="1800" kern="0" dirty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</a:t>
            </a:r>
            <a:r>
              <a:rPr lang="en-US" altLang="ko-KR" sz="18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</a:t>
            </a:r>
            <a:r>
              <a:rPr lang="en-US" altLang="ko-KR" sz="16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)</a:t>
            </a:r>
            <a:r>
              <a:rPr lang="en-US" altLang="ko-KR" sz="1125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/>
            </a:r>
            <a:br>
              <a:rPr lang="en-US" altLang="ko-KR" sz="1125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</a:br>
            <a:r>
              <a:rPr lang="en-US" altLang="ko-KR" sz="14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         ()</a:t>
            </a:r>
            <a:endParaRPr lang="en-US" altLang="ko-KR" sz="1400" kern="0" dirty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6" name="Rounded Rectangle 12"/>
          <p:cNvSpPr/>
          <p:nvPr/>
        </p:nvSpPr>
        <p:spPr>
          <a:xfrm>
            <a:off x="1067148" y="3153157"/>
            <a:ext cx="2160240" cy="2711921"/>
          </a:xfrm>
          <a:prstGeom prst="roundRect">
            <a:avLst>
              <a:gd name="adj" fmla="val 7972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7"/>
          <p:cNvSpPr/>
          <p:nvPr/>
        </p:nvSpPr>
        <p:spPr>
          <a:xfrm flipV="1">
            <a:off x="907244" y="2894898"/>
            <a:ext cx="7672319" cy="538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11"/>
          <p:cNvSpPr/>
          <p:nvPr/>
        </p:nvSpPr>
        <p:spPr>
          <a:xfrm rot="10800000">
            <a:off x="5076056" y="4509118"/>
            <a:ext cx="432048" cy="1080121"/>
          </a:xfrm>
          <a:custGeom>
            <a:avLst/>
            <a:gdLst>
              <a:gd name="connsiteX0" fmla="*/ 2876550 w 2876550"/>
              <a:gd name="connsiteY0" fmla="*/ 0 h 2124075"/>
              <a:gd name="connsiteX1" fmla="*/ 0 w 2876550"/>
              <a:gd name="connsiteY1" fmla="*/ 152400 h 2124075"/>
              <a:gd name="connsiteX2" fmla="*/ 2676525 w 2876550"/>
              <a:gd name="connsiteY2" fmla="*/ 2124075 h 2124075"/>
              <a:gd name="connsiteX3" fmla="*/ 2876550 w 2876550"/>
              <a:gd name="connsiteY3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2124075">
                <a:moveTo>
                  <a:pt x="2876550" y="0"/>
                </a:moveTo>
                <a:lnTo>
                  <a:pt x="0" y="152400"/>
                </a:lnTo>
                <a:lnTo>
                  <a:pt x="2676525" y="2124075"/>
                </a:lnTo>
                <a:lnTo>
                  <a:pt x="2876550" y="0"/>
                </a:lnTo>
                <a:close/>
              </a:path>
            </a:pathLst>
          </a:cu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굽은 화살표 2"/>
          <p:cNvSpPr/>
          <p:nvPr/>
        </p:nvSpPr>
        <p:spPr>
          <a:xfrm rot="5400000">
            <a:off x="6196431" y="3572755"/>
            <a:ext cx="1651359" cy="20199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ight Arrow 6"/>
          <p:cNvSpPr/>
          <p:nvPr/>
        </p:nvSpPr>
        <p:spPr bwMode="auto">
          <a:xfrm>
            <a:off x="3725737" y="3281045"/>
            <a:ext cx="1007639" cy="245614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Noto Sans Korean Bold" panose="020B0800000000000000" pitchFamily="34" charset="-127"/>
              <a:ea typeface="Noto Sans Korean Bold" panose="020B0800000000000000" pitchFamily="34" charset="-127"/>
              <a:sym typeface="Bradley Hand ITC TT-Bold" charset="0"/>
            </a:endParaRPr>
          </a:p>
        </p:txBody>
      </p:sp>
      <p:sp>
        <p:nvSpPr>
          <p:cNvPr id="13" name="아래쪽 화살표 9"/>
          <p:cNvSpPr/>
          <p:nvPr/>
        </p:nvSpPr>
        <p:spPr>
          <a:xfrm>
            <a:off x="2455411" y="2060753"/>
            <a:ext cx="3572446" cy="711110"/>
          </a:xfrm>
          <a:prstGeom prst="downArrow">
            <a:avLst>
              <a:gd name="adj1" fmla="val 71298"/>
              <a:gd name="adj2" fmla="val 83145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From-To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 rotWithShape="1">
          <a:blip r:embed="rId2"/>
          <a:srcRect l="12" t="27073" r="59486" b="21359"/>
          <a:stretch/>
        </p:blipFill>
        <p:spPr>
          <a:xfrm>
            <a:off x="5757953" y="5351492"/>
            <a:ext cx="1638824" cy="1130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08" y="5049179"/>
            <a:ext cx="1003778" cy="127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 bwMode="auto">
          <a:xfrm>
            <a:off x="6450457" y="1378227"/>
            <a:ext cx="1800449" cy="864096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Bradley Hand ITC TT-Bold" charset="0"/>
              <a:ea typeface="ヒラギノ明朝 ProN W6" charset="0"/>
              <a:cs typeface="ヒラギノ明朝 ProN W6" charset="0"/>
              <a:sym typeface="Bradley Hand ITC TT-Bold" charset="0"/>
            </a:endParaRPr>
          </a:p>
        </p:txBody>
      </p:sp>
      <p:sp>
        <p:nvSpPr>
          <p:cNvPr id="17" name="타원 32"/>
          <p:cNvSpPr/>
          <p:nvPr/>
        </p:nvSpPr>
        <p:spPr>
          <a:xfrm>
            <a:off x="1062013" y="6008755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8" name="타원 32"/>
          <p:cNvSpPr/>
          <p:nvPr/>
        </p:nvSpPr>
        <p:spPr>
          <a:xfrm>
            <a:off x="1062013" y="6287661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9" name="타원 32"/>
          <p:cNvSpPr/>
          <p:nvPr/>
        </p:nvSpPr>
        <p:spPr>
          <a:xfrm>
            <a:off x="2521930" y="6008755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0" name="타원 32"/>
          <p:cNvSpPr/>
          <p:nvPr/>
        </p:nvSpPr>
        <p:spPr>
          <a:xfrm>
            <a:off x="2522082" y="6280826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타원 32"/>
          <p:cNvSpPr/>
          <p:nvPr/>
        </p:nvSpPr>
        <p:spPr>
          <a:xfrm>
            <a:off x="3905657" y="6001975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2" name="타원 32"/>
          <p:cNvSpPr/>
          <p:nvPr/>
        </p:nvSpPr>
        <p:spPr>
          <a:xfrm>
            <a:off x="3905657" y="6263686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타원 32"/>
          <p:cNvSpPr/>
          <p:nvPr/>
        </p:nvSpPr>
        <p:spPr>
          <a:xfrm>
            <a:off x="5306932" y="6001975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4" name="타원 32"/>
          <p:cNvSpPr/>
          <p:nvPr/>
        </p:nvSpPr>
        <p:spPr>
          <a:xfrm>
            <a:off x="5306931" y="6258077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타원 32"/>
          <p:cNvSpPr/>
          <p:nvPr/>
        </p:nvSpPr>
        <p:spPr>
          <a:xfrm>
            <a:off x="6427800" y="5999097"/>
            <a:ext cx="180243" cy="1935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135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699792" y="3176972"/>
            <a:ext cx="295302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+mj-lt"/>
                <a:ea typeface="+mj-ea"/>
                <a:cs typeface="+mj-cs"/>
                <a:sym typeface="Stone Sans ITC TT-Sem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5pPr>
            <a:lvl6pPr marL="321457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6pPr>
            <a:lvl7pPr marL="64291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7pPr>
            <a:lvl8pPr marL="964372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8pPr>
            <a:lvl9pPr marL="1285829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9pPr>
          </a:lstStyle>
          <a:p>
            <a:pPr algn="r" eaLnBrk="1" hangingPunct="1"/>
            <a:r>
              <a:rPr lang="en-US" altLang="ko-KR" kern="0" dirty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1</a:t>
            </a:r>
            <a:r>
              <a:rPr lang="en-US" altLang="ko-KR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. </a:t>
            </a:r>
            <a:r>
              <a:rPr lang="ko-KR" altLang="en-US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제목</a:t>
            </a:r>
            <a:endParaRPr lang="en-US" altLang="ko-KR" kern="0" dirty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64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907704" y="3176972"/>
            <a:ext cx="511256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+mj-lt"/>
                <a:ea typeface="+mj-ea"/>
                <a:cs typeface="+mj-cs"/>
                <a:sym typeface="Stone Sans ITC TT-Sem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5pPr>
            <a:lvl6pPr marL="321457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6pPr>
            <a:lvl7pPr marL="642915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7pPr>
            <a:lvl8pPr marL="964372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8pPr>
            <a:lvl9pPr marL="1285829" algn="l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rgbClr val="3B3B3E"/>
                </a:solidFill>
                <a:latin typeface="Stone Sans ITC TT-Semi" charset="0"/>
                <a:ea typeface="ヒラギノ角ゴ ProN W6" charset="0"/>
                <a:cs typeface="ヒラギノ角ゴ ProN W6" charset="0"/>
                <a:sym typeface="Stone Sans ITC TT-Semi" charset="0"/>
              </a:defRPr>
            </a:lvl9pPr>
          </a:lstStyle>
          <a:p>
            <a:pPr algn="ctr" eaLnBrk="1" hangingPunct="1"/>
            <a:r>
              <a:rPr lang="en-US" altLang="ko-KR" sz="44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1.</a:t>
            </a:r>
            <a:r>
              <a:rPr lang="ko-KR" altLang="en-US" sz="44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제품</a:t>
            </a:r>
            <a:r>
              <a:rPr lang="en-US" altLang="ko-KR" sz="44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</a:t>
            </a:r>
            <a:r>
              <a:rPr lang="ko-KR" altLang="en-US" sz="4400" kern="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기능 </a:t>
            </a:r>
            <a:endParaRPr lang="en-US" altLang="ko-KR" sz="4400" kern="0" dirty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312697" y="6188309"/>
            <a:ext cx="672625" cy="418008"/>
          </a:xfrm>
          <a:prstGeom prst="rect">
            <a:avLst/>
          </a:prstGeom>
        </p:spPr>
        <p:txBody>
          <a:bodyPr/>
          <a:lstStyle/>
          <a:p>
            <a:fld id="{374AFB06-0CF3-4BBE-92FD-549B31919F9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579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243" y="953505"/>
            <a:ext cx="69341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Using </a:t>
            </a:r>
            <a:r>
              <a:rPr lang="en-US" altLang="ko-KR" sz="1200" dirty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Upsource to browse </a:t>
            </a: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repositories</a:t>
            </a:r>
          </a:p>
          <a:p>
            <a:pPr marL="228600" indent="-228600" algn="l">
              <a:buAutoNum type="arabicPeriod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User settings</a:t>
            </a:r>
          </a:p>
          <a:p>
            <a:pPr marL="871515" lvl="2" indent="-228600" algn="l">
              <a:buAutoNum type="arabicParenR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Favorite projects</a:t>
            </a:r>
          </a:p>
          <a:p>
            <a:pPr marL="871515" lvl="2" indent="-228600" algn="l">
              <a:buAutoNum type="arabicParenR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Impersonating a VCS username</a:t>
            </a:r>
          </a:p>
          <a:p>
            <a:pPr marL="871515" lvl="2" indent="-228600" algn="l">
              <a:buAutoNum type="arabicParenR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Viewing history of changes in a repository</a:t>
            </a:r>
          </a:p>
          <a:p>
            <a:pPr marL="871515" lvl="2" indent="-228600" algn="l">
              <a:buAutoNum type="arabicParenR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Navigating within a projects</a:t>
            </a:r>
          </a:p>
          <a:p>
            <a:pPr marL="871515" lvl="2" indent="-228600" algn="l">
              <a:buAutoNum type="arabicParenR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 ways to compare code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Revision view with inline diff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Side-by-side diff view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Comparing revisions and branches</a:t>
            </a:r>
          </a:p>
          <a:p>
            <a:pPr marL="1192972" lvl="3" indent="-228600" algn="l">
              <a:buAutoNum type="arabicParenBoth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Browsing code in a repository</a:t>
            </a:r>
          </a:p>
          <a:p>
            <a:pPr marL="871515" lvl="2" indent="-228600" algn="l">
              <a:buAutoNum type="arabicParenR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Searching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Searching for revision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Searching for code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Searching news feed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Searching reviews</a:t>
            </a:r>
          </a:p>
          <a:p>
            <a:pPr marL="1192972" lvl="3" indent="-228600" algn="l">
              <a:buAutoNum type="arabicParenBoth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Viewing individual files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Displaying code inspections in files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Navigating within and from a file</a:t>
            </a:r>
          </a:p>
          <a:p>
            <a:pPr marL="1192972" lvl="3" indent="-228600" algn="l">
              <a:buAutoNum type="arabicParenBoth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Viewing file history</a:t>
            </a:r>
          </a:p>
          <a:p>
            <a:pPr marL="1192972" lvl="3" indent="-228600" algn="l">
              <a:buAutoNum type="arabicParenBoth"/>
            </a:pPr>
            <a:endParaRPr lang="en-US" altLang="ko-KR" sz="1200" dirty="0" smtClean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  <a:p>
            <a:pPr marL="871515" lvl="2" indent="-228600" algn="l">
              <a:buAutoNum type="arabicParenR"/>
            </a:pPr>
            <a:r>
              <a:rPr lang="en-US" altLang="ko-KR" sz="12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Viewing and comparing branches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12697" y="6188309"/>
            <a:ext cx="672625" cy="418008"/>
          </a:xfrm>
          <a:prstGeom prst="rect">
            <a:avLst/>
          </a:prstGeom>
        </p:spPr>
        <p:txBody>
          <a:bodyPr/>
          <a:lstStyle/>
          <a:p>
            <a:fld id="{374AFB06-0CF3-4BBE-92FD-549B31919F9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1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312697" y="6188309"/>
            <a:ext cx="672625" cy="418008"/>
          </a:xfrm>
          <a:prstGeom prst="rect">
            <a:avLst/>
          </a:prstGeom>
        </p:spPr>
        <p:txBody>
          <a:bodyPr/>
          <a:lstStyle/>
          <a:p>
            <a:fld id="{374AFB06-0CF3-4BBE-92FD-549B31919F9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052513"/>
            <a:ext cx="8328738" cy="961982"/>
          </a:xfrm>
        </p:spPr>
        <p:txBody>
          <a:bodyPr anchor="t"/>
          <a:lstStyle/>
          <a:p>
            <a:r>
              <a:rPr lang="en-US" altLang="ko-KR" sz="18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1. </a:t>
            </a:r>
            <a:r>
              <a:rPr lang="ko-KR" altLang="en-US" sz="18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대제목</a:t>
            </a:r>
            <a:r>
              <a:rPr lang="en-US" altLang="ko-KR" sz="18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/>
            </a:r>
            <a:br>
              <a:rPr lang="en-US" altLang="ko-KR" sz="18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</a:br>
            <a:r>
              <a:rPr lang="en-US" altLang="ko-KR" sz="16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 1) </a:t>
            </a:r>
            <a:r>
              <a:rPr lang="ko-KR" altLang="en-US" sz="16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중제목</a:t>
            </a:r>
            <a:r>
              <a:rPr lang="en-US" altLang="ko-KR" sz="1125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/>
            </a:r>
            <a:br>
              <a:rPr lang="en-US" altLang="ko-KR" sz="1125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</a:br>
            <a:r>
              <a:rPr lang="en-US" altLang="ko-KR" sz="1400" dirty="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          (2) </a:t>
            </a:r>
            <a:r>
              <a:rPr lang="ko-KR" altLang="en-US" sz="1400" dirty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소</a:t>
            </a:r>
            <a:r>
              <a:rPr lang="ko-KR" altLang="en-US" sz="1400" smtClean="0"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제목</a:t>
            </a:r>
            <a:endParaRPr lang="en-US" altLang="ko-KR" sz="1400" dirty="0"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2988" y="1844824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 eaLnBrk="1" hangingPunct="1">
              <a:buFontTx/>
              <a:buChar char="-"/>
            </a:pPr>
            <a:r>
              <a:rPr lang="ko-KR" altLang="en-US" sz="1200" dirty="0" smtClean="0">
                <a:solidFill>
                  <a:srgbClr val="3B3B3E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상세 설명</a:t>
            </a:r>
            <a:r>
              <a:rPr lang="en-US" altLang="ko-KR" sz="1200" dirty="0" smtClean="0">
                <a:solidFill>
                  <a:srgbClr val="3B3B3E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/>
            </a:r>
            <a:br>
              <a:rPr lang="en-US" altLang="ko-KR" sz="1200" dirty="0" smtClean="0">
                <a:solidFill>
                  <a:srgbClr val="3B3B3E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</a:br>
            <a:endParaRPr lang="en-US" altLang="ko-KR" sz="1200" dirty="0" smtClean="0">
              <a:solidFill>
                <a:srgbClr val="3B3B3E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837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D7E2EE"/>
      </a:accent1>
      <a:accent2>
        <a:srgbClr val="333399"/>
      </a:accent2>
      <a:accent3>
        <a:srgbClr val="FFFFFF"/>
      </a:accent3>
      <a:accent4>
        <a:srgbClr val="000000"/>
      </a:accent4>
      <a:accent5>
        <a:srgbClr val="E8EEF5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85750" indent="-285750" eaLnBrk="1" hangingPunct="1">
          <a:buFontTx/>
          <a:buChar char="-"/>
          <a:defRPr sz="1200" kern="0" dirty="0" smtClean="0">
            <a:latin typeface="Noto Sans Korean Bold" panose="020B0800000000000000" pitchFamily="34" charset="-127"/>
            <a:ea typeface="Noto Sans Korean Bold" panose="020B0800000000000000" pitchFamily="34" charset="-127"/>
          </a:defRPr>
        </a:defPPr>
      </a:lstStyle>
    </a:tx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D7E2EE"/>
      </a:lt1>
      <a:dk2>
        <a:srgbClr val="281D11"/>
      </a:dk2>
      <a:lt2>
        <a:srgbClr val="000000"/>
      </a:lt2>
      <a:accent1>
        <a:srgbClr val="D7E2EE"/>
      </a:accent1>
      <a:accent2>
        <a:srgbClr val="333399"/>
      </a:accent2>
      <a:accent3>
        <a:srgbClr val="ACABAA"/>
      </a:accent3>
      <a:accent4>
        <a:srgbClr val="B7C1CB"/>
      </a:accent4>
      <a:accent5>
        <a:srgbClr val="E8EEF5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Stone Sans ITC TT-Semi"/>
        <a:ea typeface="ヒラギノ角ゴ ProN W6"/>
        <a:cs typeface="ヒラギノ角ゴ ProN W6"/>
      </a:majorFont>
      <a:minorFont>
        <a:latin typeface="Stone Sans ITC TT-Sem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E2EE"/>
      </a:lt1>
      <a:dk2>
        <a:srgbClr val="281D11"/>
      </a:dk2>
      <a:lt2>
        <a:srgbClr val="000000"/>
      </a:lt2>
      <a:accent1>
        <a:srgbClr val="D7E2EE"/>
      </a:accent1>
      <a:accent2>
        <a:srgbClr val="333399"/>
      </a:accent2>
      <a:accent3>
        <a:srgbClr val="ACABAA"/>
      </a:accent3>
      <a:accent4>
        <a:srgbClr val="B7C1CB"/>
      </a:accent4>
      <a:accent5>
        <a:srgbClr val="E8EEF5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Stone Sans ITC TT-Semi"/>
        <a:ea typeface="ヒラギノ角ゴ ProN W6"/>
        <a:cs typeface="ヒラギノ角ゴ ProN W6"/>
      </a:majorFont>
      <a:minorFont>
        <a:latin typeface="Stone Sans ITC TT-Sem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E2EE"/>
      </a:lt1>
      <a:dk2>
        <a:srgbClr val="281D11"/>
      </a:dk2>
      <a:lt2>
        <a:srgbClr val="000000"/>
      </a:lt2>
      <a:accent1>
        <a:srgbClr val="D7E2EE"/>
      </a:accent1>
      <a:accent2>
        <a:srgbClr val="333399"/>
      </a:accent2>
      <a:accent3>
        <a:srgbClr val="ACABAA"/>
      </a:accent3>
      <a:accent4>
        <a:srgbClr val="B7C1CB"/>
      </a:accent4>
      <a:accent5>
        <a:srgbClr val="E8EEF5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Stone Sans ITC TT-Semi"/>
        <a:ea typeface="ヒラギノ角ゴ ProN W6"/>
        <a:cs typeface="ヒラギノ角ゴ ProN W6"/>
      </a:majorFont>
      <a:minorFont>
        <a:latin typeface="Stone Sans ITC TT-Sem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Stone Sans ITC TT-Semi"/>
        <a:ea typeface="ヒラギノ角ゴ ProN W6"/>
        <a:cs typeface="ヒラギノ角ゴ ProN W6"/>
      </a:majorFont>
      <a:minorFont>
        <a:latin typeface="Bradley Hand ITC TT-Bold"/>
        <a:ea typeface="ヒラギノ明朝 ProN W6"/>
        <a:cs typeface="ヒラギノ明朝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7E2EE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charset="0"/>
            <a:ea typeface="ヒラギノ明朝 ProN W6" charset="0"/>
            <a:cs typeface="ヒラギノ明朝 ProN W6" charset="0"/>
            <a:sym typeface="Bradley Hand ITC TT-Bold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Pages>0</Pages>
  <Words>117</Words>
  <Characters>0</Characters>
  <Application>Microsoft Office PowerPoint</Application>
  <PresentationFormat>On-screen Show (4:3)</PresentationFormat>
  <Lines>0</Lines>
  <Paragraphs>52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Bradley Hand ITC TT-Bold</vt:lpstr>
      <vt:lpstr>Noto Sans Korean Bold</vt:lpstr>
      <vt:lpstr>Stone Sans ITC TT-Semi</vt:lpstr>
      <vt:lpstr>ヒラギノ角ゴ ProN W6</vt:lpstr>
      <vt:lpstr>ヒラギノ明朝 ProN W6</vt:lpstr>
      <vt:lpstr>맑은 고딕</vt:lpstr>
      <vt:lpstr>Title &amp; Bullets</vt:lpstr>
      <vt:lpstr>Title - Center</vt:lpstr>
      <vt:lpstr>Photo - Horizontal</vt:lpstr>
      <vt:lpstr>Photo - Vertical</vt:lpstr>
      <vt:lpstr>Title &amp; Bullets - Left</vt:lpstr>
      <vt:lpstr>Title &amp; Bullets - 2 Column</vt:lpstr>
      <vt:lpstr>Title, Bullets &amp; Photo</vt:lpstr>
      <vt:lpstr>Title &amp; Bullets - Right</vt:lpstr>
      <vt:lpstr>Title - Top</vt:lpstr>
      <vt:lpstr>Blank</vt:lpstr>
      <vt:lpstr>Bullets</vt:lpstr>
      <vt:lpstr>PowerPoint Presentation</vt:lpstr>
      <vt:lpstr>PowerPoint Presentation</vt:lpstr>
      <vt:lpstr>PowerPoint Presentation</vt:lpstr>
      <vt:lpstr>PowerPoint Presentation</vt:lpstr>
      <vt:lpstr>1. 대제목   1) 중제목           (2) 소제목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</dc:title>
  <dc:subject/>
  <dc:creator>Ser</dc:creator>
  <cp:keywords/>
  <dc:description/>
  <cp:lastModifiedBy>Windows 사용자</cp:lastModifiedBy>
  <cp:revision>288</cp:revision>
  <dcterms:modified xsi:type="dcterms:W3CDTF">2017-12-06T02:31:56Z</dcterms:modified>
</cp:coreProperties>
</file>