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F1949-EA60-194B-1915-75FA051A1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01857-73DD-317F-2CD8-B3515D46C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397A7-C943-34A5-C27D-E5A6BADD2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B46-5502-472D-9110-14B0FAA1E478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13ED1-3402-2A85-BF9F-DD87AC09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314A0-CB19-274D-6EFE-E917DA04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9A82-C3F7-439B-AF2E-C76977C4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57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2ECCE-A084-DAFE-68DF-30DC8E75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A53C7-A9A3-ACDB-A370-020C65F7B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EB73F-707F-787C-5EFD-184A5F68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B46-5502-472D-9110-14B0FAA1E478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0CE0E3-C3F4-E79A-B402-3E66920A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A6B0B-7F0F-50BA-9958-641E7F04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9A82-C3F7-439B-AF2E-C76977C4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2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5843C0-88A0-5285-9B54-CE3130FB5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AA86A-B029-4DE2-C5A4-9DF172BFF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3011FA-494A-1D32-3696-8C34D048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B46-5502-472D-9110-14B0FAA1E478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E4076-851F-2A6C-28C2-1229A822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3342A-49F0-A917-26D4-FFC743F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9A82-C3F7-439B-AF2E-C76977C4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7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BBCD0-7D25-5087-CD97-9D899D63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9B03F-B7AD-8900-7CE8-62DA1813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1CE09-F637-A2D6-1856-9AE7E7FBE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B46-5502-472D-9110-14B0FAA1E478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DCE4-F90F-134B-3391-EBCDFF4E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EA5D3-F763-093F-0CE8-8310BD18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9A82-C3F7-439B-AF2E-C76977C4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68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C20FC-0777-F60B-DDDF-79E60979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BD86C1-32B3-5956-CEBC-4A0708953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6F68D9-4C86-FBDE-B6F5-C22B1563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B46-5502-472D-9110-14B0FAA1E478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2DA30-12F7-3F9A-F397-EE056E9B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18058-E884-FDE3-DBB8-94B59669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9A82-C3F7-439B-AF2E-C76977C4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69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F6A17-53F2-0A6A-1593-648542DE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756CC9-2D71-CD65-196C-6A4DB8EC2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989549-A356-3E04-DCD1-B81279D77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F060C9-7AA3-DEFA-702C-107E5F89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B46-5502-472D-9110-14B0FAA1E478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BD98F-E785-85FD-F2B7-64AAE656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6DCA33-B0AE-5707-662D-EA6AA599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9A82-C3F7-439B-AF2E-C76977C4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15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82C19-3D5B-E918-CB97-E94087D5D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654E8-6772-2412-5AC6-A0A4CFEA5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4C868C-A65D-C96F-15CA-4411BA36C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941E5C-CEA3-4A56-99A6-2DFEF9BCF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CEE76-93EA-83CB-740C-D1BD52F50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D7EB04-11BE-81A6-5264-DE3A3660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B46-5502-472D-9110-14B0FAA1E478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DC70F0-2E63-A2F4-E0D4-1D0EA992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F349E0-F10B-995C-F0CC-F9EE08FA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9A82-C3F7-439B-AF2E-C76977C4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0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510BA-2ACE-6BB3-3FF6-FDCC1B5E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99A345-6097-3C05-313D-39A1B3837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B46-5502-472D-9110-14B0FAA1E478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6BD2B1-6484-A4A4-6815-9F060975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BD3161-8C28-DD72-B5BE-956CCACD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9A82-C3F7-439B-AF2E-C76977C4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5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F2742A-C659-CCE9-08C1-4E03D127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B46-5502-472D-9110-14B0FAA1E478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E61072-67A5-181D-77E4-3BBB9E07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580FB5-0521-3007-7ACE-06D82267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9A82-C3F7-439B-AF2E-C76977C4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15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EEF920-4404-1E03-F876-41BBFABE7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5A578B-905F-5FF3-DF06-F322D7691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DE58C7-824B-D32C-D319-83A49FC5B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42AD11-454A-D778-6578-A095FD81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B46-5502-472D-9110-14B0FAA1E478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FC9B3-08D0-6632-928F-971F814E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8DD734-FD0F-F3C9-07B5-041E1AD9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9A82-C3F7-439B-AF2E-C76977C4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15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71E0E-4154-9F56-5C31-130980C2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DE0E1D-33DA-0A1C-A79F-768FA7BF1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706058-A1A1-D5A6-7D29-DEA17658E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8C02CE-1D5A-6DE0-4863-48064034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1B46-5502-472D-9110-14B0FAA1E478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DD858-E3EF-7DB8-ACA9-79986B4E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B679F1-9C26-3DFF-625F-9BDA0D2C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E9A82-C3F7-439B-AF2E-C76977C4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0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1D9AF1-A2C1-3E3A-5686-83999702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22896A-8E56-E5D7-9B23-435F31D4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A12253-37BD-F157-7A4E-5F03AF352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771B46-5502-472D-9110-14B0FAA1E478}" type="datetimeFigureOut">
              <a:rPr lang="ko-KR" altLang="en-US" smtClean="0"/>
              <a:t>2025-07-27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AF784-FE3D-A468-7BB9-89FB29A1F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939D5-92C5-090F-C7DD-541A5DC12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E9A82-C3F7-439B-AF2E-C76977C450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31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66C780-C0E3-E69D-1748-BF6550453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99142"/>
              </p:ext>
            </p:extLst>
          </p:nvPr>
        </p:nvGraphicFramePr>
        <p:xfrm>
          <a:off x="570270" y="294968"/>
          <a:ext cx="11159615" cy="586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923">
                  <a:extLst>
                    <a:ext uri="{9D8B030D-6E8A-4147-A177-3AD203B41FA5}">
                      <a16:colId xmlns:a16="http://schemas.microsoft.com/office/drawing/2014/main" val="2175035231"/>
                    </a:ext>
                  </a:extLst>
                </a:gridCol>
                <a:gridCol w="2231923">
                  <a:extLst>
                    <a:ext uri="{9D8B030D-6E8A-4147-A177-3AD203B41FA5}">
                      <a16:colId xmlns:a16="http://schemas.microsoft.com/office/drawing/2014/main" val="488453799"/>
                    </a:ext>
                  </a:extLst>
                </a:gridCol>
                <a:gridCol w="2231923">
                  <a:extLst>
                    <a:ext uri="{9D8B030D-6E8A-4147-A177-3AD203B41FA5}">
                      <a16:colId xmlns:a16="http://schemas.microsoft.com/office/drawing/2014/main" val="1649560800"/>
                    </a:ext>
                  </a:extLst>
                </a:gridCol>
                <a:gridCol w="2231923">
                  <a:extLst>
                    <a:ext uri="{9D8B030D-6E8A-4147-A177-3AD203B41FA5}">
                      <a16:colId xmlns:a16="http://schemas.microsoft.com/office/drawing/2014/main" val="3211336531"/>
                    </a:ext>
                  </a:extLst>
                </a:gridCol>
                <a:gridCol w="2231923">
                  <a:extLst>
                    <a:ext uri="{9D8B030D-6E8A-4147-A177-3AD203B41FA5}">
                      <a16:colId xmlns:a16="http://schemas.microsoft.com/office/drawing/2014/main" val="3851379272"/>
                    </a:ext>
                  </a:extLst>
                </a:gridCol>
              </a:tblGrid>
              <a:tr h="73373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 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Layer 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099700"/>
                  </a:ext>
                </a:extLst>
              </a:tr>
              <a:tr h="733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</a:t>
                      </a:r>
                      <a:r>
                        <a:rPr lang="en-US" altLang="ko-KR"/>
                        <a:t>(Firewall)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HTTPS, FTP, SCP, DNS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370322"/>
                  </a:ext>
                </a:extLst>
              </a:tr>
              <a:tr h="733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09287"/>
                  </a:ext>
                </a:extLst>
              </a:tr>
              <a:tr h="733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Steve’s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478206"/>
                  </a:ext>
                </a:extLst>
              </a:tr>
              <a:tr h="733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UDP,ICMP(?)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6248"/>
                  </a:ext>
                </a:extLst>
              </a:tr>
              <a:tr h="733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084575"/>
                  </a:ext>
                </a:extLst>
              </a:tr>
              <a:tr h="733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PPP,HDLC…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235161"/>
                  </a:ext>
                </a:extLst>
              </a:tr>
              <a:tr h="7337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59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218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62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준수 하</dc:creator>
  <cp:lastModifiedBy>준수 하</cp:lastModifiedBy>
  <cp:revision>3</cp:revision>
  <dcterms:created xsi:type="dcterms:W3CDTF">2025-07-21T10:54:36Z</dcterms:created>
  <dcterms:modified xsi:type="dcterms:W3CDTF">2025-07-27T13:46:05Z</dcterms:modified>
</cp:coreProperties>
</file>