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966" r:id="rId5"/>
    <p:sldId id="1598" r:id="rId6"/>
    <p:sldId id="1594" r:id="rId7"/>
    <p:sldId id="1595" r:id="rId8"/>
    <p:sldId id="1596" r:id="rId9"/>
    <p:sldId id="1597" r:id="rId10"/>
    <p:sldId id="1581" r:id="rId11"/>
    <p:sldId id="1371" r:id="rId12"/>
    <p:sldId id="1604" r:id="rId13"/>
  </p:sldIdLst>
  <p:sldSz cx="8640763" cy="6480175"/>
  <p:notesSz cx="6802438" cy="9936163"/>
  <p:defaultTextStyle>
    <a:defPPr>
      <a:defRPr lang="ko-KR"/>
    </a:defPPr>
    <a:lvl1pPr marL="0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49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898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45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794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743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692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639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587" algn="l" defTabSz="863898" rtl="0" eaLnBrk="1" latinLnBrk="1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00"/>
    <a:srgbClr val="C80150"/>
    <a:srgbClr val="66665C"/>
    <a:srgbClr val="3366FF"/>
    <a:srgbClr val="FF0066"/>
    <a:srgbClr val="7F7F7F"/>
    <a:srgbClr val="EEC06C"/>
    <a:srgbClr val="CC0066"/>
    <a:srgbClr val="B9180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1" autoAdjust="0"/>
    <p:restoredTop sz="91752" autoAdjust="0"/>
  </p:normalViewPr>
  <p:slideViewPr>
    <p:cSldViewPr>
      <p:cViewPr varScale="1">
        <p:scale>
          <a:sx n="91" d="100"/>
          <a:sy n="91" d="100"/>
        </p:scale>
        <p:origin x="102" y="1998"/>
      </p:cViewPr>
      <p:guideLst>
        <p:guide orient="horz" pos="2513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29" d="100"/>
          <a:sy n="129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수(기계공학과)" userId="4c8860d9-3b94-4724-9100-7f278ed675d7" providerId="ADAL" clId="{ECD1639C-B9C3-46FD-B35F-47E5BAF9A524}"/>
    <pc:docChg chg="undo custSel addSld delSld modSld">
      <pc:chgData name="이준수(기계공학과)" userId="4c8860d9-3b94-4724-9100-7f278ed675d7" providerId="ADAL" clId="{ECD1639C-B9C3-46FD-B35F-47E5BAF9A524}" dt="2022-06-21T01:35:02.377" v="769" actId="27636"/>
      <pc:docMkLst>
        <pc:docMk/>
      </pc:docMkLst>
      <pc:sldChg chg="modSp">
        <pc:chgData name="이준수(기계공학과)" userId="4c8860d9-3b94-4724-9100-7f278ed675d7" providerId="ADAL" clId="{ECD1639C-B9C3-46FD-B35F-47E5BAF9A524}" dt="2022-06-21T01:34:30.428" v="747"/>
        <pc:sldMkLst>
          <pc:docMk/>
          <pc:sldMk cId="2137055650" sldId="966"/>
        </pc:sldMkLst>
        <pc:spChg chg="mod">
          <ac:chgData name="이준수(기계공학과)" userId="4c8860d9-3b94-4724-9100-7f278ed675d7" providerId="ADAL" clId="{ECD1639C-B9C3-46FD-B35F-47E5BAF9A524}" dt="2022-06-21T01:34:30.428" v="747"/>
          <ac:spMkLst>
            <pc:docMk/>
            <pc:sldMk cId="2137055650" sldId="966"/>
            <ac:spMk id="2" creationId="{00000000-0000-0000-0000-000000000000}"/>
          </ac:spMkLst>
        </pc:spChg>
      </pc:sldChg>
      <pc:sldChg chg="add">
        <pc:chgData name="이준수(기계공학과)" userId="4c8860d9-3b94-4724-9100-7f278ed675d7" providerId="ADAL" clId="{ECD1639C-B9C3-46FD-B35F-47E5BAF9A524}" dt="2022-06-21T01:35:02.277" v="767"/>
        <pc:sldMkLst>
          <pc:docMk/>
          <pc:sldMk cId="1728424609" sldId="1581"/>
        </pc:sldMkLst>
      </pc:sldChg>
      <pc:sldChg chg="modSp add">
        <pc:chgData name="이준수(기계공학과)" userId="4c8860d9-3b94-4724-9100-7f278ed675d7" providerId="ADAL" clId="{ECD1639C-B9C3-46FD-B35F-47E5BAF9A524}" dt="2022-06-21T01:35:02.321" v="768" actId="27636"/>
        <pc:sldMkLst>
          <pc:docMk/>
          <pc:sldMk cId="36754611" sldId="1594"/>
        </pc:sldMkLst>
        <pc:spChg chg="mod">
          <ac:chgData name="이준수(기계공학과)" userId="4c8860d9-3b94-4724-9100-7f278ed675d7" providerId="ADAL" clId="{ECD1639C-B9C3-46FD-B35F-47E5BAF9A524}" dt="2022-06-21T01:35:02.321" v="768" actId="27636"/>
          <ac:spMkLst>
            <pc:docMk/>
            <pc:sldMk cId="36754611" sldId="1594"/>
            <ac:spMk id="3" creationId="{F12EDE7A-AA5B-4405-B991-84A381136EA5}"/>
          </ac:spMkLst>
        </pc:spChg>
      </pc:sldChg>
      <pc:sldChg chg="add">
        <pc:chgData name="이준수(기계공학과)" userId="4c8860d9-3b94-4724-9100-7f278ed675d7" providerId="ADAL" clId="{ECD1639C-B9C3-46FD-B35F-47E5BAF9A524}" dt="2022-06-21T01:35:02.277" v="767"/>
        <pc:sldMkLst>
          <pc:docMk/>
          <pc:sldMk cId="3356447836" sldId="1595"/>
        </pc:sldMkLst>
      </pc:sldChg>
      <pc:sldChg chg="add">
        <pc:chgData name="이준수(기계공학과)" userId="4c8860d9-3b94-4724-9100-7f278ed675d7" providerId="ADAL" clId="{ECD1639C-B9C3-46FD-B35F-47E5BAF9A524}" dt="2022-06-21T01:35:02.277" v="767"/>
        <pc:sldMkLst>
          <pc:docMk/>
          <pc:sldMk cId="3734397071" sldId="1596"/>
        </pc:sldMkLst>
      </pc:sldChg>
      <pc:sldChg chg="modSp add">
        <pc:chgData name="이준수(기계공학과)" userId="4c8860d9-3b94-4724-9100-7f278ed675d7" providerId="ADAL" clId="{ECD1639C-B9C3-46FD-B35F-47E5BAF9A524}" dt="2022-06-21T01:35:02.377" v="769" actId="27636"/>
        <pc:sldMkLst>
          <pc:docMk/>
          <pc:sldMk cId="361770565" sldId="1597"/>
        </pc:sldMkLst>
        <pc:spChg chg="mod">
          <ac:chgData name="이준수(기계공학과)" userId="4c8860d9-3b94-4724-9100-7f278ed675d7" providerId="ADAL" clId="{ECD1639C-B9C3-46FD-B35F-47E5BAF9A524}" dt="2022-06-21T01:35:02.377" v="769" actId="27636"/>
          <ac:spMkLst>
            <pc:docMk/>
            <pc:sldMk cId="361770565" sldId="1597"/>
            <ac:spMk id="3" creationId="{7045CA5C-6420-49FA-98F2-E04CB943424A}"/>
          </ac:spMkLst>
        </pc:spChg>
      </pc:sldChg>
      <pc:sldChg chg="modSp">
        <pc:chgData name="이준수(기계공학과)" userId="4c8860d9-3b94-4724-9100-7f278ed675d7" providerId="ADAL" clId="{ECD1639C-B9C3-46FD-B35F-47E5BAF9A524}" dt="2022-06-21T01:34:38.102" v="748"/>
        <pc:sldMkLst>
          <pc:docMk/>
          <pc:sldMk cId="3384104701" sldId="1598"/>
        </pc:sldMkLst>
        <pc:spChg chg="mod">
          <ac:chgData name="이준수(기계공학과)" userId="4c8860d9-3b94-4724-9100-7f278ed675d7" providerId="ADAL" clId="{ECD1639C-B9C3-46FD-B35F-47E5BAF9A524}" dt="2022-06-21T01:34:38.102" v="748"/>
          <ac:spMkLst>
            <pc:docMk/>
            <pc:sldMk cId="3384104701" sldId="1598"/>
            <ac:spMk id="3" creationId="{A9348552-2B36-4261-8E13-1F0242547BB5}"/>
          </ac:spMkLst>
        </pc:spChg>
      </pc:sldChg>
      <pc:sldChg chg="del">
        <pc:chgData name="이준수(기계공학과)" userId="4c8860d9-3b94-4724-9100-7f278ed675d7" providerId="ADAL" clId="{ECD1639C-B9C3-46FD-B35F-47E5BAF9A524}" dt="2022-06-20T11:00:34.814" v="412" actId="2696"/>
        <pc:sldMkLst>
          <pc:docMk/>
          <pc:sldMk cId="2816630224" sldId="1599"/>
        </pc:sldMkLst>
      </pc:sldChg>
      <pc:sldChg chg="del">
        <pc:chgData name="이준수(기계공학과)" userId="4c8860d9-3b94-4724-9100-7f278ed675d7" providerId="ADAL" clId="{ECD1639C-B9C3-46FD-B35F-47E5BAF9A524}" dt="2022-06-20T11:00:34.812" v="411" actId="2696"/>
        <pc:sldMkLst>
          <pc:docMk/>
          <pc:sldMk cId="1743328017" sldId="1600"/>
        </pc:sldMkLst>
      </pc:sldChg>
      <pc:sldChg chg="del">
        <pc:chgData name="이준수(기계공학과)" userId="4c8860d9-3b94-4724-9100-7f278ed675d7" providerId="ADAL" clId="{ECD1639C-B9C3-46FD-B35F-47E5BAF9A524}" dt="2022-06-20T11:00:34.815" v="413" actId="2696"/>
        <pc:sldMkLst>
          <pc:docMk/>
          <pc:sldMk cId="1615555725" sldId="1601"/>
        </pc:sldMkLst>
      </pc:sldChg>
      <pc:sldChg chg="del">
        <pc:chgData name="이준수(기계공학과)" userId="4c8860d9-3b94-4724-9100-7f278ed675d7" providerId="ADAL" clId="{ECD1639C-B9C3-46FD-B35F-47E5BAF9A524}" dt="2022-06-21T01:34:55.491" v="765" actId="2696"/>
        <pc:sldMkLst>
          <pc:docMk/>
          <pc:sldMk cId="3384340639" sldId="1602"/>
        </pc:sldMkLst>
      </pc:sldChg>
      <pc:sldChg chg="del">
        <pc:chgData name="이준수(기계공학과)" userId="4c8860d9-3b94-4724-9100-7f278ed675d7" providerId="ADAL" clId="{ECD1639C-B9C3-46FD-B35F-47E5BAF9A524}" dt="2022-06-21T01:34:55.496" v="766" actId="2696"/>
        <pc:sldMkLst>
          <pc:docMk/>
          <pc:sldMk cId="2355822985" sldId="1603"/>
        </pc:sldMkLst>
      </pc:sldChg>
      <pc:sldChg chg="modSp add del">
        <pc:chgData name="이준수(기계공학과)" userId="4c8860d9-3b94-4724-9100-7f278ed675d7" providerId="ADAL" clId="{ECD1639C-B9C3-46FD-B35F-47E5BAF9A524}" dt="2022-06-21T01:34:52.899" v="750" actId="2696"/>
        <pc:sldMkLst>
          <pc:docMk/>
          <pc:sldMk cId="2595509640" sldId="1605"/>
        </pc:sldMkLst>
        <pc:spChg chg="mod">
          <ac:chgData name="이준수(기계공학과)" userId="4c8860d9-3b94-4724-9100-7f278ed675d7" providerId="ADAL" clId="{ECD1639C-B9C3-46FD-B35F-47E5BAF9A524}" dt="2022-06-20T11:04:42.546" v="461"/>
          <ac:spMkLst>
            <pc:docMk/>
            <pc:sldMk cId="2595509640" sldId="1605"/>
            <ac:spMk id="2" creationId="{7E40E08C-B972-4403-900B-CE8ADB481419}"/>
          </ac:spMkLst>
        </pc:spChg>
      </pc:sldChg>
      <pc:sldChg chg="modSp add del">
        <pc:chgData name="이준수(기계공학과)" userId="4c8860d9-3b94-4724-9100-7f278ed675d7" providerId="ADAL" clId="{ECD1639C-B9C3-46FD-B35F-47E5BAF9A524}" dt="2022-06-21T01:34:53.202" v="751" actId="2696"/>
        <pc:sldMkLst>
          <pc:docMk/>
          <pc:sldMk cId="2371062365" sldId="1613"/>
        </pc:sldMkLst>
        <pc:spChg chg="mod">
          <ac:chgData name="이준수(기계공학과)" userId="4c8860d9-3b94-4724-9100-7f278ed675d7" providerId="ADAL" clId="{ECD1639C-B9C3-46FD-B35F-47E5BAF9A524}" dt="2022-06-20T11:09:26.754" v="513" actId="20577"/>
          <ac:spMkLst>
            <pc:docMk/>
            <pc:sldMk cId="2371062365" sldId="1613"/>
            <ac:spMk id="9" creationId="{DB042869-27E2-42EC-B39D-BBEFA588DA61}"/>
          </ac:spMkLst>
        </pc:spChg>
      </pc:sldChg>
      <pc:sldChg chg="add del">
        <pc:chgData name="이준수(기계공학과)" userId="4c8860d9-3b94-4724-9100-7f278ed675d7" providerId="ADAL" clId="{ECD1639C-B9C3-46FD-B35F-47E5BAF9A524}" dt="2022-06-21T01:34:53.787" v="752" actId="2696"/>
        <pc:sldMkLst>
          <pc:docMk/>
          <pc:sldMk cId="3577450457" sldId="1616"/>
        </pc:sldMkLst>
      </pc:sldChg>
      <pc:sldChg chg="add del">
        <pc:chgData name="이준수(기계공학과)" userId="4c8860d9-3b94-4724-9100-7f278ed675d7" providerId="ADAL" clId="{ECD1639C-B9C3-46FD-B35F-47E5BAF9A524}" dt="2022-06-21T01:34:44.464" v="749" actId="2696"/>
        <pc:sldMkLst>
          <pc:docMk/>
          <pc:sldMk cId="3050923545" sldId="1625"/>
        </pc:sldMkLst>
      </pc:sldChg>
      <pc:sldChg chg="add del">
        <pc:chgData name="이준수(기계공학과)" userId="4c8860d9-3b94-4724-9100-7f278ed675d7" providerId="ADAL" clId="{ECD1639C-B9C3-46FD-B35F-47E5BAF9A524}" dt="2022-06-21T01:34:55.456" v="761" actId="2696"/>
        <pc:sldMkLst>
          <pc:docMk/>
          <pc:sldMk cId="3020015322" sldId="1636"/>
        </pc:sldMkLst>
      </pc:sldChg>
      <pc:sldChg chg="add del">
        <pc:chgData name="이준수(기계공학과)" userId="4c8860d9-3b94-4724-9100-7f278ed675d7" providerId="ADAL" clId="{ECD1639C-B9C3-46FD-B35F-47E5BAF9A524}" dt="2022-06-21T01:34:55.463" v="762" actId="2696"/>
        <pc:sldMkLst>
          <pc:docMk/>
          <pc:sldMk cId="2752411509" sldId="1646"/>
        </pc:sldMkLst>
      </pc:sldChg>
      <pc:sldChg chg="delSp add del">
        <pc:chgData name="이준수(기계공학과)" userId="4c8860d9-3b94-4724-9100-7f278ed675d7" providerId="ADAL" clId="{ECD1639C-B9C3-46FD-B35F-47E5BAF9A524}" dt="2022-06-21T01:34:55.483" v="764" actId="2696"/>
        <pc:sldMkLst>
          <pc:docMk/>
          <pc:sldMk cId="3525908545" sldId="1647"/>
        </pc:sldMkLst>
        <pc:spChg chg="del">
          <ac:chgData name="이준수(기계공학과)" userId="4c8860d9-3b94-4724-9100-7f278ed675d7" providerId="ADAL" clId="{ECD1639C-B9C3-46FD-B35F-47E5BAF9A524}" dt="2022-06-20T11:24:17.110" v="625"/>
          <ac:spMkLst>
            <pc:docMk/>
            <pc:sldMk cId="3525908545" sldId="1647"/>
            <ac:spMk id="5" creationId="{85978A2F-2458-474E-9BB4-8D47B71B73BA}"/>
          </ac:spMkLst>
        </pc:spChg>
        <pc:spChg chg="del">
          <ac:chgData name="이준수(기계공학과)" userId="4c8860d9-3b94-4724-9100-7f278ed675d7" providerId="ADAL" clId="{ECD1639C-B9C3-46FD-B35F-47E5BAF9A524}" dt="2022-06-20T11:24:17.110" v="625"/>
          <ac:spMkLst>
            <pc:docMk/>
            <pc:sldMk cId="3525908545" sldId="1647"/>
            <ac:spMk id="19" creationId="{98BEB619-4C4E-44C2-B8B7-2D713A984AE4}"/>
          </ac:spMkLst>
        </pc:spChg>
        <pc:cxnChg chg="del">
          <ac:chgData name="이준수(기계공학과)" userId="4c8860d9-3b94-4724-9100-7f278ed675d7" providerId="ADAL" clId="{ECD1639C-B9C3-46FD-B35F-47E5BAF9A524}" dt="2022-06-20T11:24:17.110" v="625"/>
          <ac:cxnSpMkLst>
            <pc:docMk/>
            <pc:sldMk cId="3525908545" sldId="1647"/>
            <ac:cxnSpMk id="12" creationId="{0D29D045-0C4E-4A9D-B690-20D463E8A0C8}"/>
          </ac:cxnSpMkLst>
        </pc:cxnChg>
        <pc:cxnChg chg="del">
          <ac:chgData name="이준수(기계공학과)" userId="4c8860d9-3b94-4724-9100-7f278ed675d7" providerId="ADAL" clId="{ECD1639C-B9C3-46FD-B35F-47E5BAF9A524}" dt="2022-06-20T11:24:17.110" v="625"/>
          <ac:cxnSpMkLst>
            <pc:docMk/>
            <pc:sldMk cId="3525908545" sldId="1647"/>
            <ac:cxnSpMk id="13" creationId="{D6BA021A-1898-4083-B972-FB7059CAA8AF}"/>
          </ac:cxnSpMkLst>
        </pc:cxnChg>
        <pc:cxnChg chg="del">
          <ac:chgData name="이준수(기계공학과)" userId="4c8860d9-3b94-4724-9100-7f278ed675d7" providerId="ADAL" clId="{ECD1639C-B9C3-46FD-B35F-47E5BAF9A524}" dt="2022-06-20T11:24:17.110" v="625"/>
          <ac:cxnSpMkLst>
            <pc:docMk/>
            <pc:sldMk cId="3525908545" sldId="1647"/>
            <ac:cxnSpMk id="15" creationId="{0804CB5A-6460-4E65-A785-C52733083B81}"/>
          </ac:cxnSpMkLst>
        </pc:cxnChg>
      </pc:sldChg>
      <pc:sldChg chg="addSp delSp modSp add del">
        <pc:chgData name="이준수(기계공학과)" userId="4c8860d9-3b94-4724-9100-7f278ed675d7" providerId="ADAL" clId="{ECD1639C-B9C3-46FD-B35F-47E5BAF9A524}" dt="2022-06-21T01:34:54.281" v="754" actId="2696"/>
        <pc:sldMkLst>
          <pc:docMk/>
          <pc:sldMk cId="2334827158" sldId="1657"/>
        </pc:sldMkLst>
        <pc:spChg chg="mod">
          <ac:chgData name="이준수(기계공학과)" userId="4c8860d9-3b94-4724-9100-7f278ed675d7" providerId="ADAL" clId="{ECD1639C-B9C3-46FD-B35F-47E5BAF9A524}" dt="2022-06-20T11:30:10.168" v="746"/>
          <ac:spMkLst>
            <pc:docMk/>
            <pc:sldMk cId="2334827158" sldId="1657"/>
            <ac:spMk id="3" creationId="{364E3EE2-5B77-477B-B582-31CE717B8BE3}"/>
          </ac:spMkLst>
        </pc:spChg>
        <pc:picChg chg="add mod">
          <ac:chgData name="이준수(기계공학과)" userId="4c8860d9-3b94-4724-9100-7f278ed675d7" providerId="ADAL" clId="{ECD1639C-B9C3-46FD-B35F-47E5BAF9A524}" dt="2022-06-20T11:28:37.101" v="674" actId="1076"/>
          <ac:picMkLst>
            <pc:docMk/>
            <pc:sldMk cId="2334827158" sldId="1657"/>
            <ac:picMk id="6" creationId="{D7BFBD79-6861-4AA0-A195-101076B45C15}"/>
          </ac:picMkLst>
        </pc:picChg>
        <pc:picChg chg="add mod">
          <ac:chgData name="이준수(기계공학과)" userId="4c8860d9-3b94-4724-9100-7f278ed675d7" providerId="ADAL" clId="{ECD1639C-B9C3-46FD-B35F-47E5BAF9A524}" dt="2022-06-20T11:28:26.040" v="670" actId="1076"/>
          <ac:picMkLst>
            <pc:docMk/>
            <pc:sldMk cId="2334827158" sldId="1657"/>
            <ac:picMk id="7" creationId="{6611319F-714C-430C-8E6D-2EC7145683A2}"/>
          </ac:picMkLst>
        </pc:picChg>
        <pc:picChg chg="del">
          <ac:chgData name="이준수(기계공학과)" userId="4c8860d9-3b94-4724-9100-7f278ed675d7" providerId="ADAL" clId="{ECD1639C-B9C3-46FD-B35F-47E5BAF9A524}" dt="2022-06-20T11:24:53.757" v="630" actId="478"/>
          <ac:picMkLst>
            <pc:docMk/>
            <pc:sldMk cId="2334827158" sldId="1657"/>
            <ac:picMk id="13" creationId="{724B399C-5331-46EA-874D-102AC30F5DEE}"/>
          </ac:picMkLst>
        </pc:picChg>
      </pc:sldChg>
      <pc:sldChg chg="add del">
        <pc:chgData name="이준수(기계공학과)" userId="4c8860d9-3b94-4724-9100-7f278ed675d7" providerId="ADAL" clId="{ECD1639C-B9C3-46FD-B35F-47E5BAF9A524}" dt="2022-06-21T01:34:55.408" v="760" actId="2696"/>
        <pc:sldMkLst>
          <pc:docMk/>
          <pc:sldMk cId="4145733600" sldId="1664"/>
        </pc:sldMkLst>
      </pc:sldChg>
      <pc:sldChg chg="addSp delSp modSp add del">
        <pc:chgData name="이준수(기계공학과)" userId="4c8860d9-3b94-4724-9100-7f278ed675d7" providerId="ADAL" clId="{ECD1639C-B9C3-46FD-B35F-47E5BAF9A524}" dt="2022-06-21T01:34:54.028" v="753" actId="2696"/>
        <pc:sldMkLst>
          <pc:docMk/>
          <pc:sldMk cId="194187396" sldId="1665"/>
        </pc:sldMkLst>
        <pc:spChg chg="mod">
          <ac:chgData name="이준수(기계공학과)" userId="4c8860d9-3b94-4724-9100-7f278ed675d7" providerId="ADAL" clId="{ECD1639C-B9C3-46FD-B35F-47E5BAF9A524}" dt="2022-06-20T11:17:20.353" v="584"/>
          <ac:spMkLst>
            <pc:docMk/>
            <pc:sldMk cId="194187396" sldId="1665"/>
            <ac:spMk id="2" creationId="{4B1C4B04-4D0A-443D-B216-3D08253ED029}"/>
          </ac:spMkLst>
        </pc:spChg>
        <pc:spChg chg="mod">
          <ac:chgData name="이준수(기계공학과)" userId="4c8860d9-3b94-4724-9100-7f278ed675d7" providerId="ADAL" clId="{ECD1639C-B9C3-46FD-B35F-47E5BAF9A524}" dt="2022-06-20T11:18:07.113" v="593" actId="6549"/>
          <ac:spMkLst>
            <pc:docMk/>
            <pc:sldMk cId="194187396" sldId="1665"/>
            <ac:spMk id="3" creationId="{364E3EE2-5B77-477B-B582-31CE717B8BE3}"/>
          </ac:spMkLst>
        </pc:spChg>
        <pc:spChg chg="add mod">
          <ac:chgData name="이준수(기계공학과)" userId="4c8860d9-3b94-4724-9100-7f278ed675d7" providerId="ADAL" clId="{ECD1639C-B9C3-46FD-B35F-47E5BAF9A524}" dt="2022-06-20T11:24:29.808" v="628" actId="164"/>
          <ac:spMkLst>
            <pc:docMk/>
            <pc:sldMk cId="194187396" sldId="1665"/>
            <ac:spMk id="9" creationId="{4DB6DB0C-9B54-4F55-8B6E-5F935014EC35}"/>
          </ac:spMkLst>
        </pc:spChg>
        <pc:spChg chg="add mod">
          <ac:chgData name="이준수(기계공학과)" userId="4c8860d9-3b94-4724-9100-7f278ed675d7" providerId="ADAL" clId="{ECD1639C-B9C3-46FD-B35F-47E5BAF9A524}" dt="2022-06-20T11:24:29.808" v="628" actId="164"/>
          <ac:spMkLst>
            <pc:docMk/>
            <pc:sldMk cId="194187396" sldId="1665"/>
            <ac:spMk id="13" creationId="{00849424-1D83-4BA7-923A-0E5B5625489F}"/>
          </ac:spMkLst>
        </pc:spChg>
        <pc:grpChg chg="add mod">
          <ac:chgData name="이준수(기계공학과)" userId="4c8860d9-3b94-4724-9100-7f278ed675d7" providerId="ADAL" clId="{ECD1639C-B9C3-46FD-B35F-47E5BAF9A524}" dt="2022-06-20T11:24:35.036" v="629" actId="1076"/>
          <ac:grpSpMkLst>
            <pc:docMk/>
            <pc:sldMk cId="194187396" sldId="1665"/>
            <ac:grpSpMk id="5" creationId="{48918B59-2BAB-46E5-BDB3-E16D2132861A}"/>
          </ac:grpSpMkLst>
        </pc:grpChg>
        <pc:picChg chg="add mod">
          <ac:chgData name="이준수(기계공학과)" userId="4c8860d9-3b94-4724-9100-7f278ed675d7" providerId="ADAL" clId="{ECD1639C-B9C3-46FD-B35F-47E5BAF9A524}" dt="2022-06-20T11:21:59.862" v="611" actId="1076"/>
          <ac:picMkLst>
            <pc:docMk/>
            <pc:sldMk cId="194187396" sldId="1665"/>
            <ac:picMk id="7" creationId="{79601E94-5602-4335-8E08-751DA0E158A1}"/>
          </ac:picMkLst>
        </pc:picChg>
        <pc:picChg chg="add mod">
          <ac:chgData name="이준수(기계공학과)" userId="4c8860d9-3b94-4724-9100-7f278ed675d7" providerId="ADAL" clId="{ECD1639C-B9C3-46FD-B35F-47E5BAF9A524}" dt="2022-06-20T11:21:56.172" v="610" actId="1076"/>
          <ac:picMkLst>
            <pc:docMk/>
            <pc:sldMk cId="194187396" sldId="1665"/>
            <ac:picMk id="8" creationId="{54CDD0FC-EE73-4370-ADC0-BC88193A7772}"/>
          </ac:picMkLst>
        </pc:picChg>
        <pc:picChg chg="del">
          <ac:chgData name="이준수(기계공학과)" userId="4c8860d9-3b94-4724-9100-7f278ed675d7" providerId="ADAL" clId="{ECD1639C-B9C3-46FD-B35F-47E5BAF9A524}" dt="2022-06-20T11:19:08.297" v="594" actId="478"/>
          <ac:picMkLst>
            <pc:docMk/>
            <pc:sldMk cId="194187396" sldId="1665"/>
            <ac:picMk id="19" creationId="{CD6A34A3-0237-4358-9A6D-BE7E13C7108B}"/>
          </ac:picMkLst>
        </pc:picChg>
        <pc:picChg chg="del">
          <ac:chgData name="이준수(기계공학과)" userId="4c8860d9-3b94-4724-9100-7f278ed675d7" providerId="ADAL" clId="{ECD1639C-B9C3-46FD-B35F-47E5BAF9A524}" dt="2022-06-20T11:19:25" v="600" actId="478"/>
          <ac:picMkLst>
            <pc:docMk/>
            <pc:sldMk cId="194187396" sldId="1665"/>
            <ac:picMk id="21" creationId="{A27F3A45-FC68-4BBB-8FA2-8271D0466CE3}"/>
          </ac:picMkLst>
        </pc:picChg>
        <pc:cxnChg chg="add mod">
          <ac:chgData name="이준수(기계공학과)" userId="4c8860d9-3b94-4724-9100-7f278ed675d7" providerId="ADAL" clId="{ECD1639C-B9C3-46FD-B35F-47E5BAF9A524}" dt="2022-06-20T11:24:29.808" v="628" actId="164"/>
          <ac:cxnSpMkLst>
            <pc:docMk/>
            <pc:sldMk cId="194187396" sldId="1665"/>
            <ac:cxnSpMk id="10" creationId="{8F438C90-A4B2-4B9D-A84E-B1256C189ADD}"/>
          </ac:cxnSpMkLst>
        </pc:cxnChg>
        <pc:cxnChg chg="add mod">
          <ac:chgData name="이준수(기계공학과)" userId="4c8860d9-3b94-4724-9100-7f278ed675d7" providerId="ADAL" clId="{ECD1639C-B9C3-46FD-B35F-47E5BAF9A524}" dt="2022-06-20T11:24:29.808" v="628" actId="164"/>
          <ac:cxnSpMkLst>
            <pc:docMk/>
            <pc:sldMk cId="194187396" sldId="1665"/>
            <ac:cxnSpMk id="11" creationId="{80CDB0BF-D55F-44C4-B1CF-C01930664FE0}"/>
          </ac:cxnSpMkLst>
        </pc:cxnChg>
        <pc:cxnChg chg="add mod">
          <ac:chgData name="이준수(기계공학과)" userId="4c8860d9-3b94-4724-9100-7f278ed675d7" providerId="ADAL" clId="{ECD1639C-B9C3-46FD-B35F-47E5BAF9A524}" dt="2022-06-20T11:24:29.808" v="628" actId="164"/>
          <ac:cxnSpMkLst>
            <pc:docMk/>
            <pc:sldMk cId="194187396" sldId="1665"/>
            <ac:cxnSpMk id="12" creationId="{75ED6F50-0098-4FAD-A065-4234633BEA1A}"/>
          </ac:cxnSpMkLst>
        </pc:cxnChg>
      </pc:sldChg>
      <pc:sldChg chg="add del">
        <pc:chgData name="이준수(기계공학과)" userId="4c8860d9-3b94-4724-9100-7f278ed675d7" providerId="ADAL" clId="{ECD1639C-B9C3-46FD-B35F-47E5BAF9A524}" dt="2022-06-20T11:22:21.837" v="612" actId="2696"/>
        <pc:sldMkLst>
          <pc:docMk/>
          <pc:sldMk cId="1386656412" sldId="1666"/>
        </pc:sldMkLst>
      </pc:sldChg>
      <pc:sldChg chg="add del">
        <pc:chgData name="이준수(기계공학과)" userId="4c8860d9-3b94-4724-9100-7f278ed675d7" providerId="ADAL" clId="{ECD1639C-B9C3-46FD-B35F-47E5BAF9A524}" dt="2022-06-20T11:23:35.149" v="624" actId="2696"/>
        <pc:sldMkLst>
          <pc:docMk/>
          <pc:sldMk cId="2979773968" sldId="1678"/>
        </pc:sldMkLst>
      </pc:sldChg>
      <pc:sldChg chg="add del">
        <pc:chgData name="이준수(기계공학과)" userId="4c8860d9-3b94-4724-9100-7f278ed675d7" providerId="ADAL" clId="{ECD1639C-B9C3-46FD-B35F-47E5BAF9A524}" dt="2022-06-20T11:25:29.023" v="637" actId="2696"/>
        <pc:sldMkLst>
          <pc:docMk/>
          <pc:sldMk cId="3342898895" sldId="1680"/>
        </pc:sldMkLst>
      </pc:sldChg>
      <pc:sldChg chg="add del">
        <pc:chgData name="이준수(기계공학과)" userId="4c8860d9-3b94-4724-9100-7f278ed675d7" providerId="ADAL" clId="{ECD1639C-B9C3-46FD-B35F-47E5BAF9A524}" dt="2022-06-21T01:34:54.580" v="756" actId="2696"/>
        <pc:sldMkLst>
          <pc:docMk/>
          <pc:sldMk cId="1781304253" sldId="1681"/>
        </pc:sldMkLst>
      </pc:sldChg>
      <pc:sldChg chg="add del">
        <pc:chgData name="이준수(기계공학과)" userId="4c8860d9-3b94-4724-9100-7f278ed675d7" providerId="ADAL" clId="{ECD1639C-B9C3-46FD-B35F-47E5BAF9A524}" dt="2022-06-21T01:34:54.610" v="757" actId="2696"/>
        <pc:sldMkLst>
          <pc:docMk/>
          <pc:sldMk cId="3532980234" sldId="1683"/>
        </pc:sldMkLst>
      </pc:sldChg>
      <pc:sldChg chg="addSp delSp modSp add del">
        <pc:chgData name="이준수(기계공학과)" userId="4c8860d9-3b94-4724-9100-7f278ed675d7" providerId="ADAL" clId="{ECD1639C-B9C3-46FD-B35F-47E5BAF9A524}" dt="2022-06-21T01:34:54.499" v="755" actId="2696"/>
        <pc:sldMkLst>
          <pc:docMk/>
          <pc:sldMk cId="623201893" sldId="1700"/>
        </pc:sldMkLst>
        <pc:spChg chg="mod">
          <ac:chgData name="이준수(기계공학과)" userId="4c8860d9-3b94-4724-9100-7f278ed675d7" providerId="ADAL" clId="{ECD1639C-B9C3-46FD-B35F-47E5BAF9A524}" dt="2022-06-20T11:27:41.941" v="666" actId="20577"/>
          <ac:spMkLst>
            <pc:docMk/>
            <pc:sldMk cId="623201893" sldId="1700"/>
            <ac:spMk id="3" creationId="{364E3EE2-5B77-477B-B582-31CE717B8BE3}"/>
          </ac:spMkLst>
        </pc:spChg>
        <pc:graphicFrameChg chg="mod">
          <ac:chgData name="이준수(기계공학과)" userId="4c8860d9-3b94-4724-9100-7f278ed675d7" providerId="ADAL" clId="{ECD1639C-B9C3-46FD-B35F-47E5BAF9A524}" dt="2022-06-20T11:27:16.263" v="655" actId="1076"/>
          <ac:graphicFrameMkLst>
            <pc:docMk/>
            <pc:sldMk cId="623201893" sldId="1700"/>
            <ac:graphicFrameMk id="9" creationId="{3633DA30-F9D9-4F3F-96C6-B70FED80D0E2}"/>
          </ac:graphicFrameMkLst>
        </pc:graphicFrameChg>
        <pc:picChg chg="del">
          <ac:chgData name="이준수(기계공학과)" userId="4c8860d9-3b94-4724-9100-7f278ed675d7" providerId="ADAL" clId="{ECD1639C-B9C3-46FD-B35F-47E5BAF9A524}" dt="2022-06-20T11:25:55.241" v="638" actId="478"/>
          <ac:picMkLst>
            <pc:docMk/>
            <pc:sldMk cId="623201893" sldId="1700"/>
            <ac:picMk id="7" creationId="{D0917067-EFD0-45F1-A488-AA3BC682013E}"/>
          </ac:picMkLst>
        </pc:picChg>
        <pc:picChg chg="del">
          <ac:chgData name="이준수(기계공학과)" userId="4c8860d9-3b94-4724-9100-7f278ed675d7" providerId="ADAL" clId="{ECD1639C-B9C3-46FD-B35F-47E5BAF9A524}" dt="2022-06-20T11:26:11.584" v="641" actId="478"/>
          <ac:picMkLst>
            <pc:docMk/>
            <pc:sldMk cId="623201893" sldId="1700"/>
            <ac:picMk id="8" creationId="{F23FF135-032D-4B4C-8756-05EDE198271F}"/>
          </ac:picMkLst>
        </pc:picChg>
        <pc:picChg chg="add mod">
          <ac:chgData name="이준수(기계공학과)" userId="4c8860d9-3b94-4724-9100-7f278ed675d7" providerId="ADAL" clId="{ECD1639C-B9C3-46FD-B35F-47E5BAF9A524}" dt="2022-06-20T11:26:56.740" v="651" actId="1076"/>
          <ac:picMkLst>
            <pc:docMk/>
            <pc:sldMk cId="623201893" sldId="1700"/>
            <ac:picMk id="10" creationId="{E54EF04B-88C0-4B96-B7A4-49CD7565714B}"/>
          </ac:picMkLst>
        </pc:picChg>
        <pc:picChg chg="add mod">
          <ac:chgData name="이준수(기계공학과)" userId="4c8860d9-3b94-4724-9100-7f278ed675d7" providerId="ADAL" clId="{ECD1639C-B9C3-46FD-B35F-47E5BAF9A524}" dt="2022-06-20T11:27:03.099" v="653" actId="1076"/>
          <ac:picMkLst>
            <pc:docMk/>
            <pc:sldMk cId="623201893" sldId="1700"/>
            <ac:picMk id="11" creationId="{6C32654D-B6C0-4517-B6D0-AA81391FF1E5}"/>
          </ac:picMkLst>
        </pc:picChg>
      </pc:sldChg>
      <pc:sldChg chg="add del">
        <pc:chgData name="이준수(기계공학과)" userId="4c8860d9-3b94-4724-9100-7f278ed675d7" providerId="ADAL" clId="{ECD1639C-B9C3-46FD-B35F-47E5BAF9A524}" dt="2022-06-21T01:34:54.941" v="758" actId="2696"/>
        <pc:sldMkLst>
          <pc:docMk/>
          <pc:sldMk cId="3736551680" sldId="1706"/>
        </pc:sldMkLst>
      </pc:sldChg>
      <pc:sldChg chg="add del">
        <pc:chgData name="이준수(기계공학과)" userId="4c8860d9-3b94-4724-9100-7f278ed675d7" providerId="ADAL" clId="{ECD1639C-B9C3-46FD-B35F-47E5BAF9A524}" dt="2022-06-20T11:16:29.567" v="527" actId="2696"/>
        <pc:sldMkLst>
          <pc:docMk/>
          <pc:sldMk cId="620684495" sldId="1707"/>
        </pc:sldMkLst>
      </pc:sldChg>
      <pc:sldChg chg="add del">
        <pc:chgData name="이준수(기계공학과)" userId="4c8860d9-3b94-4724-9100-7f278ed675d7" providerId="ADAL" clId="{ECD1639C-B9C3-46FD-B35F-47E5BAF9A524}" dt="2022-06-21T01:34:55.355" v="759" actId="2696"/>
        <pc:sldMkLst>
          <pc:docMk/>
          <pc:sldMk cId="1400923383" sldId="1708"/>
        </pc:sldMkLst>
      </pc:sldChg>
      <pc:sldMasterChg chg="delSldLayout">
        <pc:chgData name="이준수(기계공학과)" userId="4c8860d9-3b94-4724-9100-7f278ed675d7" providerId="ADAL" clId="{ECD1639C-B9C3-46FD-B35F-47E5BAF9A524}" dt="2022-06-21T01:34:55.465" v="763" actId="2696"/>
        <pc:sldMasterMkLst>
          <pc:docMk/>
          <pc:sldMasterMk cId="0" sldId="2147483648"/>
        </pc:sldMasterMkLst>
        <pc:sldLayoutChg chg="del">
          <pc:chgData name="이준수(기계공학과)" userId="4c8860d9-3b94-4724-9100-7f278ed675d7" providerId="ADAL" clId="{ECD1639C-B9C3-46FD-B35F-47E5BAF9A524}" dt="2022-06-21T01:34:55.465" v="763" actId="2696"/>
          <pc:sldLayoutMkLst>
            <pc:docMk/>
            <pc:sldMasterMk cId="0" sldId="2147483648"/>
            <pc:sldLayoutMk cId="1596458226" sldId="2147483656"/>
          </pc:sldLayoutMkLst>
        </pc:sldLayoutChg>
      </pc:sldMasterChg>
    </pc:docChg>
  </pc:docChgLst>
  <pc:docChgLst>
    <pc:chgData name="이준수(기계공학과)" userId="4c8860d9-3b94-4724-9100-7f278ed675d7" providerId="ADAL" clId="{0B3BF18F-3F43-48B6-8C9B-0F87B43C589F}"/>
  </pc:docChgLst>
  <pc:docChgLst>
    <pc:chgData name="이준수(기계공학과)" userId="4c8860d9-3b94-4724-9100-7f278ed675d7" providerId="ADAL" clId="{0934238A-482E-4CC8-9FF1-C71899A148D1}"/>
  </pc:docChgLst>
  <pc:docChgLst>
    <pc:chgData name="이준수(기계공학과)" userId="4c8860d9-3b94-4724-9100-7f278ed675d7" providerId="ADAL" clId="{334BD569-043E-4DFA-9A79-920635FB991C}"/>
    <pc:docChg chg="undo custSel addSld delSld modSld modMainMaster">
      <pc:chgData name="이준수(기계공학과)" userId="4c8860d9-3b94-4724-9100-7f278ed675d7" providerId="ADAL" clId="{334BD569-043E-4DFA-9A79-920635FB991C}" dt="2022-04-03T00:52:18.353" v="68" actId="2696"/>
      <pc:docMkLst>
        <pc:docMk/>
      </pc:docMkLst>
      <pc:sldChg chg="modSp add">
        <pc:chgData name="이준수(기계공학과)" userId="4c8860d9-3b94-4724-9100-7f278ed675d7" providerId="ADAL" clId="{334BD569-043E-4DFA-9A79-920635FB991C}" dt="2022-04-03T00:50:30.544" v="16"/>
        <pc:sldMkLst>
          <pc:docMk/>
          <pc:sldMk cId="3384104701" sldId="1598"/>
        </pc:sldMkLst>
        <pc:spChg chg="mod">
          <ac:chgData name="이준수(기계공학과)" userId="4c8860d9-3b94-4724-9100-7f278ed675d7" providerId="ADAL" clId="{334BD569-043E-4DFA-9A79-920635FB991C}" dt="2022-04-03T00:50:30.544" v="16"/>
          <ac:spMkLst>
            <pc:docMk/>
            <pc:sldMk cId="3384104701" sldId="1598"/>
            <ac:spMk id="2" creationId="{292C8D94-1469-4AF4-8B97-FF3135072B5C}"/>
          </ac:spMkLst>
        </pc:spChg>
        <pc:spChg chg="mod">
          <ac:chgData name="이준수(기계공학과)" userId="4c8860d9-3b94-4724-9100-7f278ed675d7" providerId="ADAL" clId="{334BD569-043E-4DFA-9A79-920635FB991C}" dt="2022-04-03T00:50:26.764" v="14"/>
          <ac:spMkLst>
            <pc:docMk/>
            <pc:sldMk cId="3384104701" sldId="1598"/>
            <ac:spMk id="3" creationId="{A9348552-2B36-4261-8E13-1F0242547BB5}"/>
          </ac:spMkLst>
        </pc:spChg>
      </pc:sldChg>
      <pc:sldChg chg="add">
        <pc:chgData name="이준수(기계공학과)" userId="4c8860d9-3b94-4724-9100-7f278ed675d7" providerId="ADAL" clId="{334BD569-043E-4DFA-9A79-920635FB991C}" dt="2022-04-03T00:51:21.274" v="42"/>
        <pc:sldMkLst>
          <pc:docMk/>
          <pc:sldMk cId="2405985828" sldId="1604"/>
        </pc:sldMkLst>
      </pc:sldChg>
      <pc:sldMasterChg chg="modSldLayout">
        <pc:chgData name="이준수(기계공학과)" userId="4c8860d9-3b94-4724-9100-7f278ed675d7" providerId="ADAL" clId="{334BD569-043E-4DFA-9A79-920635FB991C}" dt="2022-04-03T00:49:37.847" v="9"/>
        <pc:sldMasterMkLst>
          <pc:docMk/>
          <pc:sldMasterMk cId="0" sldId="2147483648"/>
        </pc:sldMasterMkLst>
        <pc:sldLayoutChg chg="addSp delSp">
          <pc:chgData name="이준수(기계공학과)" userId="4c8860d9-3b94-4724-9100-7f278ed675d7" providerId="ADAL" clId="{334BD569-043E-4DFA-9A79-920635FB991C}" dt="2022-04-03T00:49:37.847" v="9"/>
          <pc:sldLayoutMkLst>
            <pc:docMk/>
            <pc:sldMasterMk cId="0" sldId="2147483648"/>
            <pc:sldLayoutMk cId="0" sldId="2147483650"/>
          </pc:sldLayoutMkLst>
          <pc:spChg chg="del">
            <ac:chgData name="이준수(기계공학과)" userId="4c8860d9-3b94-4724-9100-7f278ed675d7" providerId="ADAL" clId="{334BD569-043E-4DFA-9A79-920635FB991C}" dt="2022-04-03T00:49:37.401" v="8" actId="478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del">
            <ac:chgData name="이준수(기계공학과)" userId="4c8860d9-3b94-4724-9100-7f278ed675d7" providerId="ADAL" clId="{334BD569-043E-4DFA-9A79-920635FB991C}" dt="2022-04-03T00:49:37.401" v="8" actId="478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이준수(기계공학과)" userId="4c8860d9-3b94-4724-9100-7f278ed675d7" providerId="ADAL" clId="{334BD569-043E-4DFA-9A79-920635FB991C}" dt="2022-04-03T00:49:37.401" v="8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del">
            <ac:chgData name="이준수(기계공학과)" userId="4c8860d9-3b94-4724-9100-7f278ed675d7" providerId="ADAL" clId="{334BD569-043E-4DFA-9A79-920635FB991C}" dt="2022-04-03T00:49:37.401" v="8" actId="478"/>
            <ac:spMkLst>
              <pc:docMk/>
              <pc:sldMasterMk cId="0" sldId="2147483648"/>
              <pc:sldLayoutMk cId="0" sldId="2147483650"/>
              <ac:spMk id="8" creationId="{00000000-0000-0000-0000-000000000000}"/>
            </ac:spMkLst>
          </pc:spChg>
          <pc:spChg chg="del">
            <ac:chgData name="이준수(기계공학과)" userId="4c8860d9-3b94-4724-9100-7f278ed675d7" providerId="ADAL" clId="{334BD569-043E-4DFA-9A79-920635FB991C}" dt="2022-04-03T00:49:37.401" v="8" actId="478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  <pc:spChg chg="del">
            <ac:chgData name="이준수(기계공학과)" userId="4c8860d9-3b94-4724-9100-7f278ed675d7" providerId="ADAL" clId="{334BD569-043E-4DFA-9A79-920635FB991C}" dt="2022-04-03T00:49:37.401" v="8" actId="478"/>
            <ac:spMkLst>
              <pc:docMk/>
              <pc:sldMasterMk cId="0" sldId="2147483648"/>
              <pc:sldLayoutMk cId="0" sldId="2147483650"/>
              <ac:spMk id="13" creationId="{74673753-F1AF-4298-B0A2-AD1DD0AD4248}"/>
            </ac:spMkLst>
          </pc:spChg>
          <pc:spChg chg="add del">
            <ac:chgData name="이준수(기계공학과)" userId="4c8860d9-3b94-4724-9100-7f278ed675d7" providerId="ADAL" clId="{334BD569-043E-4DFA-9A79-920635FB991C}" dt="2022-04-03T00:49:36.071" v="7"/>
            <ac:spMkLst>
              <pc:docMk/>
              <pc:sldMasterMk cId="0" sldId="2147483648"/>
              <pc:sldLayoutMk cId="0" sldId="2147483650"/>
              <ac:spMk id="14" creationId="{C3741B89-F241-4847-BE56-9A3B88856BFB}"/>
            </ac:spMkLst>
          </pc:spChg>
          <pc:spChg chg="add del">
            <ac:chgData name="이준수(기계공학과)" userId="4c8860d9-3b94-4724-9100-7f278ed675d7" providerId="ADAL" clId="{334BD569-043E-4DFA-9A79-920635FB991C}" dt="2022-04-03T00:49:36.071" v="7"/>
            <ac:spMkLst>
              <pc:docMk/>
              <pc:sldMasterMk cId="0" sldId="2147483648"/>
              <pc:sldLayoutMk cId="0" sldId="2147483650"/>
              <ac:spMk id="15" creationId="{5DBFC441-359F-42D1-AF1E-E14DC8E001B7}"/>
            </ac:spMkLst>
          </pc:spChg>
          <pc:spChg chg="add del">
            <ac:chgData name="이준수(기계공학과)" userId="4c8860d9-3b94-4724-9100-7f278ed675d7" providerId="ADAL" clId="{334BD569-043E-4DFA-9A79-920635FB991C}" dt="2022-04-03T00:49:36.071" v="7"/>
            <ac:spMkLst>
              <pc:docMk/>
              <pc:sldMasterMk cId="0" sldId="2147483648"/>
              <pc:sldLayoutMk cId="0" sldId="2147483650"/>
              <ac:spMk id="16" creationId="{D4FBA31F-BDB7-4F88-83E9-C7F9A675CF20}"/>
            </ac:spMkLst>
          </pc:spChg>
          <pc:spChg chg="add del">
            <ac:chgData name="이준수(기계공학과)" userId="4c8860d9-3b94-4724-9100-7f278ed675d7" providerId="ADAL" clId="{334BD569-043E-4DFA-9A79-920635FB991C}" dt="2022-04-03T00:49:36.071" v="7"/>
            <ac:spMkLst>
              <pc:docMk/>
              <pc:sldMasterMk cId="0" sldId="2147483648"/>
              <pc:sldLayoutMk cId="0" sldId="2147483650"/>
              <ac:spMk id="17" creationId="{83A25544-FDA1-4A9A-8995-B2F6F0739717}"/>
            </ac:spMkLst>
          </pc:spChg>
          <pc:spChg chg="add del">
            <ac:chgData name="이준수(기계공학과)" userId="4c8860d9-3b94-4724-9100-7f278ed675d7" providerId="ADAL" clId="{334BD569-043E-4DFA-9A79-920635FB991C}" dt="2022-04-03T00:49:36.071" v="7"/>
            <ac:spMkLst>
              <pc:docMk/>
              <pc:sldMasterMk cId="0" sldId="2147483648"/>
              <pc:sldLayoutMk cId="0" sldId="2147483650"/>
              <ac:spMk id="18" creationId="{1DC217A9-A856-4E71-B109-B3AD151F9182}"/>
            </ac:spMkLst>
          </pc:spChg>
          <pc:spChg chg="add del">
            <ac:chgData name="이준수(기계공학과)" userId="4c8860d9-3b94-4724-9100-7f278ed675d7" providerId="ADAL" clId="{334BD569-043E-4DFA-9A79-920635FB991C}" dt="2022-04-03T00:49:36.071" v="7"/>
            <ac:spMkLst>
              <pc:docMk/>
              <pc:sldMasterMk cId="0" sldId="2147483648"/>
              <pc:sldLayoutMk cId="0" sldId="2147483650"/>
              <ac:spMk id="22" creationId="{2FEFAFF3-8779-4D38-878B-9FFADDE534C0}"/>
            </ac:spMkLst>
          </pc:spChg>
          <pc:spChg chg="add">
            <ac:chgData name="이준수(기계공학과)" userId="4c8860d9-3b94-4724-9100-7f278ed675d7" providerId="ADAL" clId="{334BD569-043E-4DFA-9A79-920635FB991C}" dt="2022-04-03T00:49:37.847" v="9"/>
            <ac:spMkLst>
              <pc:docMk/>
              <pc:sldMasterMk cId="0" sldId="2147483648"/>
              <pc:sldLayoutMk cId="0" sldId="2147483650"/>
              <ac:spMk id="23" creationId="{04CAB480-E8D7-42C2-912E-58EDE506B8B7}"/>
            </ac:spMkLst>
          </pc:spChg>
          <pc:spChg chg="add">
            <ac:chgData name="이준수(기계공학과)" userId="4c8860d9-3b94-4724-9100-7f278ed675d7" providerId="ADAL" clId="{334BD569-043E-4DFA-9A79-920635FB991C}" dt="2022-04-03T00:49:37.847" v="9"/>
            <ac:spMkLst>
              <pc:docMk/>
              <pc:sldMasterMk cId="0" sldId="2147483648"/>
              <pc:sldLayoutMk cId="0" sldId="2147483650"/>
              <ac:spMk id="24" creationId="{E2D40B17-85C2-4515-AFA3-A9E7DFA8ACAD}"/>
            </ac:spMkLst>
          </pc:spChg>
          <pc:spChg chg="add">
            <ac:chgData name="이준수(기계공학과)" userId="4c8860d9-3b94-4724-9100-7f278ed675d7" providerId="ADAL" clId="{334BD569-043E-4DFA-9A79-920635FB991C}" dt="2022-04-03T00:49:37.847" v="9"/>
            <ac:spMkLst>
              <pc:docMk/>
              <pc:sldMasterMk cId="0" sldId="2147483648"/>
              <pc:sldLayoutMk cId="0" sldId="2147483650"/>
              <ac:spMk id="25" creationId="{58134B57-C5B7-4909-8404-20DDF847B92D}"/>
            </ac:spMkLst>
          </pc:spChg>
          <pc:spChg chg="add">
            <ac:chgData name="이준수(기계공학과)" userId="4c8860d9-3b94-4724-9100-7f278ed675d7" providerId="ADAL" clId="{334BD569-043E-4DFA-9A79-920635FB991C}" dt="2022-04-03T00:49:37.847" v="9"/>
            <ac:spMkLst>
              <pc:docMk/>
              <pc:sldMasterMk cId="0" sldId="2147483648"/>
              <pc:sldLayoutMk cId="0" sldId="2147483650"/>
              <ac:spMk id="26" creationId="{E99B4597-78E1-4088-96D8-C85D03E5A180}"/>
            </ac:spMkLst>
          </pc:spChg>
          <pc:spChg chg="add">
            <ac:chgData name="이준수(기계공학과)" userId="4c8860d9-3b94-4724-9100-7f278ed675d7" providerId="ADAL" clId="{334BD569-043E-4DFA-9A79-920635FB991C}" dt="2022-04-03T00:49:37.847" v="9"/>
            <ac:spMkLst>
              <pc:docMk/>
              <pc:sldMasterMk cId="0" sldId="2147483648"/>
              <pc:sldLayoutMk cId="0" sldId="2147483650"/>
              <ac:spMk id="27" creationId="{EB1B34DC-BDF7-4ADC-AA34-A6DBF913BA2E}"/>
            </ac:spMkLst>
          </pc:spChg>
          <pc:spChg chg="add">
            <ac:chgData name="이준수(기계공학과)" userId="4c8860d9-3b94-4724-9100-7f278ed675d7" providerId="ADAL" clId="{334BD569-043E-4DFA-9A79-920635FB991C}" dt="2022-04-03T00:49:37.847" v="9"/>
            <ac:spMkLst>
              <pc:docMk/>
              <pc:sldMasterMk cId="0" sldId="2147483648"/>
              <pc:sldLayoutMk cId="0" sldId="2147483650"/>
              <ac:spMk id="31" creationId="{FA988642-9429-4095-8CEA-9A73A918B76C}"/>
            </ac:spMkLst>
          </pc:spChg>
          <pc:grpChg chg="del">
            <ac:chgData name="이준수(기계공학과)" userId="4c8860d9-3b94-4724-9100-7f278ed675d7" providerId="ADAL" clId="{334BD569-043E-4DFA-9A79-920635FB991C}" dt="2022-04-03T00:49:37.401" v="8" actId="478"/>
            <ac:grpSpMkLst>
              <pc:docMk/>
              <pc:sldMasterMk cId="0" sldId="2147483648"/>
              <pc:sldLayoutMk cId="0" sldId="2147483650"/>
              <ac:grpSpMk id="11" creationId="{00000000-0000-0000-0000-000000000000}"/>
            </ac:grpSpMkLst>
          </pc:grpChg>
          <pc:grpChg chg="add del">
            <ac:chgData name="이준수(기계공학과)" userId="4c8860d9-3b94-4724-9100-7f278ed675d7" providerId="ADAL" clId="{334BD569-043E-4DFA-9A79-920635FB991C}" dt="2022-04-03T00:49:36.071" v="7"/>
            <ac:grpSpMkLst>
              <pc:docMk/>
              <pc:sldMasterMk cId="0" sldId="2147483648"/>
              <pc:sldLayoutMk cId="0" sldId="2147483650"/>
              <ac:grpSpMk id="19" creationId="{B2E8BA98-30C5-4B36-AAE6-355004190FFA}"/>
            </ac:grpSpMkLst>
          </pc:grpChg>
          <pc:grpChg chg="add">
            <ac:chgData name="이준수(기계공학과)" userId="4c8860d9-3b94-4724-9100-7f278ed675d7" providerId="ADAL" clId="{334BD569-043E-4DFA-9A79-920635FB991C}" dt="2022-04-03T00:49:37.847" v="9"/>
            <ac:grpSpMkLst>
              <pc:docMk/>
              <pc:sldMasterMk cId="0" sldId="2147483648"/>
              <pc:sldLayoutMk cId="0" sldId="2147483650"/>
              <ac:grpSpMk id="28" creationId="{1D3ED74B-D02F-4305-A10E-9A03138AE7ED}"/>
            </ac:grpSpMkLst>
          </pc:grpChg>
        </pc:sldLayoutChg>
        <pc:sldLayoutChg chg="addSp delSp">
          <pc:chgData name="이준수(기계공학과)" userId="4c8860d9-3b94-4724-9100-7f278ed675d7" providerId="ADAL" clId="{334BD569-043E-4DFA-9A79-920635FB991C}" dt="2022-04-03T00:48:57.136" v="3"/>
          <pc:sldLayoutMkLst>
            <pc:docMk/>
            <pc:sldMasterMk cId="0" sldId="2147483648"/>
            <pc:sldLayoutMk cId="0" sldId="2147483652"/>
          </pc:sldLayoutMkLst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12" creationId="{125D552D-B5DB-4D86-838C-B114E3BE92C6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13" creationId="{BE9DBFA1-5C02-4FDA-8E15-D51B269C62FF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14" creationId="{6750711F-57A4-451F-9170-512C4FCCFF4F}"/>
            </ac:spMkLst>
          </pc:spChg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15" creationId="{00000000-0000-0000-0000-000000000000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16" creationId="{163662C4-0A75-4610-8936-780FCCA8D111}"/>
            </ac:spMkLst>
          </pc:spChg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18" creationId="{BB7F1B82-14A9-4E72-8603-A4CCB1763687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21" creationId="{D3DEB181-D2CA-45F0-AE0D-61FA0F5FC49B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22" creationId="{13003BEB-9208-42D3-930D-62485ABE1502}"/>
            </ac:spMkLst>
          </pc:spChg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26" creationId="{E28911D3-E11F-47B3-B70E-7836A7372E8F}"/>
            </ac:spMkLst>
          </pc:spChg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27" creationId="{38ADA88F-C7AC-4834-9EFB-F33E9D03CC4E}"/>
            </ac:spMkLst>
          </pc:spChg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28" creationId="{4DB723C5-6C78-435A-B565-4487711766E3}"/>
            </ac:spMkLst>
          </pc:spChg>
          <pc:spChg chg="del">
            <ac:chgData name="이준수(기계공학과)" userId="4c8860d9-3b94-4724-9100-7f278ed675d7" providerId="ADAL" clId="{334BD569-043E-4DFA-9A79-920635FB991C}" dt="2022-04-03T00:48:56.452" v="2" actId="478"/>
            <ac:spMkLst>
              <pc:docMk/>
              <pc:sldMasterMk cId="0" sldId="2147483648"/>
              <pc:sldLayoutMk cId="0" sldId="2147483652"/>
              <ac:spMk id="29" creationId="{788A7B27-83EB-4A97-B6EA-F43BEA9FB09B}"/>
            </ac:spMkLst>
          </pc:spChg>
          <pc:spChg chg="add">
            <ac:chgData name="이준수(기계공학과)" userId="4c8860d9-3b94-4724-9100-7f278ed675d7" providerId="ADAL" clId="{334BD569-043E-4DFA-9A79-920635FB991C}" dt="2022-04-03T00:48:57.136" v="3"/>
            <ac:spMkLst>
              <pc:docMk/>
              <pc:sldMasterMk cId="0" sldId="2147483648"/>
              <pc:sldLayoutMk cId="0" sldId="2147483652"/>
              <ac:spMk id="30" creationId="{14B8E01B-9452-4969-84D0-D86ADE4A29B3}"/>
            </ac:spMkLst>
          </pc:spChg>
          <pc:grpChg chg="add">
            <ac:chgData name="이준수(기계공학과)" userId="4c8860d9-3b94-4724-9100-7f278ed675d7" providerId="ADAL" clId="{334BD569-043E-4DFA-9A79-920635FB991C}" dt="2022-04-03T00:48:57.136" v="3"/>
            <ac:grpSpMkLst>
              <pc:docMk/>
              <pc:sldMasterMk cId="0" sldId="2147483648"/>
              <pc:sldLayoutMk cId="0" sldId="2147483652"/>
              <ac:grpSpMk id="17" creationId="{D0B2F431-521D-4C03-8155-380C1A1811D8}"/>
            </ac:grpSpMkLst>
          </pc:grpChg>
          <pc:grpChg chg="del">
            <ac:chgData name="이준수(기계공학과)" userId="4c8860d9-3b94-4724-9100-7f278ed675d7" providerId="ADAL" clId="{334BD569-043E-4DFA-9A79-920635FB991C}" dt="2022-04-03T00:48:56.452" v="2" actId="478"/>
            <ac:grpSpMkLst>
              <pc:docMk/>
              <pc:sldMasterMk cId="0" sldId="2147483648"/>
              <pc:sldLayoutMk cId="0" sldId="2147483652"/>
              <ac:grpSpMk id="23" creationId="{DBEA6CF2-9633-4260-ADB9-003A0C8FAA9B}"/>
            </ac:grpSpMkLst>
          </pc:grpChg>
        </pc:sldLayoutChg>
        <pc:sldLayoutChg chg="addSp delSp">
          <pc:chgData name="이준수(기계공학과)" userId="4c8860d9-3b94-4724-9100-7f278ed675d7" providerId="ADAL" clId="{334BD569-043E-4DFA-9A79-920635FB991C}" dt="2022-04-03T00:48:34.704" v="1"/>
          <pc:sldLayoutMkLst>
            <pc:docMk/>
            <pc:sldMasterMk cId="0" sldId="2147483648"/>
            <pc:sldLayoutMk cId="716625680" sldId="2147483653"/>
          </pc:sldLayoutMkLst>
          <pc:spChg chg="del">
            <ac:chgData name="이준수(기계공학과)" userId="4c8860d9-3b94-4724-9100-7f278ed675d7" providerId="ADAL" clId="{334BD569-043E-4DFA-9A79-920635FB991C}" dt="2022-04-03T00:48:34.124" v="0" actId="478"/>
            <ac:spMkLst>
              <pc:docMk/>
              <pc:sldMasterMk cId="0" sldId="2147483648"/>
              <pc:sldLayoutMk cId="716625680" sldId="2147483653"/>
              <ac:spMk id="2" creationId="{00000000-0000-0000-0000-000000000000}"/>
            </ac:spMkLst>
          </pc:spChg>
          <pc:spChg chg="add">
            <ac:chgData name="이준수(기계공학과)" userId="4c8860d9-3b94-4724-9100-7f278ed675d7" providerId="ADAL" clId="{334BD569-043E-4DFA-9A79-920635FB991C}" dt="2022-04-03T00:48:34.704" v="1"/>
            <ac:spMkLst>
              <pc:docMk/>
              <pc:sldMasterMk cId="0" sldId="2147483648"/>
              <pc:sldLayoutMk cId="716625680" sldId="2147483653"/>
              <ac:spMk id="9" creationId="{DC51F633-0862-4CF9-A092-467EAF084562}"/>
            </ac:spMkLst>
          </pc:spChg>
        </pc:sldLayoutChg>
        <pc:sldLayoutChg chg="addSp delSp">
          <pc:chgData name="이준수(기계공학과)" userId="4c8860d9-3b94-4724-9100-7f278ed675d7" providerId="ADAL" clId="{334BD569-043E-4DFA-9A79-920635FB991C}" dt="2022-04-03T00:49:09.919" v="5"/>
          <pc:sldLayoutMkLst>
            <pc:docMk/>
            <pc:sldMasterMk cId="0" sldId="2147483648"/>
            <pc:sldLayoutMk cId="2504051119" sldId="2147483655"/>
          </pc:sldLayoutMkLst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" creationId="{00000000-0000-0000-0000-000000000000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8" creationId="{00000000-0000-0000-0000-000000000000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17" creationId="{B8CFCB94-7DDE-4885-80A5-8384C7D70E34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18" creationId="{AE6FEFDB-14DE-4B85-ACCA-059F571AA0B3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19" creationId="{CE2E722E-2D78-4B80-AA50-7B7A9F09F550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20" creationId="{D8AE2D5B-2E7F-4BF2-A22F-F9E268618D2C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21" creationId="{C515FF2E-17FE-483B-9488-03FE3345CB1D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25" creationId="{82168B3F-D74E-40D8-8101-A0B04FCA8E05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26" creationId="{E385FEBF-EF8E-44BD-8A8C-C1A110711FBC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0" creationId="{2B43B6CF-CDA6-4773-B3D8-372B47495048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1" creationId="{60070756-9C97-41BE-8CE4-205CFB3C81A6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2" creationId="{C6A78698-BE25-4C49-A07B-0201044337BB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3" creationId="{C3CEFB83-6EAD-4D69-933B-B50F3C721947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4" creationId="{AE5E26BD-DECD-47AD-9748-B4FC8E75317A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5" creationId="{C1F96D87-B7B2-4FBD-955A-D96D31289A5E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6" creationId="{9F2921BB-EB3D-4057-9C74-CD7E80F971B6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7" creationId="{4832A5F8-6DDD-4BB4-8185-5B2242D877EC}"/>
            </ac:spMkLst>
          </pc:spChg>
          <pc:spChg chg="del">
            <ac:chgData name="이준수(기계공학과)" userId="4c8860d9-3b94-4724-9100-7f278ed675d7" providerId="ADAL" clId="{334BD569-043E-4DFA-9A79-920635FB991C}" dt="2022-04-03T00:49:09.537" v="4" actId="478"/>
            <ac:spMkLst>
              <pc:docMk/>
              <pc:sldMasterMk cId="0" sldId="2147483648"/>
              <pc:sldLayoutMk cId="2504051119" sldId="2147483655"/>
              <ac:spMk id="38" creationId="{4F2299EE-D089-463E-B472-B0D701085F22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39" creationId="{9247A456-1B64-44B5-A34B-0D7BA843FCDA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40" creationId="{411F4DF3-62B5-4996-B99E-F946B5C0B269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41" creationId="{2EAA4E6F-FCD0-45C0-A051-90CCF45623CE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42" creationId="{35EFDA09-CB96-48EB-A88C-CAA354471B0E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43" creationId="{D98E7D34-28FE-4091-9EF7-350B02AC3E5F}"/>
            </ac:spMkLst>
          </pc:spChg>
          <pc:spChg chg="add">
            <ac:chgData name="이준수(기계공학과)" userId="4c8860d9-3b94-4724-9100-7f278ed675d7" providerId="ADAL" clId="{334BD569-043E-4DFA-9A79-920635FB991C}" dt="2022-04-03T00:49:09.919" v="5"/>
            <ac:spMkLst>
              <pc:docMk/>
              <pc:sldMasterMk cId="0" sldId="2147483648"/>
              <pc:sldLayoutMk cId="2504051119" sldId="2147483655"/>
              <ac:spMk id="44" creationId="{8B055DF9-13EA-4DAF-86E9-BE3F9B3F787C}"/>
            </ac:spMkLst>
          </pc:spChg>
          <pc:grpChg chg="add">
            <ac:chgData name="이준수(기계공학과)" userId="4c8860d9-3b94-4724-9100-7f278ed675d7" providerId="ADAL" clId="{334BD569-043E-4DFA-9A79-920635FB991C}" dt="2022-04-03T00:49:09.919" v="5"/>
            <ac:grpSpMkLst>
              <pc:docMk/>
              <pc:sldMasterMk cId="0" sldId="2147483648"/>
              <pc:sldLayoutMk cId="2504051119" sldId="2147483655"/>
              <ac:grpSpMk id="22" creationId="{50895215-0102-4C69-BB2C-50C4C9928527}"/>
            </ac:grpSpMkLst>
          </pc:grpChg>
          <pc:grpChg chg="del">
            <ac:chgData name="이준수(기계공학과)" userId="4c8860d9-3b94-4724-9100-7f278ed675d7" providerId="ADAL" clId="{334BD569-043E-4DFA-9A79-920635FB991C}" dt="2022-04-03T00:49:09.537" v="4" actId="478"/>
            <ac:grpSpMkLst>
              <pc:docMk/>
              <pc:sldMasterMk cId="0" sldId="2147483648"/>
              <pc:sldLayoutMk cId="2504051119" sldId="2147483655"/>
              <ac:grpSpMk id="27" creationId="{380EE711-AF27-4B9D-BB95-C0F034D8FA24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E017-C14B-4F20-A9F5-4941747FFBC0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88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3" y="9437688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CDD07-1673-4E9B-90A9-D0C64A49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97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01E01-06C4-44A8-B040-97E20C8E1EA7}" type="datetimeFigureOut">
              <a:rPr lang="ko-KR" altLang="en-US" smtClean="0"/>
              <a:pPr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9678"/>
            <a:ext cx="5441950" cy="447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7630"/>
            <a:ext cx="2947723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7630"/>
            <a:ext cx="2947723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6A31-B99E-41BC-B570-9C33026BB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9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1949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3898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5845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7794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59743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1692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3639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5587" algn="l" defTabSz="863898" rtl="0" eaLnBrk="1" latinLnBrk="1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CAB480-E8D7-42C2-912E-58EDE506B8B7}"/>
              </a:ext>
            </a:extLst>
          </p:cNvPr>
          <p:cNvSpPr/>
          <p:nvPr userDrawn="1"/>
        </p:nvSpPr>
        <p:spPr>
          <a:xfrm>
            <a:off x="0" y="0"/>
            <a:ext cx="8640763" cy="850417"/>
          </a:xfrm>
          <a:prstGeom prst="rect">
            <a:avLst/>
          </a:prstGeom>
          <a:gradFill>
            <a:gsLst>
              <a:gs pos="100000">
                <a:srgbClr val="C8015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5" rIns="86390" bIns="43195" rtlCol="0" anchor="ctr"/>
          <a:lstStyle/>
          <a:p>
            <a:pPr algn="ctr"/>
            <a:endParaRPr lang="ko-KR" altLang="en-US" sz="1607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E2D40B17-85C2-4515-AFA3-A9E7DFA8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084"/>
            <a:ext cx="8640763" cy="680333"/>
          </a:xfrm>
          <a:noFill/>
        </p:spPr>
        <p:txBody>
          <a:bodyPr>
            <a:normAutofit/>
          </a:bodyPr>
          <a:lstStyle>
            <a:lvl1pPr marL="253470" indent="0" algn="l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8134B57-C5B7-4909-8404-20DDF847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500"/>
            <a:ext cx="8505811" cy="5102500"/>
          </a:xfrm>
        </p:spPr>
        <p:txBody>
          <a:bodyPr>
            <a:normAutofit/>
          </a:bodyPr>
          <a:lstStyle>
            <a:lvl1pPr marL="340164" indent="-340164">
              <a:spcBef>
                <a:spcPts val="472"/>
              </a:spcBef>
              <a:buClr>
                <a:srgbClr val="C80150"/>
              </a:buClr>
              <a:buSzPct val="100000"/>
              <a:buFont typeface="Wingdings" panose="05000000000000000000" pitchFamily="2" charset="2"/>
              <a:buChar char="§"/>
              <a:defRPr sz="1800" b="1"/>
            </a:lvl1pPr>
            <a:lvl2pPr marL="680328" indent="-340164">
              <a:spcBef>
                <a:spcPts val="472"/>
              </a:spcBef>
              <a:buClr>
                <a:srgbClr val="FFB300"/>
              </a:buClr>
              <a:buSzPct val="100000"/>
              <a:buFont typeface="Wingdings" panose="05000000000000000000" pitchFamily="2" charset="2"/>
              <a:buChar char="§"/>
              <a:defRPr sz="1500"/>
            </a:lvl2pPr>
            <a:lvl3pPr marL="1020492" indent="-340164">
              <a:spcBef>
                <a:spcPts val="472"/>
              </a:spcBef>
              <a:buClr>
                <a:srgbClr val="66665C"/>
              </a:buClr>
              <a:buSzPct val="100000"/>
              <a:buFont typeface="Wingdings" panose="05000000000000000000" pitchFamily="2" charset="2"/>
              <a:buChar char="§"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E99B4597-78E1-4088-96D8-C85D03E5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40008"/>
            <a:ext cx="2041125" cy="340167"/>
          </a:xfrm>
        </p:spPr>
        <p:txBody>
          <a:bodyPr/>
          <a:lstStyle>
            <a:lvl1pPr>
              <a:defRPr b="1"/>
            </a:lvl1pPr>
          </a:lstStyle>
          <a:p>
            <a:fld id="{86A0023C-013D-4B2F-B39F-0516008744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1B34DC-BDF7-4ADC-AA34-A6DBF913BA2E}"/>
              </a:ext>
            </a:extLst>
          </p:cNvPr>
          <p:cNvSpPr/>
          <p:nvPr userDrawn="1"/>
        </p:nvSpPr>
        <p:spPr>
          <a:xfrm>
            <a:off x="2160176" y="6412696"/>
            <a:ext cx="6413081" cy="2721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5" rIns="86390" bIns="43195" rtlCol="0" anchor="ctr"/>
          <a:lstStyle/>
          <a:p>
            <a:pPr algn="ctr"/>
            <a:endParaRPr lang="ko-KR" altLang="en-US" sz="1607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3ED74B-D02F-4305-A10E-9A03138AE7ED}"/>
              </a:ext>
            </a:extLst>
          </p:cNvPr>
          <p:cNvGrpSpPr/>
          <p:nvPr userDrawn="1"/>
        </p:nvGrpSpPr>
        <p:grpSpPr>
          <a:xfrm>
            <a:off x="5238888" y="202485"/>
            <a:ext cx="3401875" cy="135005"/>
            <a:chOff x="5544000" y="214290"/>
            <a:chExt cx="3600000" cy="14287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AE176F-5FBE-460B-A8EA-A70728EDD9D3}"/>
                </a:ext>
              </a:extLst>
            </p:cNvPr>
            <p:cNvSpPr/>
            <p:nvPr userDrawn="1"/>
          </p:nvSpPr>
          <p:spPr>
            <a:xfrm>
              <a:off x="6715140" y="214290"/>
              <a:ext cx="2428860" cy="14287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66665C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7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0A0526-4EE3-4640-B15E-39D935CC84C9}"/>
                </a:ext>
              </a:extLst>
            </p:cNvPr>
            <p:cNvSpPr/>
            <p:nvPr userDrawn="1"/>
          </p:nvSpPr>
          <p:spPr>
            <a:xfrm>
              <a:off x="5544000" y="339166"/>
              <a:ext cx="3600000" cy="18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7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988642-9429-4095-8CEA-9A73A918B76C}"/>
              </a:ext>
            </a:extLst>
          </p:cNvPr>
          <p:cNvSpPr txBox="1"/>
          <p:nvPr userDrawn="1"/>
        </p:nvSpPr>
        <p:spPr>
          <a:xfrm>
            <a:off x="5940536" y="6189377"/>
            <a:ext cx="2700227" cy="290816"/>
          </a:xfrm>
          <a:prstGeom prst="rect">
            <a:avLst/>
          </a:prstGeom>
          <a:noFill/>
        </p:spPr>
        <p:txBody>
          <a:bodyPr wrap="square" lIns="86390" tIns="43195" rIns="86390" bIns="43195" rtlCol="0">
            <a:spAutoFit/>
          </a:bodyPr>
          <a:lstStyle/>
          <a:p>
            <a:pPr algn="r"/>
            <a:r>
              <a:rPr lang="en-US" altLang="ko-KR" sz="1323" b="1" dirty="0" err="1">
                <a:solidFill>
                  <a:srgbClr val="66665C"/>
                </a:solidFill>
              </a:rPr>
              <a:t>VATrans</a:t>
            </a:r>
            <a:r>
              <a:rPr lang="en-US" altLang="ko-KR" sz="1323" b="1" dirty="0">
                <a:solidFill>
                  <a:srgbClr val="66665C"/>
                </a:solidFill>
              </a:rPr>
              <a:t> Lab. </a:t>
            </a:r>
            <a:r>
              <a:rPr lang="en-US" altLang="ko-KR" sz="1323" b="1" dirty="0">
                <a:solidFill>
                  <a:srgbClr val="C801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POSTECH</a:t>
            </a:r>
            <a:endParaRPr lang="ko-KR" altLang="en-US" sz="1323" b="1" dirty="0">
              <a:solidFill>
                <a:srgbClr val="C801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FCB94-7DDE-4885-80A5-8384C7D70E34}"/>
              </a:ext>
            </a:extLst>
          </p:cNvPr>
          <p:cNvSpPr/>
          <p:nvPr userDrawn="1"/>
        </p:nvSpPr>
        <p:spPr>
          <a:xfrm>
            <a:off x="0" y="0"/>
            <a:ext cx="8640763" cy="850417"/>
          </a:xfrm>
          <a:prstGeom prst="rect">
            <a:avLst/>
          </a:prstGeom>
          <a:gradFill>
            <a:gsLst>
              <a:gs pos="100000">
                <a:srgbClr val="C8015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5" rIns="86390" bIns="43195" rtlCol="0" anchor="ctr"/>
          <a:lstStyle/>
          <a:p>
            <a:pPr algn="ctr"/>
            <a:endParaRPr lang="ko-KR" altLang="en-US" sz="1607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E6FEFDB-14DE-4B85-ACCA-059F571A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58" y="2891417"/>
            <a:ext cx="2041125" cy="1360667"/>
          </a:xfr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sz="2268" b="1"/>
            </a:lvl1pPr>
            <a:lvl2pPr>
              <a:buSzPct val="80000"/>
              <a:buFontTx/>
              <a:buBlip>
                <a:blip r:embed="rId2"/>
              </a:buBlip>
              <a:defRPr sz="1890"/>
            </a:lvl2pPr>
            <a:lvl3pPr>
              <a:buClr>
                <a:srgbClr val="FF0000"/>
              </a:buClr>
              <a:buSzPct val="90000"/>
              <a:buFont typeface="Wingdings" pitchFamily="2" charset="2"/>
              <a:buChar char="ü"/>
              <a:defRPr sz="1890"/>
            </a:lvl3pPr>
            <a:lvl4pPr>
              <a:buNone/>
              <a:defRPr sz="1512"/>
            </a:lvl4pPr>
            <a:lvl5pPr>
              <a:buNone/>
              <a:defRPr sz="1512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E722E-2D78-4B80-AA50-7B7A9F09F550}"/>
              </a:ext>
            </a:extLst>
          </p:cNvPr>
          <p:cNvSpPr/>
          <p:nvPr userDrawn="1"/>
        </p:nvSpPr>
        <p:spPr>
          <a:xfrm>
            <a:off x="2160176" y="6412696"/>
            <a:ext cx="6413081" cy="2721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5" rIns="86390" bIns="43195" rtlCol="0" anchor="ctr"/>
          <a:lstStyle/>
          <a:p>
            <a:pPr algn="ctr"/>
            <a:endParaRPr lang="ko-KR" altLang="en-US" sz="160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E2D5B-2E7F-4BF2-A22F-F9E268618D2C}"/>
              </a:ext>
            </a:extLst>
          </p:cNvPr>
          <p:cNvSpPr txBox="1"/>
          <p:nvPr userDrawn="1"/>
        </p:nvSpPr>
        <p:spPr>
          <a:xfrm>
            <a:off x="5940536" y="6189377"/>
            <a:ext cx="2700227" cy="290816"/>
          </a:xfrm>
          <a:prstGeom prst="rect">
            <a:avLst/>
          </a:prstGeom>
          <a:noFill/>
        </p:spPr>
        <p:txBody>
          <a:bodyPr wrap="square" lIns="86390" tIns="43195" rIns="86390" bIns="43195" rtlCol="0">
            <a:spAutoFit/>
          </a:bodyPr>
          <a:lstStyle/>
          <a:p>
            <a:pPr algn="r"/>
            <a:r>
              <a:rPr lang="en-US" altLang="ko-KR" sz="1323" b="1" dirty="0" err="1">
                <a:solidFill>
                  <a:srgbClr val="66665C"/>
                </a:solidFill>
              </a:rPr>
              <a:t>VATrans</a:t>
            </a:r>
            <a:r>
              <a:rPr lang="en-US" altLang="ko-KR" sz="1323" b="1" dirty="0">
                <a:solidFill>
                  <a:srgbClr val="66665C"/>
                </a:solidFill>
              </a:rPr>
              <a:t> Lab. </a:t>
            </a:r>
            <a:r>
              <a:rPr lang="en-US" altLang="ko-KR" sz="1323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POSTECH</a:t>
            </a:r>
            <a:endParaRPr lang="ko-KR" altLang="en-US" sz="1323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895215-0102-4C69-BB2C-50C4C9928527}"/>
              </a:ext>
            </a:extLst>
          </p:cNvPr>
          <p:cNvGrpSpPr/>
          <p:nvPr userDrawn="1"/>
        </p:nvGrpSpPr>
        <p:grpSpPr>
          <a:xfrm>
            <a:off x="5238888" y="202485"/>
            <a:ext cx="3401875" cy="135005"/>
            <a:chOff x="5544000" y="214290"/>
            <a:chExt cx="3600000" cy="1428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60942A7-9157-4C80-8F3E-24B129AA2E55}"/>
                </a:ext>
              </a:extLst>
            </p:cNvPr>
            <p:cNvSpPr/>
            <p:nvPr userDrawn="1"/>
          </p:nvSpPr>
          <p:spPr>
            <a:xfrm>
              <a:off x="6715140" y="214290"/>
              <a:ext cx="2428860" cy="14287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66665C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7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EAB891-9E3A-4361-88AE-5FDB192C21B1}"/>
                </a:ext>
              </a:extLst>
            </p:cNvPr>
            <p:cNvSpPr/>
            <p:nvPr userDrawn="1"/>
          </p:nvSpPr>
          <p:spPr>
            <a:xfrm>
              <a:off x="5544000" y="339166"/>
              <a:ext cx="3600000" cy="18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7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82168B3F-D74E-40D8-8101-A0B04FCA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084"/>
            <a:ext cx="8640763" cy="680333"/>
          </a:xfrm>
          <a:noFill/>
        </p:spPr>
        <p:txBody>
          <a:bodyPr>
            <a:normAutofit/>
          </a:bodyPr>
          <a:lstStyle>
            <a:lvl1pPr marL="253470" indent="0" algn="l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385FEBF-EF8E-44BD-8A8C-C1A110711FB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7476" y="1012512"/>
            <a:ext cx="8505811" cy="1700833"/>
          </a:xfrm>
        </p:spPr>
        <p:txBody>
          <a:bodyPr>
            <a:normAutofit/>
          </a:bodyPr>
          <a:lstStyle>
            <a:lvl1pPr marL="340164" indent="-340164">
              <a:spcBef>
                <a:spcPts val="472"/>
              </a:spcBef>
              <a:buClr>
                <a:srgbClr val="C80150"/>
              </a:buClr>
              <a:buSzPct val="100000"/>
              <a:buFont typeface="Wingdings" panose="05000000000000000000" pitchFamily="2" charset="2"/>
              <a:buChar char="§"/>
              <a:defRPr sz="1800" b="1"/>
            </a:lvl1pPr>
            <a:lvl2pPr marL="680328" indent="-340164">
              <a:spcBef>
                <a:spcPts val="472"/>
              </a:spcBef>
              <a:buClr>
                <a:srgbClr val="FFB300"/>
              </a:buClr>
              <a:buSzPct val="100000"/>
              <a:buFont typeface="Wingdings" panose="05000000000000000000" pitchFamily="2" charset="2"/>
              <a:buChar char="§"/>
              <a:defRPr sz="1500"/>
            </a:lvl2pPr>
            <a:lvl3pPr marL="1020492" indent="-340164">
              <a:spcBef>
                <a:spcPts val="472"/>
              </a:spcBef>
              <a:buClr>
                <a:srgbClr val="66665C"/>
              </a:buClr>
              <a:buSzPct val="100000"/>
              <a:buFont typeface="Wingdings" panose="05000000000000000000" pitchFamily="2" charset="2"/>
              <a:buChar char="§"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9247A456-1B64-44B5-A34B-0D7BA843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40008"/>
            <a:ext cx="2041125" cy="340167"/>
          </a:xfrm>
        </p:spPr>
        <p:txBody>
          <a:bodyPr/>
          <a:lstStyle>
            <a:lvl1pPr>
              <a:defRPr b="1"/>
            </a:lvl1pPr>
          </a:lstStyle>
          <a:p>
            <a:fld id="{86A0023C-013D-4B2F-B39F-0516008744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411F4DF3-62B5-4996-B99E-F946B5C0B26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231781" y="2891417"/>
            <a:ext cx="2041125" cy="1360667"/>
          </a:xfr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sz="2268" b="1"/>
            </a:lvl1pPr>
            <a:lvl2pPr>
              <a:buSzPct val="80000"/>
              <a:buFontTx/>
              <a:buBlip>
                <a:blip r:embed="rId2"/>
              </a:buBlip>
              <a:defRPr sz="1890"/>
            </a:lvl2pPr>
            <a:lvl3pPr>
              <a:buClr>
                <a:srgbClr val="FF0000"/>
              </a:buClr>
              <a:buSzPct val="90000"/>
              <a:buFont typeface="Wingdings" pitchFamily="2" charset="2"/>
              <a:buChar char="ü"/>
              <a:defRPr sz="1890"/>
            </a:lvl3pPr>
            <a:lvl4pPr>
              <a:buNone/>
              <a:defRPr sz="1512"/>
            </a:lvl4pPr>
            <a:lvl5pPr>
              <a:buNone/>
              <a:defRPr sz="1512"/>
            </a:lvl5pPr>
          </a:lstStyle>
          <a:p>
            <a:pPr lvl="0"/>
            <a:endParaRPr lang="ko-KR" altLang="en-US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2EAA4E6F-FCD0-45C0-A051-90CCF45623C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5953282" y="2891417"/>
            <a:ext cx="2041125" cy="1360667"/>
          </a:xfr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sz="2268" b="1"/>
            </a:lvl1pPr>
            <a:lvl2pPr>
              <a:buSzPct val="80000"/>
              <a:buFontTx/>
              <a:buBlip>
                <a:blip r:embed="rId2"/>
              </a:buBlip>
              <a:defRPr sz="1890"/>
            </a:lvl2pPr>
            <a:lvl3pPr>
              <a:buClr>
                <a:srgbClr val="FF0000"/>
              </a:buClr>
              <a:buSzPct val="90000"/>
              <a:buFont typeface="Wingdings" pitchFamily="2" charset="2"/>
              <a:buChar char="ü"/>
              <a:defRPr sz="1890"/>
            </a:lvl3pPr>
            <a:lvl4pPr>
              <a:buNone/>
              <a:defRPr sz="1512"/>
            </a:lvl4pPr>
            <a:lvl5pPr>
              <a:buNone/>
              <a:defRPr sz="1512"/>
            </a:lvl5pPr>
          </a:lstStyle>
          <a:p>
            <a:pPr lvl="0"/>
            <a:endParaRPr lang="ko-KR" altLang="en-US" dirty="0"/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35EFDA09-CB96-48EB-A88C-CAA354471B0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509858" y="4592250"/>
            <a:ext cx="2041125" cy="1360667"/>
          </a:xfr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sz="2268" b="1"/>
            </a:lvl1pPr>
            <a:lvl2pPr>
              <a:buSzPct val="80000"/>
              <a:buFontTx/>
              <a:buBlip>
                <a:blip r:embed="rId2"/>
              </a:buBlip>
              <a:defRPr sz="1890"/>
            </a:lvl2pPr>
            <a:lvl3pPr>
              <a:buClr>
                <a:srgbClr val="FF0000"/>
              </a:buClr>
              <a:buSzPct val="90000"/>
              <a:buFont typeface="Wingdings" pitchFamily="2" charset="2"/>
              <a:buChar char="ü"/>
              <a:defRPr sz="1890"/>
            </a:lvl3pPr>
            <a:lvl4pPr>
              <a:buNone/>
              <a:defRPr sz="1512"/>
            </a:lvl4pPr>
            <a:lvl5pPr>
              <a:buNone/>
              <a:defRPr sz="1512"/>
            </a:lvl5pPr>
          </a:lstStyle>
          <a:p>
            <a:pPr lvl="0"/>
            <a:endParaRPr lang="ko-KR" altLang="en-US" dirty="0"/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D98E7D34-28FE-4091-9EF7-350B02AC3E5F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231781" y="4592250"/>
            <a:ext cx="2041125" cy="1360667"/>
          </a:xfr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sz="2268" b="1"/>
            </a:lvl1pPr>
            <a:lvl2pPr>
              <a:buSzPct val="80000"/>
              <a:buFontTx/>
              <a:buBlip>
                <a:blip r:embed="rId2"/>
              </a:buBlip>
              <a:defRPr sz="1890"/>
            </a:lvl2pPr>
            <a:lvl3pPr>
              <a:buClr>
                <a:srgbClr val="FF0000"/>
              </a:buClr>
              <a:buSzPct val="90000"/>
              <a:buFont typeface="Wingdings" pitchFamily="2" charset="2"/>
              <a:buChar char="ü"/>
              <a:defRPr sz="1890"/>
            </a:lvl3pPr>
            <a:lvl4pPr>
              <a:buNone/>
              <a:defRPr sz="1512"/>
            </a:lvl4pPr>
            <a:lvl5pPr>
              <a:buNone/>
              <a:defRPr sz="1512"/>
            </a:lvl5pPr>
          </a:lstStyle>
          <a:p>
            <a:pPr lvl="0"/>
            <a:endParaRPr lang="ko-KR" altLang="en-US" dirty="0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8B055DF9-13EA-4DAF-86E9-BE3F9B3F787C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5953282" y="4592250"/>
            <a:ext cx="2041125" cy="1360667"/>
          </a:xfrm>
        </p:spPr>
        <p:txBody>
          <a:bodyPr>
            <a:normAutofit/>
          </a:bodyPr>
          <a:lstStyle>
            <a:lvl1pPr marL="0" indent="0">
              <a:buSzPct val="80000"/>
              <a:buFontTx/>
              <a:buNone/>
              <a:defRPr sz="2268" b="1"/>
            </a:lvl1pPr>
            <a:lvl2pPr>
              <a:buSzPct val="80000"/>
              <a:buFontTx/>
              <a:buBlip>
                <a:blip r:embed="rId2"/>
              </a:buBlip>
              <a:defRPr sz="1890"/>
            </a:lvl2pPr>
            <a:lvl3pPr>
              <a:buClr>
                <a:srgbClr val="FF0000"/>
              </a:buClr>
              <a:buSzPct val="90000"/>
              <a:buFont typeface="Wingdings" pitchFamily="2" charset="2"/>
              <a:buChar char="ü"/>
              <a:defRPr sz="1890"/>
            </a:lvl3pPr>
            <a:lvl4pPr>
              <a:buNone/>
              <a:defRPr sz="1512"/>
            </a:lvl4pPr>
            <a:lvl5pPr>
              <a:buNone/>
              <a:defRPr sz="1512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9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5D552D-B5DB-4D86-838C-B114E3BE92C6}"/>
              </a:ext>
            </a:extLst>
          </p:cNvPr>
          <p:cNvSpPr/>
          <p:nvPr userDrawn="1"/>
        </p:nvSpPr>
        <p:spPr>
          <a:xfrm>
            <a:off x="0" y="0"/>
            <a:ext cx="8640763" cy="850417"/>
          </a:xfrm>
          <a:prstGeom prst="rect">
            <a:avLst/>
          </a:prstGeom>
          <a:gradFill>
            <a:gsLst>
              <a:gs pos="100000">
                <a:srgbClr val="C8015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5" rIns="86390" bIns="43195" rtlCol="0" anchor="ctr"/>
          <a:lstStyle/>
          <a:p>
            <a:pPr algn="ctr"/>
            <a:endParaRPr lang="ko-KR" altLang="en-US" sz="1607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E9DBFA1-5C02-4FDA-8E15-D51B269C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40763" cy="877507"/>
          </a:xfrm>
          <a:noFill/>
        </p:spPr>
        <p:txBody>
          <a:bodyPr>
            <a:normAutofit/>
          </a:bodyPr>
          <a:lstStyle>
            <a:lvl1pPr marL="253470" indent="0" algn="l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50711F-57A4-451F-9170-512C4FCCFF4F}"/>
              </a:ext>
            </a:extLst>
          </p:cNvPr>
          <p:cNvSpPr/>
          <p:nvPr userDrawn="1"/>
        </p:nvSpPr>
        <p:spPr>
          <a:xfrm>
            <a:off x="2160176" y="6412696"/>
            <a:ext cx="6413081" cy="2721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5" rIns="86390" bIns="43195" rtlCol="0" anchor="ctr"/>
          <a:lstStyle/>
          <a:p>
            <a:pPr algn="ctr"/>
            <a:endParaRPr lang="ko-KR" altLang="en-US" sz="160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2C4-0A75-4610-8936-780FCCA8D111}"/>
              </a:ext>
            </a:extLst>
          </p:cNvPr>
          <p:cNvSpPr txBox="1"/>
          <p:nvPr userDrawn="1"/>
        </p:nvSpPr>
        <p:spPr>
          <a:xfrm>
            <a:off x="5940536" y="6189377"/>
            <a:ext cx="2700227" cy="290816"/>
          </a:xfrm>
          <a:prstGeom prst="rect">
            <a:avLst/>
          </a:prstGeom>
          <a:noFill/>
        </p:spPr>
        <p:txBody>
          <a:bodyPr wrap="square" lIns="86390" tIns="43195" rIns="86390" bIns="43195" rtlCol="0">
            <a:spAutoFit/>
          </a:bodyPr>
          <a:lstStyle/>
          <a:p>
            <a:pPr algn="r"/>
            <a:r>
              <a:rPr lang="en-US" altLang="ko-KR" sz="1323" b="1" dirty="0" err="1">
                <a:solidFill>
                  <a:srgbClr val="66665C"/>
                </a:solidFill>
              </a:rPr>
              <a:t>VATrans</a:t>
            </a:r>
            <a:r>
              <a:rPr lang="en-US" altLang="ko-KR" sz="1323" b="1" dirty="0">
                <a:solidFill>
                  <a:srgbClr val="66665C"/>
                </a:solidFill>
              </a:rPr>
              <a:t> Lab. </a:t>
            </a:r>
            <a:r>
              <a:rPr lang="en-US" altLang="ko-KR" sz="1323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POSTECH</a:t>
            </a:r>
            <a:endParaRPr lang="ko-KR" altLang="en-US" sz="1323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2F431-521D-4C03-8155-380C1A1811D8}"/>
              </a:ext>
            </a:extLst>
          </p:cNvPr>
          <p:cNvGrpSpPr/>
          <p:nvPr userDrawn="1"/>
        </p:nvGrpSpPr>
        <p:grpSpPr>
          <a:xfrm>
            <a:off x="5238888" y="202485"/>
            <a:ext cx="3401875" cy="135005"/>
            <a:chOff x="5544000" y="214290"/>
            <a:chExt cx="3600000" cy="1428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9B9425-970F-45D4-AE50-282A36ACF5A0}"/>
                </a:ext>
              </a:extLst>
            </p:cNvPr>
            <p:cNvSpPr/>
            <p:nvPr userDrawn="1"/>
          </p:nvSpPr>
          <p:spPr>
            <a:xfrm>
              <a:off x="6715140" y="214290"/>
              <a:ext cx="2428860" cy="14287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rgbClr val="66665C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7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8DFFE8-A688-4ACD-91CC-D60AA944B457}"/>
                </a:ext>
              </a:extLst>
            </p:cNvPr>
            <p:cNvSpPr/>
            <p:nvPr userDrawn="1"/>
          </p:nvSpPr>
          <p:spPr>
            <a:xfrm>
              <a:off x="5544000" y="339166"/>
              <a:ext cx="3600000" cy="18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7"/>
            </a:p>
          </p:txBody>
        </p:sp>
      </p:grp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D3DEB181-D2CA-45F0-AE0D-61FA0F5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40008"/>
            <a:ext cx="2041125" cy="340167"/>
          </a:xfrm>
        </p:spPr>
        <p:txBody>
          <a:bodyPr/>
          <a:lstStyle>
            <a:lvl1pPr>
              <a:defRPr b="1"/>
            </a:lvl1pPr>
          </a:lstStyle>
          <a:p>
            <a:fld id="{86A0023C-013D-4B2F-B39F-0516008744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3003BEB-9208-42D3-930D-62485ABE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8" y="1011007"/>
            <a:ext cx="3401875" cy="5102500"/>
          </a:xfrm>
        </p:spPr>
        <p:txBody>
          <a:bodyPr>
            <a:normAutofit/>
          </a:bodyPr>
          <a:lstStyle>
            <a:lvl1pPr marL="340164" indent="-340164">
              <a:spcBef>
                <a:spcPts val="472"/>
              </a:spcBef>
              <a:buClr>
                <a:srgbClr val="C80150"/>
              </a:buClr>
              <a:buSzPct val="100000"/>
              <a:buFont typeface="Wingdings" panose="05000000000000000000" pitchFamily="2" charset="2"/>
              <a:buChar char="§"/>
              <a:defRPr sz="1800" b="1"/>
            </a:lvl1pPr>
            <a:lvl2pPr marL="680328" indent="-340164">
              <a:spcBef>
                <a:spcPts val="472"/>
              </a:spcBef>
              <a:buClr>
                <a:srgbClr val="FFB300"/>
              </a:buClr>
              <a:buSzPct val="100000"/>
              <a:buFont typeface="Wingdings" panose="05000000000000000000" pitchFamily="2" charset="2"/>
              <a:buChar char="§"/>
              <a:defRPr sz="1500"/>
            </a:lvl2pPr>
            <a:lvl3pPr marL="1020492" indent="-340164">
              <a:spcBef>
                <a:spcPts val="472"/>
              </a:spcBef>
              <a:buClr>
                <a:srgbClr val="66665C"/>
              </a:buClr>
              <a:buSzPct val="100000"/>
              <a:buFont typeface="Wingdings" panose="05000000000000000000" pitchFamily="2" charset="2"/>
              <a:buChar char="§"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4B8E01B-9452-4969-84D0-D86ADE4A29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44637" y="1011007"/>
            <a:ext cx="3401875" cy="5102500"/>
          </a:xfrm>
        </p:spPr>
        <p:txBody>
          <a:bodyPr>
            <a:normAutofit/>
          </a:bodyPr>
          <a:lstStyle>
            <a:lvl1pPr marL="340164" indent="-340164">
              <a:spcBef>
                <a:spcPts val="472"/>
              </a:spcBef>
              <a:buClr>
                <a:srgbClr val="C80150"/>
              </a:buClr>
              <a:buSzPct val="100000"/>
              <a:buFont typeface="Wingdings" panose="05000000000000000000" pitchFamily="2" charset="2"/>
              <a:buChar char="§"/>
              <a:defRPr sz="1800" b="1"/>
            </a:lvl1pPr>
            <a:lvl2pPr marL="680328" indent="-340164">
              <a:spcBef>
                <a:spcPts val="472"/>
              </a:spcBef>
              <a:buClr>
                <a:srgbClr val="FFB300"/>
              </a:buClr>
              <a:buSzPct val="100000"/>
              <a:buFont typeface="Wingdings" panose="05000000000000000000" pitchFamily="2" charset="2"/>
              <a:buChar char="§"/>
              <a:defRPr sz="1500"/>
            </a:lvl2pPr>
            <a:lvl3pPr marL="1020492" indent="-340164">
              <a:spcBef>
                <a:spcPts val="472"/>
              </a:spcBef>
              <a:buClr>
                <a:srgbClr val="66665C"/>
              </a:buClr>
              <a:buSzPct val="100000"/>
              <a:buFont typeface="Wingdings" panose="05000000000000000000" pitchFamily="2" charset="2"/>
              <a:buChar char="§"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2041000"/>
            <a:ext cx="8640763" cy="2381167"/>
          </a:xfrm>
          <a:prstGeom prst="rect">
            <a:avLst/>
          </a:prstGeom>
          <a:gradFill>
            <a:gsLst>
              <a:gs pos="100000">
                <a:srgbClr val="C80150"/>
              </a:gs>
              <a:gs pos="100000">
                <a:srgbClr val="66665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6" rIns="86390" bIns="43196" rtlCol="0" anchor="ctr"/>
          <a:lstStyle/>
          <a:p>
            <a:pPr algn="ctr"/>
            <a:endParaRPr lang="ko-KR" altLang="en-US" sz="189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940536" y="6189378"/>
            <a:ext cx="2700227" cy="290818"/>
          </a:xfrm>
          <a:prstGeom prst="rect">
            <a:avLst/>
          </a:prstGeom>
          <a:noFill/>
        </p:spPr>
        <p:txBody>
          <a:bodyPr wrap="square" lIns="86390" tIns="43196" rIns="86390" bIns="43196" rtlCol="0">
            <a:spAutoFit/>
          </a:bodyPr>
          <a:lstStyle/>
          <a:p>
            <a:pPr algn="r"/>
            <a:r>
              <a:rPr lang="en-US" altLang="ko-KR" sz="1323" b="1" dirty="0" err="1">
                <a:solidFill>
                  <a:srgbClr val="66665C"/>
                </a:solidFill>
              </a:rPr>
              <a:t>VATrans</a:t>
            </a:r>
            <a:r>
              <a:rPr lang="en-US" altLang="ko-KR" sz="1323" b="1" dirty="0">
                <a:solidFill>
                  <a:srgbClr val="66665C"/>
                </a:solidFill>
              </a:rPr>
              <a:t> Lab. </a:t>
            </a:r>
            <a:r>
              <a:rPr lang="en-US" altLang="ko-KR" sz="1323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POSTECH</a:t>
            </a:r>
            <a:endParaRPr lang="ko-KR" altLang="en-US" sz="1323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160177" y="6412696"/>
            <a:ext cx="6413081" cy="2721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90" tIns="43196" rIns="86390" bIns="43196" rtlCol="0" anchor="ctr"/>
          <a:lstStyle/>
          <a:p>
            <a:pPr algn="ctr"/>
            <a:endParaRPr lang="ko-KR" altLang="en-US" sz="1701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E4A6502C-8CF7-4F9A-9BBB-D3A4901D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140008"/>
            <a:ext cx="2041125" cy="340167"/>
          </a:xfrm>
        </p:spPr>
        <p:txBody>
          <a:bodyPr/>
          <a:lstStyle>
            <a:lvl1pPr>
              <a:defRPr b="1"/>
            </a:lvl1pPr>
          </a:lstStyle>
          <a:p>
            <a:fld id="{86A0023C-013D-4B2F-B39F-0516008744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C51F633-0862-4CF9-A092-467EAF08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1417"/>
            <a:ext cx="8640763" cy="850417"/>
          </a:xfrm>
          <a:noFill/>
        </p:spPr>
        <p:txBody>
          <a:bodyPr>
            <a:normAutofit/>
          </a:bodyPr>
          <a:lstStyle>
            <a:lvl1pPr marL="253470" indent="0" algn="l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1662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2038" y="259508"/>
            <a:ext cx="7776687" cy="1080029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2038" y="1512045"/>
            <a:ext cx="7776687" cy="4276616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2039" y="6006167"/>
            <a:ext cx="2016178" cy="345009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52261" y="6006167"/>
            <a:ext cx="2736242" cy="345009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192547" y="6006167"/>
            <a:ext cx="2016178" cy="345009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023C-013D-4B2F-B39F-051600874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4" r:id="rId3"/>
    <p:sldLayoutId id="2147483652" r:id="rId4"/>
    <p:sldLayoutId id="2147483653" r:id="rId5"/>
  </p:sldLayoutIdLst>
  <p:hf hdr="0" ftr="0" dt="0"/>
  <p:txStyles>
    <p:titleStyle>
      <a:lvl1pPr algn="ctr" defTabSz="863877" rtl="0" eaLnBrk="1" latinLnBrk="1" hangingPunct="1"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52" indent="-323952" algn="l" defTabSz="863877" rtl="0" eaLnBrk="1" latinLnBrk="1" hangingPunct="1">
        <a:spcBef>
          <a:spcPct val="20000"/>
        </a:spcBef>
        <a:buFont typeface="Arial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01899" indent="-269962" algn="l" defTabSz="863877" rtl="0" eaLnBrk="1" latinLnBrk="1" hangingPunct="1">
        <a:spcBef>
          <a:spcPct val="20000"/>
        </a:spcBef>
        <a:buFont typeface="Arial" pitchFamily="34" charset="0"/>
        <a:buChar char="–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079845" indent="-215968" algn="l" defTabSz="863877" rtl="0" eaLnBrk="1" latinLnBrk="1" hangingPunct="1">
        <a:spcBef>
          <a:spcPct val="20000"/>
        </a:spcBef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2" indent="-215968" algn="l" defTabSz="863877" rtl="0" eaLnBrk="1" latinLnBrk="1" hangingPunct="1">
        <a:spcBef>
          <a:spcPct val="20000"/>
        </a:spcBef>
        <a:buFont typeface="Arial" pitchFamily="34" charset="0"/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21" indent="-215968" algn="l" defTabSz="863877" rtl="0" eaLnBrk="1" latinLnBrk="1" hangingPunct="1">
        <a:spcBef>
          <a:spcPct val="20000"/>
        </a:spcBef>
        <a:buFont typeface="Arial" pitchFamily="34" charset="0"/>
        <a:buChar char="»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57" indent="-215968" algn="l" defTabSz="863877" rtl="0" eaLnBrk="1" latinLnBrk="1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7595" indent="-215968" algn="l" defTabSz="863877" rtl="0" eaLnBrk="1" latinLnBrk="1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39533" indent="-215968" algn="l" defTabSz="863877" rtl="0" eaLnBrk="1" latinLnBrk="1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1471" indent="-215968" algn="l" defTabSz="863877" rtl="0" eaLnBrk="1" latinLnBrk="1" hangingPunct="1">
        <a:spcBef>
          <a:spcPct val="20000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38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877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813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751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689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627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564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501" algn="l" defTabSz="86387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5" y="2891416"/>
            <a:ext cx="8640233" cy="85041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dirty="0"/>
              <a:t>xx meeting of POSTECH &amp; INFAC</a:t>
            </a:r>
            <a:br>
              <a:rPr lang="en-US" altLang="ko-KR" sz="3200" dirty="0"/>
            </a:br>
            <a:r>
              <a:rPr lang="en-US" altLang="ko-KR" sz="2000" dirty="0"/>
              <a:t>202x.xx.xx</a:t>
            </a:r>
            <a:r>
              <a:rPr lang="en-US" altLang="ko-KR" sz="3600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65" y="6210188"/>
            <a:ext cx="2016054" cy="269987"/>
          </a:xfrm>
        </p:spPr>
        <p:txBody>
          <a:bodyPr/>
          <a:lstStyle/>
          <a:p>
            <a:fld id="{86A0023C-013D-4B2F-B39F-0516008744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C8D94-1469-4AF4-8B97-FF313507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48552-2B36-4261-8E13-1F024254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Overall</a:t>
            </a:r>
          </a:p>
          <a:p>
            <a:endParaRPr lang="en-US" altLang="ko-KR" dirty="0"/>
          </a:p>
          <a:p>
            <a:r>
              <a:rPr lang="en-US" altLang="ko-KR" dirty="0"/>
              <a:t>Current</a:t>
            </a:r>
          </a:p>
          <a:p>
            <a:endParaRPr lang="en-US" altLang="ko-KR" dirty="0"/>
          </a:p>
          <a:p>
            <a:r>
              <a:rPr lang="en-US" altLang="ko-KR" dirty="0"/>
              <a:t>Future works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6CC7C-9D52-4EE2-9673-C7E698D7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1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F132E-1BC5-4B25-AD46-4951F337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Different types of meeting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DE7A-AA5B-4405-B991-84A38113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meeting(</a:t>
            </a:r>
            <a:r>
              <a:rPr lang="ko-KR" altLang="en-US" dirty="0"/>
              <a:t>팀 미팅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B300"/>
                </a:solidFill>
              </a:rPr>
              <a:t>Regular meeting </a:t>
            </a:r>
            <a:r>
              <a:rPr lang="en-US" altLang="ko-KR" dirty="0"/>
              <a:t>with people who work on the same team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Brainstorming meeting(</a:t>
            </a:r>
            <a:r>
              <a:rPr lang="ko-KR" altLang="en-US" dirty="0"/>
              <a:t>브레인스토밍 미팅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To find some new ideas for products, services, and so 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Kick-off meeting(</a:t>
            </a:r>
            <a:r>
              <a:rPr lang="ko-KR" altLang="en-US" dirty="0"/>
              <a:t>프로젝트 진행 시작 미팅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Held at the beginning of project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Progress meeting(</a:t>
            </a:r>
            <a:r>
              <a:rPr lang="ko-KR" altLang="en-US" dirty="0"/>
              <a:t>프로젝트 진행 중의 미팅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Held during a project period to check progress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Seminar(</a:t>
            </a:r>
            <a:r>
              <a:rPr lang="ko-KR" altLang="en-US" dirty="0"/>
              <a:t>세미나</a:t>
            </a:r>
            <a:r>
              <a:rPr lang="en-US" altLang="ko-KR" dirty="0"/>
              <a:t>), Workshop(</a:t>
            </a:r>
            <a:r>
              <a:rPr lang="ko-KR" altLang="en-US" dirty="0"/>
              <a:t>워크숍</a:t>
            </a:r>
            <a:r>
              <a:rPr lang="en-US" altLang="ko-KR" dirty="0"/>
              <a:t>), Convention(</a:t>
            </a:r>
            <a:r>
              <a:rPr lang="ko-KR" altLang="en-US" dirty="0"/>
              <a:t>컨벤션</a:t>
            </a:r>
            <a:r>
              <a:rPr lang="en-US" altLang="ko-KR" dirty="0"/>
              <a:t>), Conference(</a:t>
            </a:r>
            <a:r>
              <a:rPr lang="ko-KR" altLang="en-US" dirty="0"/>
              <a:t>컨퍼런스</a:t>
            </a:r>
            <a:r>
              <a:rPr lang="en-US" altLang="ko-KR" dirty="0"/>
              <a:t>), Forum(</a:t>
            </a:r>
            <a:r>
              <a:rPr lang="ko-KR" altLang="en-US" dirty="0"/>
              <a:t>포럼</a:t>
            </a:r>
            <a:r>
              <a:rPr lang="en-US" altLang="ko-KR" dirty="0"/>
              <a:t>), Symposium(</a:t>
            </a:r>
            <a:r>
              <a:rPr lang="ko-KR" altLang="en-US" dirty="0"/>
              <a:t>심포지엄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37F325-AC36-4D65-A595-43050375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899F-314C-4C63-B378-57543A25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 of meeting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C9AEB-685F-4E6B-ACDC-43DD1178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Report and Information Oriented (</a:t>
            </a:r>
            <a:r>
              <a:rPr lang="ko-KR" altLang="en-US" dirty="0"/>
              <a:t>보고와 정보공유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en-US" altLang="ko-KR" dirty="0"/>
              <a:t>Decision Making and Problem Solving (</a:t>
            </a:r>
            <a:r>
              <a:rPr lang="ko-KR" altLang="en-US" dirty="0"/>
              <a:t>문제해결과 의사 결정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Creative Brainstorming (</a:t>
            </a:r>
            <a:r>
              <a:rPr lang="ko-KR" altLang="en-US" dirty="0"/>
              <a:t>창의적 기획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6EBC6-A682-4C76-8BF4-32B9846B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44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D6606-7FE1-4A09-ABBC-6D01258D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4C321-6DF7-4111-B938-CF5B3E59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off the table : </a:t>
            </a:r>
            <a:r>
              <a:rPr lang="ko-KR" altLang="en-US" dirty="0"/>
              <a:t>논의가 불가능한 사항</a:t>
            </a:r>
          </a:p>
          <a:p>
            <a:r>
              <a:rPr lang="en-US" altLang="ko-KR" dirty="0"/>
              <a:t>on the table : </a:t>
            </a:r>
            <a:r>
              <a:rPr lang="ko-KR" altLang="en-US" dirty="0"/>
              <a:t>논의 가능한 사항</a:t>
            </a:r>
          </a:p>
          <a:p>
            <a:r>
              <a:rPr lang="en-US" altLang="ko-KR" dirty="0"/>
              <a:t>under the table : </a:t>
            </a:r>
            <a:r>
              <a:rPr lang="ko-KR" altLang="en-US" dirty="0"/>
              <a:t>비밀리에</a:t>
            </a:r>
            <a:r>
              <a:rPr lang="en-US" altLang="ko-KR" dirty="0"/>
              <a:t>/</a:t>
            </a:r>
            <a:r>
              <a:rPr lang="ko-KR" altLang="en-US" dirty="0"/>
              <a:t>물밑에서 진행되는 사항</a:t>
            </a:r>
          </a:p>
          <a:p>
            <a:r>
              <a:rPr lang="en-US" altLang="ko-KR" dirty="0"/>
              <a:t>consensus : </a:t>
            </a:r>
            <a:r>
              <a:rPr lang="ko-KR" altLang="en-US" dirty="0"/>
              <a:t>의견 일치</a:t>
            </a:r>
            <a:r>
              <a:rPr lang="en-US" altLang="ko-KR" dirty="0"/>
              <a:t>, </a:t>
            </a:r>
            <a:r>
              <a:rPr lang="ko-KR" altLang="en-US" dirty="0"/>
              <a:t>합의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35030-58EB-4C8A-8FA6-807308C1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3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81933-900E-427C-ABE5-E2DB854C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성공적인 회의를 위한 </a:t>
            </a:r>
            <a:r>
              <a:rPr lang="en-US" altLang="ko-KR" dirty="0"/>
              <a:t>6</a:t>
            </a:r>
            <a:r>
              <a:rPr lang="ko-KR" altLang="en-US" dirty="0"/>
              <a:t>가지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CA5C-6420-49FA-98F2-E04CB943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회의 준비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회의 안건을 명확히 인지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회의 시간을 엄수</a:t>
            </a:r>
          </a:p>
          <a:p>
            <a:pPr lvl="1"/>
            <a:r>
              <a:rPr lang="ko-KR" altLang="en-US" dirty="0"/>
              <a:t>참여 구성원 상호 존중을 보여주고</a:t>
            </a:r>
            <a:r>
              <a:rPr lang="en-US" altLang="ko-KR" dirty="0"/>
              <a:t>, </a:t>
            </a:r>
            <a:r>
              <a:rPr lang="ko-KR" altLang="en-US" dirty="0"/>
              <a:t>불필요한 시간 소모를 줄여주는 것이니 약속된 회의시간은 지키는 것이 중요합니다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회의 주제에 집중</a:t>
            </a:r>
          </a:p>
          <a:p>
            <a:pPr lvl="1"/>
            <a:r>
              <a:rPr lang="ko-KR" altLang="en-US" dirty="0"/>
              <a:t>회의 내용과 관계없는 정보로 주요 화제로부터 벗어나지 않도록 유의하세요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회의 내용 녹음 및 요약</a:t>
            </a:r>
          </a:p>
          <a:p>
            <a:pPr lvl="1"/>
            <a:r>
              <a:rPr lang="ko-KR" altLang="en-US" dirty="0"/>
              <a:t>요약한 내용을 참여 구성원에게 공유합니다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피드백</a:t>
            </a:r>
          </a:p>
          <a:p>
            <a:pPr lvl="1"/>
            <a:r>
              <a:rPr lang="ko-KR" altLang="en-US" dirty="0"/>
              <a:t>회의가 끝난 이후 잘되고 있는 점이나 문제점 등 현황을 파악하고</a:t>
            </a:r>
            <a:r>
              <a:rPr lang="en-US" altLang="ko-KR" dirty="0"/>
              <a:t>, </a:t>
            </a:r>
            <a:r>
              <a:rPr lang="ko-KR" altLang="en-US" dirty="0"/>
              <a:t>올바른 방향으로 개선합니다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5F2BF-7420-48CC-8A9D-E6923C7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7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B143-50E6-40F9-B50B-E69EA30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5D433-DD9A-42BE-AA83-4E17EC73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20411-C371-4E5D-8895-3F92B37A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4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CA12-397C-41CA-8FE8-8C51C6DE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1417"/>
            <a:ext cx="8640763" cy="850417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426ACA-AB96-4CA6-AB0B-9F0851F2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" y="6210188"/>
            <a:ext cx="2016054" cy="269987"/>
          </a:xfrm>
        </p:spPr>
        <p:txBody>
          <a:bodyPr/>
          <a:lstStyle/>
          <a:p>
            <a:fld id="{86A0023C-013D-4B2F-B39F-0516008744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5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50E05-5E0C-4A65-92F8-0773FC03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B03A1-1963-4680-94BA-9F48724C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579A6-B5E2-439C-9CD7-6957E006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023C-013D-4B2F-B39F-0516008744E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98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C0F43FD9BF964199581D56114B4C27" ma:contentTypeVersion="11" ma:contentTypeDescription="새 문서를 만듭니다." ma:contentTypeScope="" ma:versionID="2f94f6736a700a7c3f049d4376f1a16f">
  <xsd:schema xmlns:xsd="http://www.w3.org/2001/XMLSchema" xmlns:xs="http://www.w3.org/2001/XMLSchema" xmlns:p="http://schemas.microsoft.com/office/2006/metadata/properties" xmlns:ns3="af16c2e8-b6bd-4b6b-b669-c2f78501a31f" targetNamespace="http://schemas.microsoft.com/office/2006/metadata/properties" ma:root="true" ma:fieldsID="712307dabef5912b330dea80102c9592" ns3:_="">
    <xsd:import namespace="af16c2e8-b6bd-4b6b-b669-c2f78501a3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6c2e8-b6bd-4b6b-b669-c2f78501a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31A941-E28A-423E-8CB4-78473958B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FF0B25-181E-4296-8B06-CB55BD996C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6c2e8-b6bd-4b6b-b669-c2f78501a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CF8899-924C-46A6-98E1-948FB3E65F0F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6c2e8-b6bd-4b6b-b669-c2f78501a31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114811</TotalTime>
  <Words>253</Words>
  <Application>Microsoft Office PowerPoint</Application>
  <PresentationFormat>사용자 지정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Wingdings</vt:lpstr>
      <vt:lpstr>맑은 고딕</vt:lpstr>
      <vt:lpstr>Office 테마</vt:lpstr>
      <vt:lpstr>xx meeting of POSTECH &amp; INFAC 202x.xx.xx </vt:lpstr>
      <vt:lpstr>Contents</vt:lpstr>
      <vt:lpstr>Different types of meeting</vt:lpstr>
      <vt:lpstr>Purpose of meeting</vt:lpstr>
      <vt:lpstr>용어</vt:lpstr>
      <vt:lpstr>성공적인 회의를 위한 6가지 전략</vt:lpstr>
      <vt:lpstr>Future work</vt:lpstr>
      <vt:lpstr>Appendix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Presentation_Format</dc:title>
  <dc:creator>이준수 LEE JUN SU</dc:creator>
  <cp:lastModifiedBy>이준수(기계공학과)</cp:lastModifiedBy>
  <cp:revision>158</cp:revision>
  <dcterms:created xsi:type="dcterms:W3CDTF">2020-11-27T00:40:26Z</dcterms:created>
  <dcterms:modified xsi:type="dcterms:W3CDTF">2022-06-21T01:35:23Z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0x0101009AC0F43FD9BF964199581D56114B4C27</vt:lpwstr>
  </property>
</Properties>
</file>