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6FA"/>
    <a:srgbClr val="6B54F9"/>
    <a:srgbClr val="29CEF9"/>
    <a:srgbClr val="42A0FB"/>
    <a:srgbClr val="6465FF"/>
    <a:srgbClr val="8D56FF"/>
    <a:srgbClr val="6D55FC"/>
    <a:srgbClr val="C655FB"/>
    <a:srgbClr val="EA40A8"/>
    <a:srgbClr val="C65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23E50-0E2A-457B-963B-2534045C3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AFA58-CD9D-4D76-93A8-B9ED8A42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10723-97C9-43FD-99BB-E1025383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277F6-F2B8-412F-AE2B-1F07F984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9AF25-AFFB-4AF5-B21D-28F56939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77023-414F-433F-99B9-445573CF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651D3-B834-47AD-964E-366D2E7B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7C69A-325D-4111-AC63-1A628A3A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BC6FD-5EB7-4C49-B01D-5FB2A042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A004B-A7BE-46FD-9FC9-C6E10E91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3641C-A4AB-4DED-A64C-5761038B1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BD49C-CD5F-4547-9B0E-6152E336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CB9C8-F9EB-4468-8670-301F177D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D79C1-FE64-416D-9421-8CDE504B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D8EEA-F018-4389-8865-88E3BB3B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6487C-4550-4890-B01C-DDA86E6E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F4837-A363-4E15-866F-38EE9930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9098D-0E2B-4543-8BCA-12DB988D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2378-AC95-4093-A038-B63B86B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45175-87A4-467D-B462-6E5A067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15EC5-55FB-4D73-8602-B1A95FEA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4265A-1B14-4A26-BA83-B641FD72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3B024-B8C2-467F-8260-A93B9DAF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D6311-4758-4FC8-995E-66706C81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E9F82-7A68-4323-BCB0-6A45B88E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9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25270-2C3F-49A8-B041-909A864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51FA0-BFD3-4350-A88F-87E7A765F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02FE-E828-4A08-8538-150E1041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54EA5-288C-48A1-90D8-253D41CE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CBEE8-80D6-403E-ACB9-C8B659F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A8039-A675-4340-B2F2-1F899AA0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C1E63-E4BA-4535-8556-0FCC8FA1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7E292-C00D-4B69-B493-E1CBA881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AB5D5-BCA6-461F-9057-065219A00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030D5-DF33-4AE0-BDEB-33AE0CF1B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F14159-1951-444B-86FF-BAE31E2A0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9A3352-5F7D-42C8-A67F-E269032B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1945D0-7D48-43C4-97F2-DC465BF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A6C5CD-3300-4516-9769-EF93CE3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421A-DCDD-48AE-A512-8ABB2720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1733C0-7796-43A4-BBD2-AF531EA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37D6E-3126-49CE-9DEC-668B36E1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DFCF8E-D074-4452-860E-87B94560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3D2FDF-EDA0-4E96-B26A-E2430C5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7B2BF4-6694-4311-A0A9-ABD44249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AB46B-A668-4400-B86E-5DF6ED89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6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CCC8-0261-49F3-A7BB-6BA04477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6DFFE-E41B-43EC-B835-44E1698F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5CD97-B5C4-42B7-A970-2306154E0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D7E9F-F93F-4B65-8FC0-FCE88A3E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968C0-C415-4DF1-999F-3AE8C735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921F5-6A01-4A67-ADC9-FD34820A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953D0-06FA-43C5-BF53-732C2684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AE8428-88F4-4333-A9B7-200CBA17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CE5FF-E761-4D17-935C-064BD6CB5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1DF8F-580A-43F8-924C-D8F556AE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DD008A-5BD4-4474-8701-48966E8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9F8E3-F2F8-42A6-9B44-EC46F91E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3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95FA5-DF5A-4F6D-95A2-F517C798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A10FF-8841-4C3C-9F72-BCB8E21E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8D88B-E488-4AE9-9664-268D585B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BBE0-0617-42AD-97A3-49B3A93B7A5D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1D48-8281-4EFF-B2CF-E90F7D6B2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5BD1-E432-40D6-9A30-85C9D90A2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BD7F-9D83-4AD5-8CDA-246E73597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 hidden="1">
            <a:extLst>
              <a:ext uri="{FF2B5EF4-FFF2-40B4-BE49-F238E27FC236}">
                <a16:creationId xmlns:a16="http://schemas.microsoft.com/office/drawing/2014/main" id="{98902D51-E804-42D2-9B6C-026D23D24B00}"/>
              </a:ext>
            </a:extLst>
          </p:cNvPr>
          <p:cNvSpPr/>
          <p:nvPr/>
        </p:nvSpPr>
        <p:spPr>
          <a:xfrm>
            <a:off x="2186457" y="600763"/>
            <a:ext cx="6709612" cy="6709612"/>
          </a:xfrm>
          <a:prstGeom prst="ellipse">
            <a:avLst/>
          </a:prstGeom>
          <a:solidFill>
            <a:srgbClr val="EA4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 hidden="1">
            <a:extLst>
              <a:ext uri="{FF2B5EF4-FFF2-40B4-BE49-F238E27FC236}">
                <a16:creationId xmlns:a16="http://schemas.microsoft.com/office/drawing/2014/main" id="{0F9469E3-A718-4BAD-B4BF-4F2CB986D1B2}"/>
              </a:ext>
            </a:extLst>
          </p:cNvPr>
          <p:cNvSpPr/>
          <p:nvPr/>
        </p:nvSpPr>
        <p:spPr>
          <a:xfrm>
            <a:off x="4368800" y="-1132815"/>
            <a:ext cx="6709612" cy="6709612"/>
          </a:xfrm>
          <a:prstGeom prst="ellipse">
            <a:avLst/>
          </a:prstGeom>
          <a:solidFill>
            <a:srgbClr val="C65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 hidden="1">
            <a:extLst>
              <a:ext uri="{FF2B5EF4-FFF2-40B4-BE49-F238E27FC236}">
                <a16:creationId xmlns:a16="http://schemas.microsoft.com/office/drawing/2014/main" id="{A70CE6EF-0D9C-42DD-951B-847A05CE51A6}"/>
              </a:ext>
            </a:extLst>
          </p:cNvPr>
          <p:cNvSpPr/>
          <p:nvPr/>
        </p:nvSpPr>
        <p:spPr>
          <a:xfrm>
            <a:off x="668554" y="-1368301"/>
            <a:ext cx="6709612" cy="6709612"/>
          </a:xfrm>
          <a:prstGeom prst="ellipse">
            <a:avLst/>
          </a:prstGeom>
          <a:solidFill>
            <a:srgbClr val="6D5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2B89B2-7BFC-48F5-A81D-60479AD61533}"/>
              </a:ext>
            </a:extLst>
          </p:cNvPr>
          <p:cNvSpPr/>
          <p:nvPr/>
        </p:nvSpPr>
        <p:spPr>
          <a:xfrm>
            <a:off x="3197470" y="1026744"/>
            <a:ext cx="5065776" cy="5065776"/>
          </a:xfrm>
          <a:prstGeom prst="roundRect">
            <a:avLst>
              <a:gd name="adj" fmla="val 25128"/>
            </a:avLst>
          </a:prstGeom>
          <a:solidFill>
            <a:srgbClr val="6B54F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2F7F2D-AD4B-4954-AD3A-8154DA7FC0E7}"/>
              </a:ext>
            </a:extLst>
          </p:cNvPr>
          <p:cNvSpPr/>
          <p:nvPr/>
        </p:nvSpPr>
        <p:spPr>
          <a:xfrm>
            <a:off x="3008375" y="896112"/>
            <a:ext cx="5065776" cy="5065776"/>
          </a:xfrm>
          <a:prstGeom prst="roundRect">
            <a:avLst>
              <a:gd name="adj" fmla="val 25128"/>
            </a:avLst>
          </a:prstGeom>
          <a:gradFill flip="none" rotWithShape="1">
            <a:gsLst>
              <a:gs pos="100000">
                <a:srgbClr val="42A0FB"/>
              </a:gs>
              <a:gs pos="37000">
                <a:srgbClr val="6465FF"/>
              </a:gs>
              <a:gs pos="0">
                <a:srgbClr val="8D56FF"/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19CF16A-8451-442C-A425-F9026132F45A}"/>
              </a:ext>
            </a:extLst>
          </p:cNvPr>
          <p:cNvSpPr/>
          <p:nvPr/>
        </p:nvSpPr>
        <p:spPr>
          <a:xfrm>
            <a:off x="4157472" y="2439707"/>
            <a:ext cx="2706624" cy="1783907"/>
          </a:xfrm>
          <a:custGeom>
            <a:avLst/>
            <a:gdLst>
              <a:gd name="connsiteX0" fmla="*/ 1353312 w 2706624"/>
              <a:gd name="connsiteY0" fmla="*/ 0 h 1783907"/>
              <a:gd name="connsiteX1" fmla="*/ 2706624 w 2706624"/>
              <a:gd name="connsiteY1" fmla="*/ 936880 h 1783907"/>
              <a:gd name="connsiteX2" fmla="*/ 2310248 w 2706624"/>
              <a:gd name="connsiteY2" fmla="*/ 1599355 h 1783907"/>
              <a:gd name="connsiteX3" fmla="*/ 2278935 w 2706624"/>
              <a:gd name="connsiteY3" fmla="*/ 1619057 h 1783907"/>
              <a:gd name="connsiteX4" fmla="*/ 2214195 w 2706624"/>
              <a:gd name="connsiteY4" fmla="*/ 1555917 h 1783907"/>
              <a:gd name="connsiteX5" fmla="*/ 1934079 w 2706624"/>
              <a:gd name="connsiteY5" fmla="*/ 1403944 h 1783907"/>
              <a:gd name="connsiteX6" fmla="*/ 1856644 w 2706624"/>
              <a:gd name="connsiteY6" fmla="*/ 1384602 h 1783907"/>
              <a:gd name="connsiteX7" fmla="*/ 1935215 w 2706624"/>
              <a:gd name="connsiteY7" fmla="*/ 1339723 h 1783907"/>
              <a:gd name="connsiteX8" fmla="*/ 2176246 w 2706624"/>
              <a:gd name="connsiteY8" fmla="*/ 936880 h 1783907"/>
              <a:gd name="connsiteX9" fmla="*/ 1353312 w 2706624"/>
              <a:gd name="connsiteY9" fmla="*/ 367174 h 1783907"/>
              <a:gd name="connsiteX10" fmla="*/ 530378 w 2706624"/>
              <a:gd name="connsiteY10" fmla="*/ 936880 h 1783907"/>
              <a:gd name="connsiteX11" fmla="*/ 1032989 w 2706624"/>
              <a:gd name="connsiteY11" fmla="*/ 1461816 h 1783907"/>
              <a:gd name="connsiteX12" fmla="*/ 1090904 w 2706624"/>
              <a:gd name="connsiteY12" fmla="*/ 1474262 h 1783907"/>
              <a:gd name="connsiteX13" fmla="*/ 967915 w 2706624"/>
              <a:gd name="connsiteY13" fmla="*/ 1555917 h 1783907"/>
              <a:gd name="connsiteX14" fmla="*/ 779055 w 2706624"/>
              <a:gd name="connsiteY14" fmla="*/ 1781322 h 1783907"/>
              <a:gd name="connsiteX15" fmla="*/ 777880 w 2706624"/>
              <a:gd name="connsiteY15" fmla="*/ 1783907 h 1783907"/>
              <a:gd name="connsiteX16" fmla="*/ 708243 w 2706624"/>
              <a:gd name="connsiteY16" fmla="*/ 1760684 h 1783907"/>
              <a:gd name="connsiteX17" fmla="*/ 0 w 2706624"/>
              <a:gd name="connsiteY17" fmla="*/ 936880 h 1783907"/>
              <a:gd name="connsiteX18" fmla="*/ 1353312 w 2706624"/>
              <a:gd name="connsiteY18" fmla="*/ 0 h 178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06624" h="1783907">
                <a:moveTo>
                  <a:pt x="1353312" y="0"/>
                </a:moveTo>
                <a:cubicBezTo>
                  <a:pt x="2100726" y="0"/>
                  <a:pt x="2706624" y="419455"/>
                  <a:pt x="2706624" y="936880"/>
                </a:cubicBezTo>
                <a:cubicBezTo>
                  <a:pt x="2706624" y="1195593"/>
                  <a:pt x="2555150" y="1429813"/>
                  <a:pt x="2310248" y="1599355"/>
                </a:cubicBezTo>
                <a:lnTo>
                  <a:pt x="2278935" y="1619057"/>
                </a:lnTo>
                <a:lnTo>
                  <a:pt x="2214195" y="1555917"/>
                </a:lnTo>
                <a:cubicBezTo>
                  <a:pt x="2134458" y="1491753"/>
                  <a:pt x="2039511" y="1439828"/>
                  <a:pt x="1934079" y="1403944"/>
                </a:cubicBezTo>
                <a:lnTo>
                  <a:pt x="1856644" y="1384602"/>
                </a:lnTo>
                <a:lnTo>
                  <a:pt x="1935215" y="1339723"/>
                </a:lnTo>
                <a:cubicBezTo>
                  <a:pt x="2084136" y="1236627"/>
                  <a:pt x="2176246" y="1094200"/>
                  <a:pt x="2176246" y="936880"/>
                </a:cubicBezTo>
                <a:cubicBezTo>
                  <a:pt x="2176246" y="622240"/>
                  <a:pt x="1807806" y="367174"/>
                  <a:pt x="1353312" y="367174"/>
                </a:cubicBezTo>
                <a:cubicBezTo>
                  <a:pt x="898818" y="367174"/>
                  <a:pt x="530378" y="622240"/>
                  <a:pt x="530378" y="936880"/>
                </a:cubicBezTo>
                <a:cubicBezTo>
                  <a:pt x="530378" y="1172860"/>
                  <a:pt x="737626" y="1375330"/>
                  <a:pt x="1032989" y="1461816"/>
                </a:cubicBezTo>
                <a:lnTo>
                  <a:pt x="1090904" y="1474262"/>
                </a:lnTo>
                <a:lnTo>
                  <a:pt x="967915" y="1555917"/>
                </a:lnTo>
                <a:cubicBezTo>
                  <a:pt x="888177" y="1620081"/>
                  <a:pt x="823649" y="1696483"/>
                  <a:pt x="779055" y="1781322"/>
                </a:cubicBezTo>
                <a:lnTo>
                  <a:pt x="777880" y="1783907"/>
                </a:lnTo>
                <a:lnTo>
                  <a:pt x="708243" y="1760684"/>
                </a:lnTo>
                <a:cubicBezTo>
                  <a:pt x="286382" y="1602033"/>
                  <a:pt x="0" y="1292610"/>
                  <a:pt x="0" y="936880"/>
                </a:cubicBezTo>
                <a:cubicBezTo>
                  <a:pt x="0" y="419455"/>
                  <a:pt x="605898" y="0"/>
                  <a:pt x="135331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19000"/>
                </a:schemeClr>
              </a:gs>
              <a:gs pos="67000">
                <a:schemeClr val="bg1">
                  <a:alpha val="84000"/>
                </a:schemeClr>
              </a:gs>
              <a:gs pos="17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D3A086-7215-425B-9C4A-97207F925A6E}"/>
              </a:ext>
            </a:extLst>
          </p:cNvPr>
          <p:cNvSpPr/>
          <p:nvPr/>
        </p:nvSpPr>
        <p:spPr>
          <a:xfrm>
            <a:off x="4596332" y="1809946"/>
            <a:ext cx="1499668" cy="712818"/>
          </a:xfrm>
          <a:custGeom>
            <a:avLst/>
            <a:gdLst>
              <a:gd name="connsiteX0" fmla="*/ 0 w 1499616"/>
              <a:gd name="connsiteY0" fmla="*/ 393573 h 787146"/>
              <a:gd name="connsiteX1" fmla="*/ 393573 w 1499616"/>
              <a:gd name="connsiteY1" fmla="*/ 0 h 787146"/>
              <a:gd name="connsiteX2" fmla="*/ 1106043 w 1499616"/>
              <a:gd name="connsiteY2" fmla="*/ 0 h 787146"/>
              <a:gd name="connsiteX3" fmla="*/ 1499616 w 1499616"/>
              <a:gd name="connsiteY3" fmla="*/ 393573 h 787146"/>
              <a:gd name="connsiteX4" fmla="*/ 1499616 w 1499616"/>
              <a:gd name="connsiteY4" fmla="*/ 393573 h 787146"/>
              <a:gd name="connsiteX5" fmla="*/ 1106043 w 1499616"/>
              <a:gd name="connsiteY5" fmla="*/ 787146 h 787146"/>
              <a:gd name="connsiteX6" fmla="*/ 393573 w 1499616"/>
              <a:gd name="connsiteY6" fmla="*/ 787146 h 787146"/>
              <a:gd name="connsiteX7" fmla="*/ 0 w 1499616"/>
              <a:gd name="connsiteY7" fmla="*/ 393573 h 787146"/>
              <a:gd name="connsiteX0" fmla="*/ 0 w 1499616"/>
              <a:gd name="connsiteY0" fmla="*/ 393573 h 787146"/>
              <a:gd name="connsiteX1" fmla="*/ 393573 w 1499616"/>
              <a:gd name="connsiteY1" fmla="*/ 0 h 787146"/>
              <a:gd name="connsiteX2" fmla="*/ 1106043 w 1499616"/>
              <a:gd name="connsiteY2" fmla="*/ 0 h 787146"/>
              <a:gd name="connsiteX3" fmla="*/ 1499616 w 1499616"/>
              <a:gd name="connsiteY3" fmla="*/ 393573 h 787146"/>
              <a:gd name="connsiteX4" fmla="*/ 1499616 w 1499616"/>
              <a:gd name="connsiteY4" fmla="*/ 393573 h 787146"/>
              <a:gd name="connsiteX5" fmla="*/ 1106043 w 1499616"/>
              <a:gd name="connsiteY5" fmla="*/ 787146 h 787146"/>
              <a:gd name="connsiteX6" fmla="*/ 393573 w 1499616"/>
              <a:gd name="connsiteY6" fmla="*/ 787146 h 787146"/>
              <a:gd name="connsiteX7" fmla="*/ 0 w 1499616"/>
              <a:gd name="connsiteY7" fmla="*/ 393573 h 787146"/>
              <a:gd name="connsiteX0" fmla="*/ 0 w 1499616"/>
              <a:gd name="connsiteY0" fmla="*/ 393573 h 787146"/>
              <a:gd name="connsiteX1" fmla="*/ 393573 w 1499616"/>
              <a:gd name="connsiteY1" fmla="*/ 0 h 787146"/>
              <a:gd name="connsiteX2" fmla="*/ 1106043 w 1499616"/>
              <a:gd name="connsiteY2" fmla="*/ 0 h 787146"/>
              <a:gd name="connsiteX3" fmla="*/ 1499616 w 1499616"/>
              <a:gd name="connsiteY3" fmla="*/ 393573 h 787146"/>
              <a:gd name="connsiteX4" fmla="*/ 1499616 w 1499616"/>
              <a:gd name="connsiteY4" fmla="*/ 393573 h 787146"/>
              <a:gd name="connsiteX5" fmla="*/ 1106043 w 1499616"/>
              <a:gd name="connsiteY5" fmla="*/ 787146 h 787146"/>
              <a:gd name="connsiteX6" fmla="*/ 393573 w 1499616"/>
              <a:gd name="connsiteY6" fmla="*/ 787146 h 787146"/>
              <a:gd name="connsiteX7" fmla="*/ 0 w 1499616"/>
              <a:gd name="connsiteY7" fmla="*/ 393573 h 787146"/>
              <a:gd name="connsiteX0" fmla="*/ 6 w 1499622"/>
              <a:gd name="connsiteY0" fmla="*/ 393573 h 787146"/>
              <a:gd name="connsiteX1" fmla="*/ 386435 w 1499622"/>
              <a:gd name="connsiteY1" fmla="*/ 26193 h 787146"/>
              <a:gd name="connsiteX2" fmla="*/ 1106049 w 1499622"/>
              <a:gd name="connsiteY2" fmla="*/ 0 h 787146"/>
              <a:gd name="connsiteX3" fmla="*/ 1499622 w 1499622"/>
              <a:gd name="connsiteY3" fmla="*/ 393573 h 787146"/>
              <a:gd name="connsiteX4" fmla="*/ 1499622 w 1499622"/>
              <a:gd name="connsiteY4" fmla="*/ 393573 h 787146"/>
              <a:gd name="connsiteX5" fmla="*/ 1106049 w 1499622"/>
              <a:gd name="connsiteY5" fmla="*/ 787146 h 787146"/>
              <a:gd name="connsiteX6" fmla="*/ 393579 w 1499622"/>
              <a:gd name="connsiteY6" fmla="*/ 787146 h 787146"/>
              <a:gd name="connsiteX7" fmla="*/ 6 w 1499622"/>
              <a:gd name="connsiteY7" fmla="*/ 393573 h 787146"/>
              <a:gd name="connsiteX0" fmla="*/ 6 w 1499622"/>
              <a:gd name="connsiteY0" fmla="*/ 393573 h 787146"/>
              <a:gd name="connsiteX1" fmla="*/ 386435 w 1499622"/>
              <a:gd name="connsiteY1" fmla="*/ 26193 h 787146"/>
              <a:gd name="connsiteX2" fmla="*/ 1106049 w 1499622"/>
              <a:gd name="connsiteY2" fmla="*/ 0 h 787146"/>
              <a:gd name="connsiteX3" fmla="*/ 1499622 w 1499622"/>
              <a:gd name="connsiteY3" fmla="*/ 393573 h 787146"/>
              <a:gd name="connsiteX4" fmla="*/ 1499622 w 1499622"/>
              <a:gd name="connsiteY4" fmla="*/ 393573 h 787146"/>
              <a:gd name="connsiteX5" fmla="*/ 1106049 w 1499622"/>
              <a:gd name="connsiteY5" fmla="*/ 787146 h 787146"/>
              <a:gd name="connsiteX6" fmla="*/ 393579 w 1499622"/>
              <a:gd name="connsiteY6" fmla="*/ 787146 h 787146"/>
              <a:gd name="connsiteX7" fmla="*/ 6 w 1499622"/>
              <a:gd name="connsiteY7" fmla="*/ 393573 h 787146"/>
              <a:gd name="connsiteX0" fmla="*/ 52 w 1499668"/>
              <a:gd name="connsiteY0" fmla="*/ 393573 h 787146"/>
              <a:gd name="connsiteX1" fmla="*/ 386481 w 1499668"/>
              <a:gd name="connsiteY1" fmla="*/ 26193 h 787146"/>
              <a:gd name="connsiteX2" fmla="*/ 1106095 w 1499668"/>
              <a:gd name="connsiteY2" fmla="*/ 0 h 787146"/>
              <a:gd name="connsiteX3" fmla="*/ 1499668 w 1499668"/>
              <a:gd name="connsiteY3" fmla="*/ 393573 h 787146"/>
              <a:gd name="connsiteX4" fmla="*/ 1499668 w 1499668"/>
              <a:gd name="connsiteY4" fmla="*/ 393573 h 787146"/>
              <a:gd name="connsiteX5" fmla="*/ 1106095 w 1499668"/>
              <a:gd name="connsiteY5" fmla="*/ 787146 h 787146"/>
              <a:gd name="connsiteX6" fmla="*/ 393625 w 1499668"/>
              <a:gd name="connsiteY6" fmla="*/ 787146 h 787146"/>
              <a:gd name="connsiteX7" fmla="*/ 52 w 1499668"/>
              <a:gd name="connsiteY7" fmla="*/ 393573 h 787146"/>
              <a:gd name="connsiteX0" fmla="*/ 52 w 1499668"/>
              <a:gd name="connsiteY0" fmla="*/ 393573 h 787146"/>
              <a:gd name="connsiteX1" fmla="*/ 386481 w 1499668"/>
              <a:gd name="connsiteY1" fmla="*/ 26193 h 787146"/>
              <a:gd name="connsiteX2" fmla="*/ 1106095 w 1499668"/>
              <a:gd name="connsiteY2" fmla="*/ 0 h 787146"/>
              <a:gd name="connsiteX3" fmla="*/ 1499668 w 1499668"/>
              <a:gd name="connsiteY3" fmla="*/ 393573 h 787146"/>
              <a:gd name="connsiteX4" fmla="*/ 1499668 w 1499668"/>
              <a:gd name="connsiteY4" fmla="*/ 393573 h 787146"/>
              <a:gd name="connsiteX5" fmla="*/ 1106095 w 1499668"/>
              <a:gd name="connsiteY5" fmla="*/ 787146 h 787146"/>
              <a:gd name="connsiteX6" fmla="*/ 393625 w 1499668"/>
              <a:gd name="connsiteY6" fmla="*/ 787146 h 787146"/>
              <a:gd name="connsiteX7" fmla="*/ 52 w 1499668"/>
              <a:gd name="connsiteY7" fmla="*/ 393573 h 787146"/>
              <a:gd name="connsiteX0" fmla="*/ 52 w 1499668"/>
              <a:gd name="connsiteY0" fmla="*/ 394787 h 788360"/>
              <a:gd name="connsiteX1" fmla="*/ 386481 w 1499668"/>
              <a:gd name="connsiteY1" fmla="*/ 27407 h 788360"/>
              <a:gd name="connsiteX2" fmla="*/ 1106095 w 1499668"/>
              <a:gd name="connsiteY2" fmla="*/ 1214 h 788360"/>
              <a:gd name="connsiteX3" fmla="*/ 1499668 w 1499668"/>
              <a:gd name="connsiteY3" fmla="*/ 394787 h 788360"/>
              <a:gd name="connsiteX4" fmla="*/ 1499668 w 1499668"/>
              <a:gd name="connsiteY4" fmla="*/ 394787 h 788360"/>
              <a:gd name="connsiteX5" fmla="*/ 1106095 w 1499668"/>
              <a:gd name="connsiteY5" fmla="*/ 788360 h 788360"/>
              <a:gd name="connsiteX6" fmla="*/ 393625 w 1499668"/>
              <a:gd name="connsiteY6" fmla="*/ 788360 h 788360"/>
              <a:gd name="connsiteX7" fmla="*/ 52 w 1499668"/>
              <a:gd name="connsiteY7" fmla="*/ 394787 h 78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668" h="788360">
                <a:moveTo>
                  <a:pt x="52" y="394787"/>
                </a:moveTo>
                <a:cubicBezTo>
                  <a:pt x="3623" y="203668"/>
                  <a:pt x="150066" y="101226"/>
                  <a:pt x="386481" y="27407"/>
                </a:cubicBezTo>
                <a:cubicBezTo>
                  <a:pt x="650164" y="-19424"/>
                  <a:pt x="866224" y="9945"/>
                  <a:pt x="1106095" y="1214"/>
                </a:cubicBezTo>
                <a:cubicBezTo>
                  <a:pt x="1323459" y="1214"/>
                  <a:pt x="1499668" y="177423"/>
                  <a:pt x="1499668" y="394787"/>
                </a:cubicBezTo>
                <a:lnTo>
                  <a:pt x="1499668" y="394787"/>
                </a:lnTo>
                <a:cubicBezTo>
                  <a:pt x="1499668" y="612151"/>
                  <a:pt x="1323459" y="788360"/>
                  <a:pt x="1106095" y="788360"/>
                </a:cubicBezTo>
                <a:lnTo>
                  <a:pt x="393625" y="788360"/>
                </a:lnTo>
                <a:cubicBezTo>
                  <a:pt x="176261" y="788360"/>
                  <a:pt x="-3519" y="585906"/>
                  <a:pt x="52" y="3947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9108B5-96C0-4F9D-ABDD-311E6C4AEA28}"/>
              </a:ext>
            </a:extLst>
          </p:cNvPr>
          <p:cNvSpPr/>
          <p:nvPr/>
        </p:nvSpPr>
        <p:spPr>
          <a:xfrm rot="5400000">
            <a:off x="5273439" y="1819268"/>
            <a:ext cx="803873" cy="8412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1B1EE10-16C7-44E1-AE48-0ABEF390B2D2}"/>
              </a:ext>
            </a:extLst>
          </p:cNvPr>
          <p:cNvSpPr/>
          <p:nvPr/>
        </p:nvSpPr>
        <p:spPr>
          <a:xfrm>
            <a:off x="5265610" y="4313466"/>
            <a:ext cx="987552" cy="718439"/>
          </a:xfrm>
          <a:prstGeom prst="ellipse">
            <a:avLst/>
          </a:prstGeom>
          <a:gradFill>
            <a:gsLst>
              <a:gs pos="97000">
                <a:schemeClr val="bg1">
                  <a:alpha val="10000"/>
                </a:schemeClr>
              </a:gs>
              <a:gs pos="62000">
                <a:schemeClr val="bg1">
                  <a:alpha val="78000"/>
                </a:schemeClr>
              </a:gs>
              <a:gs pos="17000">
                <a:schemeClr val="bg1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27.photography app 2x | 앱 아이콘 디자인, 앱 아이콘, 앱" hidden="1">
            <a:extLst>
              <a:ext uri="{FF2B5EF4-FFF2-40B4-BE49-F238E27FC236}">
                <a16:creationId xmlns:a16="http://schemas.microsoft.com/office/drawing/2014/main" id="{6A1313C1-1B11-4C6B-98B2-81AD6073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494" y="-315055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0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준성</dc:creator>
  <cp:lastModifiedBy>윤 준성</cp:lastModifiedBy>
  <cp:revision>2</cp:revision>
  <dcterms:created xsi:type="dcterms:W3CDTF">2020-07-04T14:54:48Z</dcterms:created>
  <dcterms:modified xsi:type="dcterms:W3CDTF">2020-07-04T15:19:27Z</dcterms:modified>
</cp:coreProperties>
</file>