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7ED5903-862C-48D4-8454-EE48D92EFA6C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3EB456D-0F52-4608-AC6C-867172A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8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5903-862C-48D4-8454-EE48D92EFA6C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456D-0F52-4608-AC6C-867172A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6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5903-862C-48D4-8454-EE48D92EFA6C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456D-0F52-4608-AC6C-867172A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92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5903-862C-48D4-8454-EE48D92EFA6C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456D-0F52-4608-AC6C-867172A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40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5903-862C-48D4-8454-EE48D92EFA6C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456D-0F52-4608-AC6C-867172A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5903-862C-48D4-8454-EE48D92EFA6C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456D-0F52-4608-AC6C-867172A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64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5903-862C-48D4-8454-EE48D92EFA6C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456D-0F52-4608-AC6C-867172A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5903-862C-48D4-8454-EE48D92EFA6C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456D-0F52-4608-AC6C-867172A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4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5903-862C-48D4-8454-EE48D92EFA6C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456D-0F52-4608-AC6C-867172A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5903-862C-48D4-8454-EE48D92EFA6C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456D-0F52-4608-AC6C-867172A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9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5903-862C-48D4-8454-EE48D92EFA6C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456D-0F52-4608-AC6C-867172A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6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5903-862C-48D4-8454-EE48D92EFA6C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456D-0F52-4608-AC6C-867172A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0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5903-862C-48D4-8454-EE48D92EFA6C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456D-0F52-4608-AC6C-867172A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8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5903-862C-48D4-8454-EE48D92EFA6C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456D-0F52-4608-AC6C-867172A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2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5903-862C-48D4-8454-EE48D92EFA6C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456D-0F52-4608-AC6C-867172A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4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5903-862C-48D4-8454-EE48D92EFA6C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456D-0F52-4608-AC6C-867172A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3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5903-862C-48D4-8454-EE48D92EFA6C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456D-0F52-4608-AC6C-867172A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ED5903-862C-48D4-8454-EE48D92EFA6C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3EB456D-0F52-4608-AC6C-867172A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2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</a:t>
            </a:r>
            <a:r>
              <a:rPr lang="en-US" dirty="0" err="1" smtClean="0"/>
              <a:t>ppt</a:t>
            </a:r>
            <a:r>
              <a:rPr lang="en-US" dirty="0" smtClean="0"/>
              <a:t> designers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online </a:t>
            </a:r>
            <a:r>
              <a:rPr lang="en-US" dirty="0"/>
              <a:t>Solution’s for your presentations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System Works (Client)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" y="2811956"/>
            <a:ext cx="3599645" cy="3599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8494" y="6411601"/>
            <a:ext cx="110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Curved Down Arrow 6"/>
          <p:cNvSpPr/>
          <p:nvPr/>
        </p:nvSpPr>
        <p:spPr>
          <a:xfrm>
            <a:off x="3245476" y="3361385"/>
            <a:ext cx="4816699" cy="15841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2923" y="5493878"/>
            <a:ext cx="352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Www.OnlinePPTSolution.com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7172" y="4945487"/>
            <a:ext cx="131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website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0033" y="3784104"/>
            <a:ext cx="110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6501"/>
            <a:ext cx="10515600" cy="1325563"/>
          </a:xfrm>
        </p:spPr>
        <p:txBody>
          <a:bodyPr/>
          <a:lstStyle/>
          <a:p>
            <a:r>
              <a:rPr lang="en-US" dirty="0" smtClean="0"/>
              <a:t>How does the System Works (Client)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09645" y="2326715"/>
            <a:ext cx="2532845" cy="5924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I'm an Accountant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4" y="2641326"/>
            <a:ext cx="3599645" cy="35996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70985" y="2456660"/>
            <a:ext cx="188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a category :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9478851" y="2438263"/>
            <a:ext cx="463639" cy="48088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85656" y="2919143"/>
            <a:ext cx="2356833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I'm a Teacher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85656" y="3511571"/>
            <a:ext cx="2356833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I'm a Scientist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4406" y="6353360"/>
            <a:ext cx="167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60669" y="6030195"/>
            <a:ext cx="375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Www.OnlinePPTSolution.com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60266" y="4309921"/>
            <a:ext cx="238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topic do u want?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30355" y="4309921"/>
            <a:ext cx="2112134" cy="59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Taxonomy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34895" y="6353360"/>
            <a:ext cx="35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Design Category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061397" y="5179326"/>
            <a:ext cx="238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it will be used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22783" y="5019150"/>
            <a:ext cx="1519706" cy="59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3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6501"/>
            <a:ext cx="10515600" cy="1325563"/>
          </a:xfrm>
        </p:spPr>
        <p:txBody>
          <a:bodyPr/>
          <a:lstStyle/>
          <a:p>
            <a:r>
              <a:rPr lang="en-US" dirty="0" smtClean="0"/>
              <a:t>How does the System Works (Client)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619"/>
            <a:ext cx="3599645" cy="35996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68628" y="2480811"/>
            <a:ext cx="247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theme Color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60620" y="5845529"/>
            <a:ext cx="167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64439" y="6030195"/>
            <a:ext cx="355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Www.OnlinePPTSolution.com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68628" y="3757486"/>
            <a:ext cx="238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have details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004219" y="2345430"/>
            <a:ext cx="2112134" cy="59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blue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12545" y="6518398"/>
            <a:ext cx="35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Design Category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721179" y="4710995"/>
            <a:ext cx="238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you have something on your mind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596647" y="3730021"/>
            <a:ext cx="1519706" cy="59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on taxonomy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22783" y="3122524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 is neat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744495" y="4710995"/>
            <a:ext cx="2371858" cy="1134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I want to impress my boss with graphs and data and make his eye grow big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65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6501"/>
            <a:ext cx="10515600" cy="1325563"/>
          </a:xfrm>
        </p:spPr>
        <p:txBody>
          <a:bodyPr/>
          <a:lstStyle/>
          <a:p>
            <a:r>
              <a:rPr lang="en-US" dirty="0" smtClean="0"/>
              <a:t>How does the System Works (Client)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619"/>
            <a:ext cx="3599645" cy="35996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2391" y="2480811"/>
            <a:ext cx="136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Contest Title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60620" y="5845529"/>
            <a:ext cx="167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81104" y="6030195"/>
            <a:ext cx="383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Www.OnlinePPTSolution.com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7590" y="3422442"/>
            <a:ext cx="238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Contest Subtitle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48281" y="2357321"/>
            <a:ext cx="2507088" cy="59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me Taxonomy Presentation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42219" y="6353360"/>
            <a:ext cx="35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Make a Contest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22391" y="4745855"/>
            <a:ext cx="238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Winner Price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16967" y="3422442"/>
            <a:ext cx="2043448" cy="59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Accountant expert is a must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48281" y="4710995"/>
            <a:ext cx="1837387" cy="745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dirty="0" smtClean="0"/>
              <a:t>$100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61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6501"/>
            <a:ext cx="10515600" cy="1325563"/>
          </a:xfrm>
        </p:spPr>
        <p:txBody>
          <a:bodyPr/>
          <a:lstStyle/>
          <a:p>
            <a:r>
              <a:rPr lang="en-US" dirty="0" smtClean="0"/>
              <a:t>How does the System Works (Client)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619"/>
            <a:ext cx="3599645" cy="35996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31442" y="4767544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a bundle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60620" y="5845529"/>
            <a:ext cx="167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08063" y="6030195"/>
            <a:ext cx="331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Www.OnlinePPTSolution.com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48281" y="1453612"/>
            <a:ext cx="35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Make a Contest</a:t>
            </a:r>
            <a:endParaRPr lang="en-US" sz="24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5383369" y="2537138"/>
            <a:ext cx="1300766" cy="184167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FREE</a:t>
            </a:r>
          </a:p>
          <a:p>
            <a:pPr algn="ctr"/>
            <a:r>
              <a:rPr lang="en-US" sz="1400" dirty="0" smtClean="0"/>
              <a:t>Low level Designers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6797898" y="2537138"/>
            <a:ext cx="1300766" cy="184167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Silver</a:t>
            </a:r>
          </a:p>
          <a:p>
            <a:pPr algn="ctr"/>
            <a:endParaRPr lang="en-US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Minimum </a:t>
            </a:r>
            <a:r>
              <a:rPr lang="en-US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lvl</a:t>
            </a:r>
            <a:endParaRPr lang="en-US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Designers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296502" y="2512904"/>
            <a:ext cx="1300766" cy="18416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Gold</a:t>
            </a:r>
          </a:p>
          <a:p>
            <a:pPr algn="ctr"/>
            <a:endParaRPr lang="en-US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Expert</a:t>
            </a:r>
          </a:p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Designers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753958" y="2189409"/>
            <a:ext cx="1509689" cy="214759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Premium</a:t>
            </a:r>
          </a:p>
          <a:p>
            <a:pPr algn="ctr"/>
            <a:endParaRPr lang="en-US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Expert and Time Efficient</a:t>
            </a:r>
          </a:p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Designers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12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Packs: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client can post his contest project for free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Designer Which did not meet the minimum Level can bid to his contest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Designer which did not meet the min </a:t>
            </a:r>
            <a:r>
              <a:rPr lang="en-US" dirty="0" err="1" smtClean="0"/>
              <a:t>lvl</a:t>
            </a:r>
            <a:r>
              <a:rPr lang="en-US" dirty="0" smtClean="0"/>
              <a:t> has: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Have no project completed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Not efficient in his work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Newly registered designers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55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Packs: Silver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client can post his contest project to those who has a profile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Designer Which has meet the minimum Level can bid to his contest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Designer which meet the min level has: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Min 5 projects completed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Rated as 50% efficient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Can design well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Medium expertise on presenting data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Completed the project on time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592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Packs: Gold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client can post his contest project to those who has high profile designers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Designer Which has meet the Expert Level can bid to his contest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Designer which meet the expert level has: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More that 20 Projects Completed within a time constraint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Rated as 80%-100% efficient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Very Reliable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Can Design well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Expert in presenting data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53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Packs: Premium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client can post his contest project to those who has high profile designers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Designer Which is Expert Level can bid to his contest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Designer which meet the higher expert level has: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More that 50 Projects Completed within a limited time constraint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Can work on pressure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Rated as 90%-100% efficient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Very Reliable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Very good in design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Expert in presenting data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Very good in suggesting new ideas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98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6501"/>
            <a:ext cx="10515600" cy="1325563"/>
          </a:xfrm>
        </p:spPr>
        <p:txBody>
          <a:bodyPr/>
          <a:lstStyle/>
          <a:p>
            <a:r>
              <a:rPr lang="en-US" dirty="0" smtClean="0"/>
              <a:t>How does the System Works (Client)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619"/>
            <a:ext cx="3599645" cy="35996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60620" y="5845529"/>
            <a:ext cx="167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08063" y="6030195"/>
            <a:ext cx="331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Www.OnlinePPTSolution.com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04337" y="5515800"/>
            <a:ext cx="35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View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10648" y="3013656"/>
            <a:ext cx="321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Project details: bid on the project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10648" y="3860905"/>
            <a:ext cx="32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posted project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10648" y="4375300"/>
            <a:ext cx="32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) his profile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10648" y="4796992"/>
            <a:ext cx="32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4) Find Designers</a:t>
            </a:r>
          </a:p>
        </p:txBody>
      </p:sp>
    </p:spTree>
    <p:extLst>
      <p:ext uri="{BB962C8B-B14F-4D97-AF65-F5344CB8AC3E}">
        <p14:creationId xmlns:p14="http://schemas.microsoft.com/office/powerpoint/2010/main" val="39092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Thinking on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618" y="2837486"/>
            <a:ext cx="4365572" cy="3416300"/>
          </a:xfrm>
        </p:spPr>
        <p:txBody>
          <a:bodyPr/>
          <a:lstStyle/>
          <a:p>
            <a:r>
              <a:rPr lang="en-US" sz="2400" dirty="0" smtClean="0"/>
              <a:t>What is PowerPoint?</a:t>
            </a:r>
          </a:p>
          <a:p>
            <a:r>
              <a:rPr lang="en-US" sz="2400" dirty="0" smtClean="0"/>
              <a:t>Why should I  use PowerPoint?</a:t>
            </a:r>
          </a:p>
          <a:p>
            <a:r>
              <a:rPr lang="en-US" sz="2400" dirty="0" smtClean="0"/>
              <a:t>Could it give me some advantage of using it? How?</a:t>
            </a:r>
          </a:p>
          <a:p>
            <a:r>
              <a:rPr lang="en-US" sz="2400" dirty="0" smtClean="0"/>
              <a:t>Who are using PowerPoint?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603500"/>
            <a:ext cx="3806588" cy="388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2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6501"/>
            <a:ext cx="10515600" cy="1325563"/>
          </a:xfrm>
        </p:spPr>
        <p:txBody>
          <a:bodyPr/>
          <a:lstStyle/>
          <a:p>
            <a:r>
              <a:rPr lang="en-US" dirty="0" smtClean="0"/>
              <a:t>How does the System Works (Client)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619"/>
            <a:ext cx="3599645" cy="35996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60620" y="5845529"/>
            <a:ext cx="167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0648" y="5899927"/>
            <a:ext cx="363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Www.OnlinePPTSolution.com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17028" y="2850353"/>
            <a:ext cx="35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Updates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10648" y="3598576"/>
            <a:ext cx="32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Get Notification( like </a:t>
            </a:r>
            <a:r>
              <a:rPr lang="en-US" dirty="0" err="1" smtClean="0"/>
              <a:t>facebook</a:t>
            </a:r>
            <a:r>
              <a:rPr lang="en-US" dirty="0" smtClean="0"/>
              <a:t> notification) about the project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10648" y="4669498"/>
            <a:ext cx="32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Edit his posted project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10648" y="5051606"/>
            <a:ext cx="32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) Update his profile</a:t>
            </a:r>
          </a:p>
        </p:txBody>
      </p:sp>
    </p:spTree>
    <p:extLst>
      <p:ext uri="{BB962C8B-B14F-4D97-AF65-F5344CB8AC3E}">
        <p14:creationId xmlns:p14="http://schemas.microsoft.com/office/powerpoint/2010/main" val="8564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6501"/>
            <a:ext cx="10515600" cy="1325563"/>
          </a:xfrm>
        </p:spPr>
        <p:txBody>
          <a:bodyPr/>
          <a:lstStyle/>
          <a:p>
            <a:r>
              <a:rPr lang="en-US" dirty="0" smtClean="0"/>
              <a:t>How does the System Works (Client)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619"/>
            <a:ext cx="3599645" cy="35996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60620" y="5845529"/>
            <a:ext cx="167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1453" y="6238918"/>
            <a:ext cx="3761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Www.OnlinePPTSolution.com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27313" y="5665705"/>
            <a:ext cx="35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Approve a project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10648" y="3013656"/>
            <a:ext cx="32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Download the PPT Selected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10648" y="3586869"/>
            <a:ext cx="32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Promote designer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0648" y="4112035"/>
            <a:ext cx="32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) Add to his favorites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10648" y="4545949"/>
            <a:ext cx="32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4) Pay his designer(plus the website income say 2% of the </a:t>
            </a:r>
            <a:r>
              <a:rPr lang="en-US" dirty="0" err="1" smtClean="0"/>
              <a:t>amnt</a:t>
            </a:r>
            <a:r>
              <a:rPr lang="en-US" dirty="0" smtClean="0"/>
              <a:t> paid)</a:t>
            </a:r>
          </a:p>
        </p:txBody>
      </p:sp>
    </p:spTree>
    <p:extLst>
      <p:ext uri="{BB962C8B-B14F-4D97-AF65-F5344CB8AC3E}">
        <p14:creationId xmlns:p14="http://schemas.microsoft.com/office/powerpoint/2010/main" val="1984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6501"/>
            <a:ext cx="10515600" cy="1325563"/>
          </a:xfrm>
        </p:spPr>
        <p:txBody>
          <a:bodyPr/>
          <a:lstStyle/>
          <a:p>
            <a:r>
              <a:rPr lang="en-US" dirty="0" smtClean="0"/>
              <a:t>How does the System Works (Client)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6" y="2430550"/>
            <a:ext cx="3599645" cy="35996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60620" y="5845529"/>
            <a:ext cx="167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26558" y="6030195"/>
            <a:ext cx="3993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Www.OnlinePPTSolution.com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12545" y="2355133"/>
            <a:ext cx="35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a project</a:t>
            </a:r>
            <a:endParaRPr lang="en-US" sz="2400" b="1" dirty="0"/>
          </a:p>
        </p:txBody>
      </p:sp>
      <p:sp>
        <p:nvSpPr>
          <p:cNvPr id="3" name="Can 2"/>
          <p:cNvSpPr/>
          <p:nvPr/>
        </p:nvSpPr>
        <p:spPr>
          <a:xfrm>
            <a:off x="7469746" y="3176065"/>
            <a:ext cx="1339403" cy="18803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7418230" y="3668484"/>
            <a:ext cx="1390919" cy="89547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7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6501"/>
            <a:ext cx="10515600" cy="1325563"/>
          </a:xfrm>
        </p:spPr>
        <p:txBody>
          <a:bodyPr/>
          <a:lstStyle/>
          <a:p>
            <a:r>
              <a:rPr lang="en-US" dirty="0" smtClean="0"/>
              <a:t>How does the System Works (Client)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7" y="2430550"/>
            <a:ext cx="3599645" cy="35996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60620" y="5845529"/>
            <a:ext cx="167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26558" y="6030195"/>
            <a:ext cx="3993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Www.OnlinePPTSolution.com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03" y="2391913"/>
            <a:ext cx="3599645" cy="35996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31486" y="4989196"/>
            <a:ext cx="167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56845" y="2949262"/>
            <a:ext cx="2550017" cy="69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224270" y="3966693"/>
            <a:ext cx="2614412" cy="69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07220">
            <a:off x="3993882" y="3549492"/>
            <a:ext cx="2552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Message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52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6501"/>
            <a:ext cx="10515600" cy="1325563"/>
          </a:xfrm>
        </p:spPr>
        <p:txBody>
          <a:bodyPr/>
          <a:lstStyle/>
          <a:p>
            <a:r>
              <a:rPr lang="en-US" dirty="0" smtClean="0"/>
              <a:t>How does the System Works (Designer)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97" y="2524258"/>
            <a:ext cx="3599645" cy="35996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60620" y="5845529"/>
            <a:ext cx="167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82614" y="6030195"/>
            <a:ext cx="463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Www.OnlinePPTSolution.com</a:t>
            </a:r>
          </a:p>
          <a:p>
            <a:endParaRPr lang="en-US" dirty="0"/>
          </a:p>
        </p:txBody>
      </p:sp>
      <p:sp>
        <p:nvSpPr>
          <p:cNvPr id="3" name="Curved Down Arrow 2"/>
          <p:cNvSpPr/>
          <p:nvPr/>
        </p:nvSpPr>
        <p:spPr>
          <a:xfrm>
            <a:off x="3953814" y="3036194"/>
            <a:ext cx="2794716" cy="8242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8083" y="3263651"/>
            <a:ext cx="179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Bid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903613" y="2875207"/>
            <a:ext cx="2757151" cy="19704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6501"/>
            <a:ext cx="10515600" cy="1325563"/>
          </a:xfrm>
        </p:spPr>
        <p:txBody>
          <a:bodyPr/>
          <a:lstStyle/>
          <a:p>
            <a:r>
              <a:rPr lang="en-US" dirty="0" smtClean="0"/>
              <a:t>How does the System Works (Designer)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619"/>
            <a:ext cx="3599645" cy="35996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60620" y="5845529"/>
            <a:ext cx="167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08063" y="6030195"/>
            <a:ext cx="331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Www.OnlinePPTSolution.com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1847" y="2852301"/>
            <a:ext cx="179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Paid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06" y="2179938"/>
            <a:ext cx="5689242" cy="3792828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4340180" y="3554569"/>
            <a:ext cx="1146220" cy="540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PowerPoint is a Great Tool for conveying your message to your Audience </a:t>
            </a:r>
          </a:p>
          <a:p>
            <a:r>
              <a:rPr lang="en-US" dirty="0" smtClean="0"/>
              <a:t>It  is used by :</a:t>
            </a:r>
          </a:p>
          <a:p>
            <a:pPr lvl="1"/>
            <a:r>
              <a:rPr lang="en-US" dirty="0" smtClean="0"/>
              <a:t>Public Speaker (for interactive learning)</a:t>
            </a:r>
          </a:p>
          <a:p>
            <a:pPr lvl="1"/>
            <a:r>
              <a:rPr lang="en-US" dirty="0" smtClean="0"/>
              <a:t>Professor (for teaching a lesson)</a:t>
            </a:r>
          </a:p>
          <a:p>
            <a:pPr lvl="1"/>
            <a:r>
              <a:rPr lang="en-US" dirty="0" smtClean="0"/>
              <a:t> Accountant (for accounting money)</a:t>
            </a:r>
          </a:p>
          <a:p>
            <a:pPr lvl="1"/>
            <a:r>
              <a:rPr lang="en-US" dirty="0" smtClean="0"/>
              <a:t>Student (for presenting his project,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Businessman ( for presenting new business trend)</a:t>
            </a:r>
          </a:p>
          <a:p>
            <a:pPr lvl="1"/>
            <a:r>
              <a:rPr lang="en-US" dirty="0" smtClean="0"/>
              <a:t>Priest (for preaching)</a:t>
            </a:r>
          </a:p>
          <a:p>
            <a:pPr lvl="1"/>
            <a:r>
              <a:rPr lang="en-US" dirty="0" smtClean="0"/>
              <a:t>Others like me or you for presentation of a wedding or a burial of the died.</a:t>
            </a:r>
          </a:p>
          <a:p>
            <a:pPr marL="457200" lvl="1" indent="0">
              <a:buNone/>
            </a:pPr>
            <a:r>
              <a:rPr lang="en-US" dirty="0" smtClean="0"/>
              <a:t>	and many more reasons.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on using PPT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 you know how to use the PowerPoint?</a:t>
            </a:r>
          </a:p>
          <a:p>
            <a:r>
              <a:rPr lang="en-US" sz="2400" dirty="0" smtClean="0"/>
              <a:t>Can you deliver want you want to convey to your audience?</a:t>
            </a:r>
          </a:p>
          <a:p>
            <a:r>
              <a:rPr lang="en-US" sz="2400" dirty="0" smtClean="0"/>
              <a:t>Can you create a design which is suited for your presentation?</a:t>
            </a:r>
          </a:p>
          <a:p>
            <a:r>
              <a:rPr lang="en-US" sz="2400" dirty="0" smtClean="0"/>
              <a:t>Do you have a time to create you presentation? Or Modify and refine your presentation?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107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65" y="30073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if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87" y="1890693"/>
            <a:ext cx="5065925" cy="50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9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935642"/>
          </a:xfrm>
        </p:spPr>
        <p:txBody>
          <a:bodyPr>
            <a:normAutofit/>
          </a:bodyPr>
          <a:lstStyle/>
          <a:p>
            <a:r>
              <a:rPr lang="en-US" dirty="0" smtClean="0"/>
              <a:t>What If </a:t>
            </a:r>
            <a:r>
              <a:rPr lang="en-US" dirty="0" smtClean="0"/>
              <a:t>There is Somebody Who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2592"/>
            <a:ext cx="10515600" cy="41807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000" dirty="0" smtClean="0"/>
              <a:t> knows how to use Microsoft PowerPoint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 smtClean="0"/>
              <a:t> has the time to create my Presentation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/>
              <a:t> </a:t>
            </a:r>
            <a:r>
              <a:rPr lang="en-US" sz="4000" dirty="0" smtClean="0"/>
              <a:t>is Intelligent enough to analyze and refine my problem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 smtClean="0"/>
              <a:t>Is very creative to present it beautifully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9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0466" y="579549"/>
            <a:ext cx="6735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Why don’t we . . .</a:t>
            </a:r>
          </a:p>
          <a:p>
            <a:pPr algn="ctr"/>
            <a:r>
              <a:rPr lang="en-US" sz="3600" dirty="0" smtClean="0"/>
              <a:t>                      Create a System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35" y="2386953"/>
            <a:ext cx="4800600" cy="437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system which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Anyone (Client) could make a contest on his problem on presentation within a limited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Anyone (designer) Could bid on a project and make money out of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 let a client choose his designer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 update a client on the progress of his problem on presentation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Could give both client and designer a win-win situation.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Could make them more productive in their own jobs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System Works (Client)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" y="2813553"/>
            <a:ext cx="4475113" cy="29702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1077" y="6037712"/>
            <a:ext cx="1264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Client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418230" y="2454592"/>
            <a:ext cx="2691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Problems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031864" y="3498556"/>
            <a:ext cx="34644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He is an accountant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He wants to impress his boss with his presentation on tax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He will present it within 3 days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He is very busy that he thinks he couldn’t impress his boss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251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916</Words>
  <Application>Microsoft Office PowerPoint</Application>
  <PresentationFormat>Widescreen</PresentationFormat>
  <Paragraphs>180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Aharoni</vt:lpstr>
      <vt:lpstr>Arial</vt:lpstr>
      <vt:lpstr>Century Gothic</vt:lpstr>
      <vt:lpstr>Wingdings</vt:lpstr>
      <vt:lpstr>Wingdings 3</vt:lpstr>
      <vt:lpstr>Ion Boardroom</vt:lpstr>
      <vt:lpstr>Online ppt designers</vt:lpstr>
      <vt:lpstr>Abstract Thinking on PowerPoint</vt:lpstr>
      <vt:lpstr>PowerPoint</vt:lpstr>
      <vt:lpstr>Problems on using PPT</vt:lpstr>
      <vt:lpstr>What if </vt:lpstr>
      <vt:lpstr>What If There is Somebody Who :</vt:lpstr>
      <vt:lpstr>PowerPoint Presentation</vt:lpstr>
      <vt:lpstr>A system which</vt:lpstr>
      <vt:lpstr>How does the System Works (Client)</vt:lpstr>
      <vt:lpstr>How does the System Works (Client)</vt:lpstr>
      <vt:lpstr>How does the System Works (Client)</vt:lpstr>
      <vt:lpstr>How does the System Works (Client)</vt:lpstr>
      <vt:lpstr>How does the System Works (Client)</vt:lpstr>
      <vt:lpstr>How does the System Works (Client)</vt:lpstr>
      <vt:lpstr>Price Packs: FREE</vt:lpstr>
      <vt:lpstr>Price Packs: Silver</vt:lpstr>
      <vt:lpstr>Price Packs: Gold</vt:lpstr>
      <vt:lpstr>Price Packs: Premium</vt:lpstr>
      <vt:lpstr>How does the System Works (Client)</vt:lpstr>
      <vt:lpstr>How does the System Works (Client)</vt:lpstr>
      <vt:lpstr>How does the System Works (Client)</vt:lpstr>
      <vt:lpstr>How does the System Works (Client)</vt:lpstr>
      <vt:lpstr>How does the System Works (Client)</vt:lpstr>
      <vt:lpstr>How does the System Works (Designer)</vt:lpstr>
      <vt:lpstr>How does the System Works (Designer)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tongbensme</dc:creator>
  <cp:lastModifiedBy>tongbensme</cp:lastModifiedBy>
  <cp:revision>19</cp:revision>
  <dcterms:created xsi:type="dcterms:W3CDTF">2014-07-16T14:16:08Z</dcterms:created>
  <dcterms:modified xsi:type="dcterms:W3CDTF">2014-07-16T19:43:20Z</dcterms:modified>
</cp:coreProperties>
</file>