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8" r:id="rId3"/>
    <p:sldId id="259" r:id="rId4"/>
    <p:sldId id="260" r:id="rId5"/>
    <p:sldId id="261" r:id="rId6"/>
    <p:sldId id="257" r:id="rId7"/>
    <p:sldId id="262" r:id="rId8"/>
    <p:sldId id="263"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8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5E106-B742-444A-BA3F-1090312FEE8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86AAC663-E946-4912-A1F4-AB95163029AC}">
      <dgm:prSet phldrT="[テキスト]"/>
      <dgm:spPr/>
      <dgm:t>
        <a:bodyPr/>
        <a:lstStyle/>
        <a:p>
          <a:r>
            <a:rPr kumimoji="1" lang="ja-JP" altLang="en-US" dirty="0" smtClean="0"/>
            <a:t>各自のスキルアップ</a:t>
          </a:r>
          <a:endParaRPr kumimoji="1" lang="ja-JP" altLang="en-US" dirty="0"/>
        </a:p>
      </dgm:t>
    </dgm:pt>
    <dgm:pt modelId="{ED34BFCC-636D-4099-8A85-3761A5F0F8A7}" type="parTrans" cxnId="{E54EC8FB-02EE-4647-BC63-512668D7BE8F}">
      <dgm:prSet/>
      <dgm:spPr/>
      <dgm:t>
        <a:bodyPr/>
        <a:lstStyle/>
        <a:p>
          <a:endParaRPr kumimoji="1" lang="ja-JP" altLang="en-US"/>
        </a:p>
      </dgm:t>
    </dgm:pt>
    <dgm:pt modelId="{4146223C-CB6C-4DC9-8974-920FDBB735AA}" type="sibTrans" cxnId="{E54EC8FB-02EE-4647-BC63-512668D7BE8F}">
      <dgm:prSet/>
      <dgm:spPr/>
      <dgm:t>
        <a:bodyPr/>
        <a:lstStyle/>
        <a:p>
          <a:endParaRPr kumimoji="1" lang="ja-JP" altLang="en-US"/>
        </a:p>
      </dgm:t>
    </dgm:pt>
    <dgm:pt modelId="{61B0C3B3-41D3-4165-A137-F78FE1644C94}">
      <dgm:prSet phldrT="[テキスト]"/>
      <dgm:spPr/>
      <dgm:t>
        <a:bodyPr/>
        <a:lstStyle/>
        <a:p>
          <a:r>
            <a:rPr kumimoji="1" lang="ja-JP" altLang="en-US" dirty="0" smtClean="0"/>
            <a:t>なん</a:t>
          </a:r>
          <a:r>
            <a:rPr kumimoji="1" lang="ja-JP" altLang="en-US" dirty="0" err="1" smtClean="0"/>
            <a:t>ちゃって</a:t>
          </a:r>
          <a:r>
            <a:rPr kumimoji="1" lang="ja-JP" altLang="en-US" dirty="0" smtClean="0"/>
            <a:t>プロジェクトを通じてまずはものづくりエンジニアとしてのスキルを磨く</a:t>
          </a:r>
          <a:endParaRPr kumimoji="1" lang="ja-JP" altLang="en-US" dirty="0"/>
        </a:p>
      </dgm:t>
    </dgm:pt>
    <dgm:pt modelId="{71EDC15E-A851-41BB-924B-9BCAD1F0761B}" type="parTrans" cxnId="{50EF2B2E-C2C9-468D-A1D6-525CA473D3AC}">
      <dgm:prSet/>
      <dgm:spPr/>
      <dgm:t>
        <a:bodyPr/>
        <a:lstStyle/>
        <a:p>
          <a:endParaRPr kumimoji="1" lang="ja-JP" altLang="en-US"/>
        </a:p>
      </dgm:t>
    </dgm:pt>
    <dgm:pt modelId="{8BB7337A-46C4-468B-A05D-EBE8A98FC527}" type="sibTrans" cxnId="{50EF2B2E-C2C9-468D-A1D6-525CA473D3AC}">
      <dgm:prSet/>
      <dgm:spPr/>
      <dgm:t>
        <a:bodyPr/>
        <a:lstStyle/>
        <a:p>
          <a:endParaRPr kumimoji="1" lang="ja-JP" altLang="en-US"/>
        </a:p>
      </dgm:t>
    </dgm:pt>
    <dgm:pt modelId="{1981C669-11F1-4EF3-94F8-7435F28C025F}">
      <dgm:prSet phldrT="[テキスト]"/>
      <dgm:spPr/>
      <dgm:t>
        <a:bodyPr/>
        <a:lstStyle/>
        <a:p>
          <a:r>
            <a:rPr kumimoji="1" lang="ja-JP" altLang="en-US" dirty="0" smtClean="0"/>
            <a:t>世におもろいものを残す</a:t>
          </a:r>
          <a:endParaRPr kumimoji="1" lang="ja-JP" altLang="en-US" dirty="0"/>
        </a:p>
      </dgm:t>
    </dgm:pt>
    <dgm:pt modelId="{CFFD9426-784D-4891-815F-3C58D9419061}" type="parTrans" cxnId="{8536E8CB-F37B-4C72-8702-68FCFBB05FC0}">
      <dgm:prSet/>
      <dgm:spPr/>
      <dgm:t>
        <a:bodyPr/>
        <a:lstStyle/>
        <a:p>
          <a:endParaRPr kumimoji="1" lang="ja-JP" altLang="en-US"/>
        </a:p>
      </dgm:t>
    </dgm:pt>
    <dgm:pt modelId="{7CBC1FA8-4346-472C-B4CF-CAC3FE9485FB}" type="sibTrans" cxnId="{8536E8CB-F37B-4C72-8702-68FCFBB05FC0}">
      <dgm:prSet/>
      <dgm:spPr/>
      <dgm:t>
        <a:bodyPr/>
        <a:lstStyle/>
        <a:p>
          <a:endParaRPr kumimoji="1" lang="ja-JP" altLang="en-US"/>
        </a:p>
      </dgm:t>
    </dgm:pt>
    <dgm:pt modelId="{36D6C4A5-D039-4843-AF61-B07169259279}">
      <dgm:prSet phldrT="[テキスト]"/>
      <dgm:spPr/>
      <dgm:t>
        <a:bodyPr/>
        <a:lstStyle/>
        <a:p>
          <a:r>
            <a:rPr kumimoji="1" lang="ja-JP" altLang="en-US" dirty="0" smtClean="0"/>
            <a:t>せっかくなら自分たちで面白いものを作り、世に残してみようよ！</a:t>
          </a:r>
          <a:endParaRPr kumimoji="1" lang="ja-JP" altLang="en-US" dirty="0"/>
        </a:p>
      </dgm:t>
    </dgm:pt>
    <dgm:pt modelId="{46A8E25A-EEFA-4A48-A78C-DDE5FB6436EA}" type="parTrans" cxnId="{DA6343FC-DBA6-4F8D-AFEC-3F7865A32E02}">
      <dgm:prSet/>
      <dgm:spPr/>
      <dgm:t>
        <a:bodyPr/>
        <a:lstStyle/>
        <a:p>
          <a:endParaRPr kumimoji="1" lang="ja-JP" altLang="en-US"/>
        </a:p>
      </dgm:t>
    </dgm:pt>
    <dgm:pt modelId="{13519DC3-1B47-445A-8391-8DFC752C845D}" type="sibTrans" cxnId="{DA6343FC-DBA6-4F8D-AFEC-3F7865A32E02}">
      <dgm:prSet/>
      <dgm:spPr/>
      <dgm:t>
        <a:bodyPr/>
        <a:lstStyle/>
        <a:p>
          <a:endParaRPr kumimoji="1" lang="ja-JP" altLang="en-US"/>
        </a:p>
      </dgm:t>
    </dgm:pt>
    <dgm:pt modelId="{3EEFA4E0-6FC1-4F8A-A248-C33DD972C9E8}">
      <dgm:prSet phldrT="[テキスト]"/>
      <dgm:spPr/>
      <dgm:t>
        <a:bodyPr/>
        <a:lstStyle/>
        <a:p>
          <a:r>
            <a:rPr kumimoji="1" lang="ja-JP" altLang="en-US" dirty="0" smtClean="0"/>
            <a:t>金</a:t>
          </a:r>
          <a:endParaRPr kumimoji="1" lang="ja-JP" altLang="en-US" dirty="0"/>
        </a:p>
      </dgm:t>
    </dgm:pt>
    <dgm:pt modelId="{0C7E2AF5-4413-4AF9-91F4-683E911EB9AB}" type="parTrans" cxnId="{6A3F499E-96A5-46A2-B513-8DE460C4DCA7}">
      <dgm:prSet/>
      <dgm:spPr/>
      <dgm:t>
        <a:bodyPr/>
        <a:lstStyle/>
        <a:p>
          <a:endParaRPr kumimoji="1" lang="ja-JP" altLang="en-US"/>
        </a:p>
      </dgm:t>
    </dgm:pt>
    <dgm:pt modelId="{6D532910-1085-47FF-9727-8A1D4A215872}" type="sibTrans" cxnId="{6A3F499E-96A5-46A2-B513-8DE460C4DCA7}">
      <dgm:prSet/>
      <dgm:spPr/>
      <dgm:t>
        <a:bodyPr/>
        <a:lstStyle/>
        <a:p>
          <a:endParaRPr kumimoji="1" lang="ja-JP" altLang="en-US"/>
        </a:p>
      </dgm:t>
    </dgm:pt>
    <dgm:pt modelId="{CDADCC29-5190-4F1D-8F57-B06532E8DA37}">
      <dgm:prSet phldrT="[テキスト]"/>
      <dgm:spPr/>
      <dgm:t>
        <a:bodyPr/>
        <a:lstStyle/>
        <a:p>
          <a:r>
            <a:rPr kumimoji="1" lang="ja-JP" altLang="en-US" dirty="0" smtClean="0"/>
            <a:t>やるからには利益をもたらす取り組みが燃えるよね。おもろければついてくるはず。</a:t>
          </a:r>
          <a:endParaRPr kumimoji="1" lang="ja-JP" altLang="en-US" dirty="0"/>
        </a:p>
      </dgm:t>
    </dgm:pt>
    <dgm:pt modelId="{894F8633-FA44-45D6-BE6C-F0DC374386E5}" type="parTrans" cxnId="{186734A9-D8DE-450E-A889-6CFFA64DC1D2}">
      <dgm:prSet/>
      <dgm:spPr/>
      <dgm:t>
        <a:bodyPr/>
        <a:lstStyle/>
        <a:p>
          <a:endParaRPr kumimoji="1" lang="ja-JP" altLang="en-US"/>
        </a:p>
      </dgm:t>
    </dgm:pt>
    <dgm:pt modelId="{471F46A5-8B4C-4A2B-B5C8-0E86D4D9CB4B}" type="sibTrans" cxnId="{186734A9-D8DE-450E-A889-6CFFA64DC1D2}">
      <dgm:prSet/>
      <dgm:spPr/>
      <dgm:t>
        <a:bodyPr/>
        <a:lstStyle/>
        <a:p>
          <a:endParaRPr kumimoji="1" lang="ja-JP" altLang="en-US"/>
        </a:p>
      </dgm:t>
    </dgm:pt>
    <dgm:pt modelId="{451CFFCA-F929-41F1-AC1A-B495DC08DEC9}" type="pres">
      <dgm:prSet presAssocID="{C195E106-B742-444A-BA3F-1090312FEE88}" presName="Name0" presStyleCnt="0">
        <dgm:presLayoutVars>
          <dgm:chPref val="3"/>
          <dgm:dir/>
          <dgm:animLvl val="lvl"/>
          <dgm:resizeHandles/>
        </dgm:presLayoutVars>
      </dgm:prSet>
      <dgm:spPr/>
      <dgm:t>
        <a:bodyPr/>
        <a:lstStyle/>
        <a:p>
          <a:endParaRPr kumimoji="1" lang="ja-JP" altLang="en-US"/>
        </a:p>
      </dgm:t>
    </dgm:pt>
    <dgm:pt modelId="{00FC111C-B59A-4EEF-8012-2C5C60550B2C}" type="pres">
      <dgm:prSet presAssocID="{86AAC663-E946-4912-A1F4-AB95163029AC}" presName="horFlow" presStyleCnt="0"/>
      <dgm:spPr/>
    </dgm:pt>
    <dgm:pt modelId="{B6104286-31CD-4150-8D72-DA1A8298D73E}" type="pres">
      <dgm:prSet presAssocID="{86AAC663-E946-4912-A1F4-AB95163029AC}" presName="bigChev" presStyleLbl="node1" presStyleIdx="0" presStyleCnt="3"/>
      <dgm:spPr/>
      <dgm:t>
        <a:bodyPr/>
        <a:lstStyle/>
        <a:p>
          <a:endParaRPr kumimoji="1" lang="ja-JP" altLang="en-US"/>
        </a:p>
      </dgm:t>
    </dgm:pt>
    <dgm:pt modelId="{D51615DB-C92B-4577-9165-BAB6357FEE8E}" type="pres">
      <dgm:prSet presAssocID="{71EDC15E-A851-41BB-924B-9BCAD1F0761B}" presName="parTrans" presStyleCnt="0"/>
      <dgm:spPr/>
    </dgm:pt>
    <dgm:pt modelId="{3B71C6A7-4A15-4353-8526-0C3959621210}" type="pres">
      <dgm:prSet presAssocID="{61B0C3B3-41D3-4165-A137-F78FE1644C94}" presName="node" presStyleLbl="alignAccFollowNode1" presStyleIdx="0" presStyleCnt="3" custScaleX="462428">
        <dgm:presLayoutVars>
          <dgm:bulletEnabled val="1"/>
        </dgm:presLayoutVars>
      </dgm:prSet>
      <dgm:spPr/>
      <dgm:t>
        <a:bodyPr/>
        <a:lstStyle/>
        <a:p>
          <a:endParaRPr kumimoji="1" lang="ja-JP" altLang="en-US"/>
        </a:p>
      </dgm:t>
    </dgm:pt>
    <dgm:pt modelId="{28E4D845-57AB-4FDA-B536-3A4F9DDE4989}" type="pres">
      <dgm:prSet presAssocID="{86AAC663-E946-4912-A1F4-AB95163029AC}" presName="vSp" presStyleCnt="0"/>
      <dgm:spPr/>
    </dgm:pt>
    <dgm:pt modelId="{DB13CE5C-179D-4B06-BDF7-AD3F53B597CE}" type="pres">
      <dgm:prSet presAssocID="{1981C669-11F1-4EF3-94F8-7435F28C025F}" presName="horFlow" presStyleCnt="0"/>
      <dgm:spPr/>
    </dgm:pt>
    <dgm:pt modelId="{EBA90A8E-F8A8-4E5D-A37D-4D88F63346B9}" type="pres">
      <dgm:prSet presAssocID="{1981C669-11F1-4EF3-94F8-7435F28C025F}" presName="bigChev" presStyleLbl="node1" presStyleIdx="1" presStyleCnt="3"/>
      <dgm:spPr/>
      <dgm:t>
        <a:bodyPr/>
        <a:lstStyle/>
        <a:p>
          <a:endParaRPr kumimoji="1" lang="ja-JP" altLang="en-US"/>
        </a:p>
      </dgm:t>
    </dgm:pt>
    <dgm:pt modelId="{B37C0A9F-AFA8-4DE6-8CAB-8B3A4D8D5213}" type="pres">
      <dgm:prSet presAssocID="{46A8E25A-EEFA-4A48-A78C-DDE5FB6436EA}" presName="parTrans" presStyleCnt="0"/>
      <dgm:spPr/>
    </dgm:pt>
    <dgm:pt modelId="{DB5598B9-46F0-4BE3-8101-53C82BEC6C64}" type="pres">
      <dgm:prSet presAssocID="{36D6C4A5-D039-4843-AF61-B07169259279}" presName="node" presStyleLbl="alignAccFollowNode1" presStyleIdx="1" presStyleCnt="3" custScaleX="462749">
        <dgm:presLayoutVars>
          <dgm:bulletEnabled val="1"/>
        </dgm:presLayoutVars>
      </dgm:prSet>
      <dgm:spPr/>
      <dgm:t>
        <a:bodyPr/>
        <a:lstStyle/>
        <a:p>
          <a:endParaRPr kumimoji="1" lang="ja-JP" altLang="en-US"/>
        </a:p>
      </dgm:t>
    </dgm:pt>
    <dgm:pt modelId="{A4CAB173-197C-4DBD-8795-E98BF1BC2710}" type="pres">
      <dgm:prSet presAssocID="{1981C669-11F1-4EF3-94F8-7435F28C025F}" presName="vSp" presStyleCnt="0"/>
      <dgm:spPr/>
    </dgm:pt>
    <dgm:pt modelId="{FAB6BF03-36A3-4474-9E65-4A61C36AFCE1}" type="pres">
      <dgm:prSet presAssocID="{3EEFA4E0-6FC1-4F8A-A248-C33DD972C9E8}" presName="horFlow" presStyleCnt="0"/>
      <dgm:spPr/>
    </dgm:pt>
    <dgm:pt modelId="{16E0F5C9-AA41-4F26-B8E7-C34118681C36}" type="pres">
      <dgm:prSet presAssocID="{3EEFA4E0-6FC1-4F8A-A248-C33DD972C9E8}" presName="bigChev" presStyleLbl="node1" presStyleIdx="2" presStyleCnt="3"/>
      <dgm:spPr/>
      <dgm:t>
        <a:bodyPr/>
        <a:lstStyle/>
        <a:p>
          <a:endParaRPr kumimoji="1" lang="ja-JP" altLang="en-US"/>
        </a:p>
      </dgm:t>
    </dgm:pt>
    <dgm:pt modelId="{7F7AC328-3AF1-4AA0-93F6-1A78F76879F5}" type="pres">
      <dgm:prSet presAssocID="{894F8633-FA44-45D6-BE6C-F0DC374386E5}" presName="parTrans" presStyleCnt="0"/>
      <dgm:spPr/>
    </dgm:pt>
    <dgm:pt modelId="{29EBC0F8-7F22-46B4-9AFC-61704FCC3988}" type="pres">
      <dgm:prSet presAssocID="{CDADCC29-5190-4F1D-8F57-B06532E8DA37}" presName="node" presStyleLbl="alignAccFollowNode1" presStyleIdx="2" presStyleCnt="3" custScaleX="463675">
        <dgm:presLayoutVars>
          <dgm:bulletEnabled val="1"/>
        </dgm:presLayoutVars>
      </dgm:prSet>
      <dgm:spPr/>
      <dgm:t>
        <a:bodyPr/>
        <a:lstStyle/>
        <a:p>
          <a:endParaRPr kumimoji="1" lang="ja-JP" altLang="en-US"/>
        </a:p>
      </dgm:t>
    </dgm:pt>
  </dgm:ptLst>
  <dgm:cxnLst>
    <dgm:cxn modelId="{1F39D798-D0E0-44A8-B899-A742C608AD7D}" type="presOf" srcId="{1981C669-11F1-4EF3-94F8-7435F28C025F}" destId="{EBA90A8E-F8A8-4E5D-A37D-4D88F63346B9}" srcOrd="0" destOrd="0" presId="urn:microsoft.com/office/officeart/2005/8/layout/lProcess3"/>
    <dgm:cxn modelId="{E54EC8FB-02EE-4647-BC63-512668D7BE8F}" srcId="{C195E106-B742-444A-BA3F-1090312FEE88}" destId="{86AAC663-E946-4912-A1F4-AB95163029AC}" srcOrd="0" destOrd="0" parTransId="{ED34BFCC-636D-4099-8A85-3761A5F0F8A7}" sibTransId="{4146223C-CB6C-4DC9-8974-920FDBB735AA}"/>
    <dgm:cxn modelId="{DA6343FC-DBA6-4F8D-AFEC-3F7865A32E02}" srcId="{1981C669-11F1-4EF3-94F8-7435F28C025F}" destId="{36D6C4A5-D039-4843-AF61-B07169259279}" srcOrd="0" destOrd="0" parTransId="{46A8E25A-EEFA-4A48-A78C-DDE5FB6436EA}" sibTransId="{13519DC3-1B47-445A-8391-8DFC752C845D}"/>
    <dgm:cxn modelId="{5C7EC4B3-7952-4863-9C58-5ABD7B22143D}" type="presOf" srcId="{C195E106-B742-444A-BA3F-1090312FEE88}" destId="{451CFFCA-F929-41F1-AC1A-B495DC08DEC9}" srcOrd="0" destOrd="0" presId="urn:microsoft.com/office/officeart/2005/8/layout/lProcess3"/>
    <dgm:cxn modelId="{A8FC45C6-900E-46A5-B411-510336394403}" type="presOf" srcId="{CDADCC29-5190-4F1D-8F57-B06532E8DA37}" destId="{29EBC0F8-7F22-46B4-9AFC-61704FCC3988}" srcOrd="0" destOrd="0" presId="urn:microsoft.com/office/officeart/2005/8/layout/lProcess3"/>
    <dgm:cxn modelId="{50EF2B2E-C2C9-468D-A1D6-525CA473D3AC}" srcId="{86AAC663-E946-4912-A1F4-AB95163029AC}" destId="{61B0C3B3-41D3-4165-A137-F78FE1644C94}" srcOrd="0" destOrd="0" parTransId="{71EDC15E-A851-41BB-924B-9BCAD1F0761B}" sibTransId="{8BB7337A-46C4-468B-A05D-EBE8A98FC527}"/>
    <dgm:cxn modelId="{1163F8AB-860D-49D4-9CEF-5427E148737D}" type="presOf" srcId="{86AAC663-E946-4912-A1F4-AB95163029AC}" destId="{B6104286-31CD-4150-8D72-DA1A8298D73E}" srcOrd="0" destOrd="0" presId="urn:microsoft.com/office/officeart/2005/8/layout/lProcess3"/>
    <dgm:cxn modelId="{8536E8CB-F37B-4C72-8702-68FCFBB05FC0}" srcId="{C195E106-B742-444A-BA3F-1090312FEE88}" destId="{1981C669-11F1-4EF3-94F8-7435F28C025F}" srcOrd="1" destOrd="0" parTransId="{CFFD9426-784D-4891-815F-3C58D9419061}" sibTransId="{7CBC1FA8-4346-472C-B4CF-CAC3FE9485FB}"/>
    <dgm:cxn modelId="{186734A9-D8DE-450E-A889-6CFFA64DC1D2}" srcId="{3EEFA4E0-6FC1-4F8A-A248-C33DD972C9E8}" destId="{CDADCC29-5190-4F1D-8F57-B06532E8DA37}" srcOrd="0" destOrd="0" parTransId="{894F8633-FA44-45D6-BE6C-F0DC374386E5}" sibTransId="{471F46A5-8B4C-4A2B-B5C8-0E86D4D9CB4B}"/>
    <dgm:cxn modelId="{F7A4A3AC-742A-4318-B263-FB964FADCE7F}" type="presOf" srcId="{61B0C3B3-41D3-4165-A137-F78FE1644C94}" destId="{3B71C6A7-4A15-4353-8526-0C3959621210}" srcOrd="0" destOrd="0" presId="urn:microsoft.com/office/officeart/2005/8/layout/lProcess3"/>
    <dgm:cxn modelId="{C6B8BBFE-D584-44E6-B3D3-AB4B6AB942C8}" type="presOf" srcId="{36D6C4A5-D039-4843-AF61-B07169259279}" destId="{DB5598B9-46F0-4BE3-8101-53C82BEC6C64}" srcOrd="0" destOrd="0" presId="urn:microsoft.com/office/officeart/2005/8/layout/lProcess3"/>
    <dgm:cxn modelId="{6A3F499E-96A5-46A2-B513-8DE460C4DCA7}" srcId="{C195E106-B742-444A-BA3F-1090312FEE88}" destId="{3EEFA4E0-6FC1-4F8A-A248-C33DD972C9E8}" srcOrd="2" destOrd="0" parTransId="{0C7E2AF5-4413-4AF9-91F4-683E911EB9AB}" sibTransId="{6D532910-1085-47FF-9727-8A1D4A215872}"/>
    <dgm:cxn modelId="{67BA7617-A235-44C5-B806-D07A350CFD5E}" type="presOf" srcId="{3EEFA4E0-6FC1-4F8A-A248-C33DD972C9E8}" destId="{16E0F5C9-AA41-4F26-B8E7-C34118681C36}" srcOrd="0" destOrd="0" presId="urn:microsoft.com/office/officeart/2005/8/layout/lProcess3"/>
    <dgm:cxn modelId="{18607E74-AD97-40F8-8E99-3DEA1B96FBE8}" type="presParOf" srcId="{451CFFCA-F929-41F1-AC1A-B495DC08DEC9}" destId="{00FC111C-B59A-4EEF-8012-2C5C60550B2C}" srcOrd="0" destOrd="0" presId="urn:microsoft.com/office/officeart/2005/8/layout/lProcess3"/>
    <dgm:cxn modelId="{6DACD425-4E86-4B5F-8CA3-2F2CC35E2A40}" type="presParOf" srcId="{00FC111C-B59A-4EEF-8012-2C5C60550B2C}" destId="{B6104286-31CD-4150-8D72-DA1A8298D73E}" srcOrd="0" destOrd="0" presId="urn:microsoft.com/office/officeart/2005/8/layout/lProcess3"/>
    <dgm:cxn modelId="{17B4C221-D96E-4F42-A2AA-32F3033B0D5E}" type="presParOf" srcId="{00FC111C-B59A-4EEF-8012-2C5C60550B2C}" destId="{D51615DB-C92B-4577-9165-BAB6357FEE8E}" srcOrd="1" destOrd="0" presId="urn:microsoft.com/office/officeart/2005/8/layout/lProcess3"/>
    <dgm:cxn modelId="{5F50FE72-8525-4635-8CF1-4DABA4322C2A}" type="presParOf" srcId="{00FC111C-B59A-4EEF-8012-2C5C60550B2C}" destId="{3B71C6A7-4A15-4353-8526-0C3959621210}" srcOrd="2" destOrd="0" presId="urn:microsoft.com/office/officeart/2005/8/layout/lProcess3"/>
    <dgm:cxn modelId="{AD12C015-AE42-4C0B-B9B6-64CAF31819AC}" type="presParOf" srcId="{451CFFCA-F929-41F1-AC1A-B495DC08DEC9}" destId="{28E4D845-57AB-4FDA-B536-3A4F9DDE4989}" srcOrd="1" destOrd="0" presId="urn:microsoft.com/office/officeart/2005/8/layout/lProcess3"/>
    <dgm:cxn modelId="{6FC60246-F1B5-4A30-986B-245BEC8323BE}" type="presParOf" srcId="{451CFFCA-F929-41F1-AC1A-B495DC08DEC9}" destId="{DB13CE5C-179D-4B06-BDF7-AD3F53B597CE}" srcOrd="2" destOrd="0" presId="urn:microsoft.com/office/officeart/2005/8/layout/lProcess3"/>
    <dgm:cxn modelId="{5B15C77F-2971-42D6-BA2A-F3E571413B34}" type="presParOf" srcId="{DB13CE5C-179D-4B06-BDF7-AD3F53B597CE}" destId="{EBA90A8E-F8A8-4E5D-A37D-4D88F63346B9}" srcOrd="0" destOrd="0" presId="urn:microsoft.com/office/officeart/2005/8/layout/lProcess3"/>
    <dgm:cxn modelId="{2DB9BE17-3181-4037-81CD-4EE0AA98BD1D}" type="presParOf" srcId="{DB13CE5C-179D-4B06-BDF7-AD3F53B597CE}" destId="{B37C0A9F-AFA8-4DE6-8CAB-8B3A4D8D5213}" srcOrd="1" destOrd="0" presId="urn:microsoft.com/office/officeart/2005/8/layout/lProcess3"/>
    <dgm:cxn modelId="{C7807F21-5EC9-47F6-A324-7E07A7820C92}" type="presParOf" srcId="{DB13CE5C-179D-4B06-BDF7-AD3F53B597CE}" destId="{DB5598B9-46F0-4BE3-8101-53C82BEC6C64}" srcOrd="2" destOrd="0" presId="urn:microsoft.com/office/officeart/2005/8/layout/lProcess3"/>
    <dgm:cxn modelId="{FC1A0E6A-7A7F-4F76-8114-D14C8AC7CAC4}" type="presParOf" srcId="{451CFFCA-F929-41F1-AC1A-B495DC08DEC9}" destId="{A4CAB173-197C-4DBD-8795-E98BF1BC2710}" srcOrd="3" destOrd="0" presId="urn:microsoft.com/office/officeart/2005/8/layout/lProcess3"/>
    <dgm:cxn modelId="{E0C21280-32DA-4819-B9F2-E81F167421A6}" type="presParOf" srcId="{451CFFCA-F929-41F1-AC1A-B495DC08DEC9}" destId="{FAB6BF03-36A3-4474-9E65-4A61C36AFCE1}" srcOrd="4" destOrd="0" presId="urn:microsoft.com/office/officeart/2005/8/layout/lProcess3"/>
    <dgm:cxn modelId="{DC7C57A6-3CB6-4702-94F8-F84228E7E956}" type="presParOf" srcId="{FAB6BF03-36A3-4474-9E65-4A61C36AFCE1}" destId="{16E0F5C9-AA41-4F26-B8E7-C34118681C36}" srcOrd="0" destOrd="0" presId="urn:microsoft.com/office/officeart/2005/8/layout/lProcess3"/>
    <dgm:cxn modelId="{4B818B65-0317-4695-99A9-013C79402D34}" type="presParOf" srcId="{FAB6BF03-36A3-4474-9E65-4A61C36AFCE1}" destId="{7F7AC328-3AF1-4AA0-93F6-1A78F76879F5}" srcOrd="1" destOrd="0" presId="urn:microsoft.com/office/officeart/2005/8/layout/lProcess3"/>
    <dgm:cxn modelId="{9EED0BAE-C625-48FC-ACAB-5698A0B8D444}" type="presParOf" srcId="{FAB6BF03-36A3-4474-9E65-4A61C36AFCE1}" destId="{29EBC0F8-7F22-46B4-9AFC-61704FCC3988}"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6EA025-EBEA-4A88-B612-765AA06C912A}" type="doc">
      <dgm:prSet loTypeId="urn:microsoft.com/office/officeart/2005/8/layout/radial5" loCatId="relationship" qsTypeId="urn:microsoft.com/office/officeart/2005/8/quickstyle/simple1" qsCatId="simple" csTypeId="urn:microsoft.com/office/officeart/2005/8/colors/colorful1" csCatId="colorful" phldr="1"/>
      <dgm:spPr/>
      <dgm:t>
        <a:bodyPr/>
        <a:lstStyle/>
        <a:p>
          <a:endParaRPr kumimoji="1" lang="ja-JP" altLang="en-US"/>
        </a:p>
      </dgm:t>
    </dgm:pt>
    <dgm:pt modelId="{F865CEBE-C5D4-4259-89D8-D676E750E52C}">
      <dgm:prSet phldrT="[テキスト]"/>
      <dgm:spPr>
        <a:solidFill>
          <a:srgbClr val="FFC000"/>
        </a:solidFill>
      </dgm:spPr>
      <dgm:t>
        <a:bodyPr/>
        <a:lstStyle/>
        <a:p>
          <a:r>
            <a:rPr kumimoji="1" lang="en-US" altLang="ja-JP" dirty="0" smtClean="0"/>
            <a:t>SNS</a:t>
          </a:r>
          <a:endParaRPr kumimoji="1" lang="ja-JP" altLang="en-US" dirty="0"/>
        </a:p>
      </dgm:t>
    </dgm:pt>
    <dgm:pt modelId="{005F3CC6-351A-48A6-B58D-B380D3A17ED2}" type="parTrans" cxnId="{726E74CE-0EB8-4596-8585-5552C10D2BE4}">
      <dgm:prSet/>
      <dgm:spPr/>
      <dgm:t>
        <a:bodyPr/>
        <a:lstStyle/>
        <a:p>
          <a:endParaRPr kumimoji="1" lang="ja-JP" altLang="en-US"/>
        </a:p>
      </dgm:t>
    </dgm:pt>
    <dgm:pt modelId="{DFAC891B-4CE6-4799-BE65-FDDA2404FEFE}" type="sibTrans" cxnId="{726E74CE-0EB8-4596-8585-5552C10D2BE4}">
      <dgm:prSet/>
      <dgm:spPr/>
      <dgm:t>
        <a:bodyPr/>
        <a:lstStyle/>
        <a:p>
          <a:endParaRPr kumimoji="1" lang="ja-JP" altLang="en-US"/>
        </a:p>
      </dgm:t>
    </dgm:pt>
    <dgm:pt modelId="{B473439C-7C4C-44D1-BC3A-9CA8FF002F9D}">
      <dgm:prSet phldrT="[テキスト]" custT="1"/>
      <dgm:spPr>
        <a:solidFill>
          <a:srgbClr val="FF0000"/>
        </a:solidFill>
      </dgm:spPr>
      <dgm:t>
        <a:bodyPr/>
        <a:lstStyle/>
        <a:p>
          <a:r>
            <a:rPr kumimoji="1" lang="ja-JP" altLang="en-US" sz="1200" dirty="0" smtClean="0"/>
            <a:t>インスタ</a:t>
          </a:r>
          <a:endParaRPr kumimoji="1" lang="ja-JP" altLang="en-US" sz="1200" dirty="0"/>
        </a:p>
      </dgm:t>
    </dgm:pt>
    <dgm:pt modelId="{8B743B02-AB5C-49EF-AAED-7AFBE9FBBCEB}" type="parTrans" cxnId="{13951578-AAD7-4F4A-90C5-E9D4D99495B6}">
      <dgm:prSet/>
      <dgm:spPr>
        <a:solidFill>
          <a:srgbClr val="FF0000"/>
        </a:solidFill>
      </dgm:spPr>
      <dgm:t>
        <a:bodyPr/>
        <a:lstStyle/>
        <a:p>
          <a:endParaRPr kumimoji="1" lang="ja-JP" altLang="en-US"/>
        </a:p>
      </dgm:t>
    </dgm:pt>
    <dgm:pt modelId="{4B0C5C2B-AB87-4344-876D-D1C850C238EB}" type="sibTrans" cxnId="{13951578-AAD7-4F4A-90C5-E9D4D99495B6}">
      <dgm:prSet/>
      <dgm:spPr/>
      <dgm:t>
        <a:bodyPr/>
        <a:lstStyle/>
        <a:p>
          <a:endParaRPr kumimoji="1" lang="ja-JP" altLang="en-US"/>
        </a:p>
      </dgm:t>
    </dgm:pt>
    <dgm:pt modelId="{EE2170B2-F7EF-4B18-A550-44A12673B5D4}">
      <dgm:prSet phldrT="[テキスト]"/>
      <dgm:spPr>
        <a:solidFill>
          <a:srgbClr val="0070C0"/>
        </a:solidFill>
      </dgm:spPr>
      <dgm:t>
        <a:bodyPr/>
        <a:lstStyle/>
        <a:p>
          <a:r>
            <a:rPr kumimoji="1" lang="en-US" altLang="ja-JP" dirty="0" smtClean="0"/>
            <a:t>Face Book</a:t>
          </a:r>
          <a:endParaRPr kumimoji="1" lang="ja-JP" altLang="en-US" dirty="0"/>
        </a:p>
      </dgm:t>
    </dgm:pt>
    <dgm:pt modelId="{2A9C1041-08CA-47CB-A79F-0A45059FC664}" type="parTrans" cxnId="{2767F877-17F8-4890-B87B-45C4EA9F17EB}">
      <dgm:prSet/>
      <dgm:spPr>
        <a:solidFill>
          <a:srgbClr val="0070C0"/>
        </a:solidFill>
      </dgm:spPr>
      <dgm:t>
        <a:bodyPr/>
        <a:lstStyle/>
        <a:p>
          <a:endParaRPr kumimoji="1" lang="ja-JP" altLang="en-US"/>
        </a:p>
      </dgm:t>
    </dgm:pt>
    <dgm:pt modelId="{3F2F61ED-960C-46FD-9BFD-2B4858B3852F}" type="sibTrans" cxnId="{2767F877-17F8-4890-B87B-45C4EA9F17EB}">
      <dgm:prSet/>
      <dgm:spPr/>
      <dgm:t>
        <a:bodyPr/>
        <a:lstStyle/>
        <a:p>
          <a:endParaRPr kumimoji="1" lang="ja-JP" altLang="en-US"/>
        </a:p>
      </dgm:t>
    </dgm:pt>
    <dgm:pt modelId="{524B9D98-1F00-44CA-BC10-DC1C6BB16093}">
      <dgm:prSet phldrT="[テキスト]"/>
      <dgm:spPr>
        <a:solidFill>
          <a:schemeClr val="accent1">
            <a:lumMod val="60000"/>
            <a:lumOff val="40000"/>
          </a:schemeClr>
        </a:solidFill>
      </dgm:spPr>
      <dgm:t>
        <a:bodyPr/>
        <a:lstStyle/>
        <a:p>
          <a:r>
            <a:rPr kumimoji="1" lang="en-US" altLang="ja-JP" dirty="0" smtClean="0"/>
            <a:t>Twitter</a:t>
          </a:r>
          <a:endParaRPr kumimoji="1" lang="ja-JP" altLang="en-US" dirty="0"/>
        </a:p>
      </dgm:t>
    </dgm:pt>
    <dgm:pt modelId="{508321EA-49A3-4BCB-88D7-AF8364165387}" type="parTrans" cxnId="{EE28BEC5-422B-4BD2-B8BB-0440CBB73707}">
      <dgm:prSet/>
      <dgm:spPr>
        <a:solidFill>
          <a:schemeClr val="accent1">
            <a:lumMod val="60000"/>
            <a:lumOff val="40000"/>
          </a:schemeClr>
        </a:solidFill>
      </dgm:spPr>
      <dgm:t>
        <a:bodyPr/>
        <a:lstStyle/>
        <a:p>
          <a:endParaRPr kumimoji="1" lang="ja-JP" altLang="en-US"/>
        </a:p>
      </dgm:t>
    </dgm:pt>
    <dgm:pt modelId="{3457FF61-D7D3-4822-984A-8459C8FC0382}" type="sibTrans" cxnId="{EE28BEC5-422B-4BD2-B8BB-0440CBB73707}">
      <dgm:prSet/>
      <dgm:spPr/>
      <dgm:t>
        <a:bodyPr/>
        <a:lstStyle/>
        <a:p>
          <a:endParaRPr kumimoji="1" lang="ja-JP" altLang="en-US"/>
        </a:p>
      </dgm:t>
    </dgm:pt>
    <dgm:pt modelId="{9AD475D1-AA77-4AC1-9E5C-A73676192616}">
      <dgm:prSet phldrT="[テキスト]"/>
      <dgm:spPr/>
      <dgm:t>
        <a:bodyPr/>
        <a:lstStyle/>
        <a:p>
          <a:r>
            <a:rPr kumimoji="1" lang="en-US" altLang="ja-JP" dirty="0" smtClean="0"/>
            <a:t>Line</a:t>
          </a:r>
          <a:endParaRPr kumimoji="1" lang="ja-JP" altLang="en-US" dirty="0"/>
        </a:p>
      </dgm:t>
    </dgm:pt>
    <dgm:pt modelId="{903EEDD8-7733-4020-98C8-97A425563945}" type="parTrans" cxnId="{F4E01611-A71F-4402-A7D5-8610BD8047AF}">
      <dgm:prSet/>
      <dgm:spPr/>
      <dgm:t>
        <a:bodyPr/>
        <a:lstStyle/>
        <a:p>
          <a:endParaRPr kumimoji="1" lang="ja-JP" altLang="en-US"/>
        </a:p>
      </dgm:t>
    </dgm:pt>
    <dgm:pt modelId="{BC8FE966-89FA-415F-A9FF-841E3ACAEB7A}" type="sibTrans" cxnId="{F4E01611-A71F-4402-A7D5-8610BD8047AF}">
      <dgm:prSet/>
      <dgm:spPr/>
      <dgm:t>
        <a:bodyPr/>
        <a:lstStyle/>
        <a:p>
          <a:endParaRPr kumimoji="1" lang="ja-JP" altLang="en-US"/>
        </a:p>
      </dgm:t>
    </dgm:pt>
    <dgm:pt modelId="{1590A3C5-F0B0-4EDF-97E7-D4A5AC203B3B}" type="pres">
      <dgm:prSet presAssocID="{126EA025-EBEA-4A88-B612-765AA06C912A}" presName="Name0" presStyleCnt="0">
        <dgm:presLayoutVars>
          <dgm:chMax val="1"/>
          <dgm:dir/>
          <dgm:animLvl val="ctr"/>
          <dgm:resizeHandles val="exact"/>
        </dgm:presLayoutVars>
      </dgm:prSet>
      <dgm:spPr/>
      <dgm:t>
        <a:bodyPr/>
        <a:lstStyle/>
        <a:p>
          <a:endParaRPr kumimoji="1" lang="ja-JP" altLang="en-US"/>
        </a:p>
      </dgm:t>
    </dgm:pt>
    <dgm:pt modelId="{C08025AB-186D-4AF0-84F2-9C0188FC5FBE}" type="pres">
      <dgm:prSet presAssocID="{F865CEBE-C5D4-4259-89D8-D676E750E52C}" presName="centerShape" presStyleLbl="node0" presStyleIdx="0" presStyleCnt="1"/>
      <dgm:spPr/>
      <dgm:t>
        <a:bodyPr/>
        <a:lstStyle/>
        <a:p>
          <a:endParaRPr kumimoji="1" lang="ja-JP" altLang="en-US"/>
        </a:p>
      </dgm:t>
    </dgm:pt>
    <dgm:pt modelId="{D10A1A3A-A408-4A96-8784-2C4393BEA377}" type="pres">
      <dgm:prSet presAssocID="{8B743B02-AB5C-49EF-AAED-7AFBE9FBBCEB}" presName="parTrans" presStyleLbl="sibTrans2D1" presStyleIdx="0" presStyleCnt="4"/>
      <dgm:spPr/>
      <dgm:t>
        <a:bodyPr/>
        <a:lstStyle/>
        <a:p>
          <a:endParaRPr kumimoji="1" lang="ja-JP" altLang="en-US"/>
        </a:p>
      </dgm:t>
    </dgm:pt>
    <dgm:pt modelId="{6A9464CE-A081-43B6-8214-802FEA2A0D33}" type="pres">
      <dgm:prSet presAssocID="{8B743B02-AB5C-49EF-AAED-7AFBE9FBBCEB}" presName="connectorText" presStyleLbl="sibTrans2D1" presStyleIdx="0" presStyleCnt="4"/>
      <dgm:spPr/>
      <dgm:t>
        <a:bodyPr/>
        <a:lstStyle/>
        <a:p>
          <a:endParaRPr kumimoji="1" lang="ja-JP" altLang="en-US"/>
        </a:p>
      </dgm:t>
    </dgm:pt>
    <dgm:pt modelId="{94F90008-2EAC-4F9B-B3E0-255B028F9D81}" type="pres">
      <dgm:prSet presAssocID="{B473439C-7C4C-44D1-BC3A-9CA8FF002F9D}" presName="node" presStyleLbl="node1" presStyleIdx="0" presStyleCnt="4">
        <dgm:presLayoutVars>
          <dgm:bulletEnabled val="1"/>
        </dgm:presLayoutVars>
      </dgm:prSet>
      <dgm:spPr/>
      <dgm:t>
        <a:bodyPr/>
        <a:lstStyle/>
        <a:p>
          <a:endParaRPr kumimoji="1" lang="ja-JP" altLang="en-US"/>
        </a:p>
      </dgm:t>
    </dgm:pt>
    <dgm:pt modelId="{62C0DECD-939B-4BFA-A82D-8E9BA41BDB1A}" type="pres">
      <dgm:prSet presAssocID="{2A9C1041-08CA-47CB-A79F-0A45059FC664}" presName="parTrans" presStyleLbl="sibTrans2D1" presStyleIdx="1" presStyleCnt="4"/>
      <dgm:spPr/>
      <dgm:t>
        <a:bodyPr/>
        <a:lstStyle/>
        <a:p>
          <a:endParaRPr kumimoji="1" lang="ja-JP" altLang="en-US"/>
        </a:p>
      </dgm:t>
    </dgm:pt>
    <dgm:pt modelId="{A456A9DE-9957-414B-A206-3CD03F93208D}" type="pres">
      <dgm:prSet presAssocID="{2A9C1041-08CA-47CB-A79F-0A45059FC664}" presName="connectorText" presStyleLbl="sibTrans2D1" presStyleIdx="1" presStyleCnt="4"/>
      <dgm:spPr/>
      <dgm:t>
        <a:bodyPr/>
        <a:lstStyle/>
        <a:p>
          <a:endParaRPr kumimoji="1" lang="ja-JP" altLang="en-US"/>
        </a:p>
      </dgm:t>
    </dgm:pt>
    <dgm:pt modelId="{F64ACDA8-A7F2-4D31-BB73-49DC13AB58C2}" type="pres">
      <dgm:prSet presAssocID="{EE2170B2-F7EF-4B18-A550-44A12673B5D4}" presName="node" presStyleLbl="node1" presStyleIdx="1" presStyleCnt="4">
        <dgm:presLayoutVars>
          <dgm:bulletEnabled val="1"/>
        </dgm:presLayoutVars>
      </dgm:prSet>
      <dgm:spPr/>
      <dgm:t>
        <a:bodyPr/>
        <a:lstStyle/>
        <a:p>
          <a:endParaRPr kumimoji="1" lang="ja-JP" altLang="en-US"/>
        </a:p>
      </dgm:t>
    </dgm:pt>
    <dgm:pt modelId="{23094E9F-E700-420A-8EF7-CD2A500817C4}" type="pres">
      <dgm:prSet presAssocID="{508321EA-49A3-4BCB-88D7-AF8364165387}" presName="parTrans" presStyleLbl="sibTrans2D1" presStyleIdx="2" presStyleCnt="4"/>
      <dgm:spPr/>
      <dgm:t>
        <a:bodyPr/>
        <a:lstStyle/>
        <a:p>
          <a:endParaRPr kumimoji="1" lang="ja-JP" altLang="en-US"/>
        </a:p>
      </dgm:t>
    </dgm:pt>
    <dgm:pt modelId="{C3351038-654A-4206-84CB-53BC18B4869E}" type="pres">
      <dgm:prSet presAssocID="{508321EA-49A3-4BCB-88D7-AF8364165387}" presName="connectorText" presStyleLbl="sibTrans2D1" presStyleIdx="2" presStyleCnt="4"/>
      <dgm:spPr/>
      <dgm:t>
        <a:bodyPr/>
        <a:lstStyle/>
        <a:p>
          <a:endParaRPr kumimoji="1" lang="ja-JP" altLang="en-US"/>
        </a:p>
      </dgm:t>
    </dgm:pt>
    <dgm:pt modelId="{0B151D9D-E193-4E0F-93C4-F913F547A8E1}" type="pres">
      <dgm:prSet presAssocID="{524B9D98-1F00-44CA-BC10-DC1C6BB16093}" presName="node" presStyleLbl="node1" presStyleIdx="2" presStyleCnt="4">
        <dgm:presLayoutVars>
          <dgm:bulletEnabled val="1"/>
        </dgm:presLayoutVars>
      </dgm:prSet>
      <dgm:spPr/>
      <dgm:t>
        <a:bodyPr/>
        <a:lstStyle/>
        <a:p>
          <a:endParaRPr kumimoji="1" lang="ja-JP" altLang="en-US"/>
        </a:p>
      </dgm:t>
    </dgm:pt>
    <dgm:pt modelId="{34600E07-E75D-43AA-BE78-C24842138633}" type="pres">
      <dgm:prSet presAssocID="{903EEDD8-7733-4020-98C8-97A425563945}" presName="parTrans" presStyleLbl="sibTrans2D1" presStyleIdx="3" presStyleCnt="4"/>
      <dgm:spPr/>
      <dgm:t>
        <a:bodyPr/>
        <a:lstStyle/>
        <a:p>
          <a:endParaRPr kumimoji="1" lang="ja-JP" altLang="en-US"/>
        </a:p>
      </dgm:t>
    </dgm:pt>
    <dgm:pt modelId="{40018E5C-AF80-4A31-AE73-009DCCFB99EE}" type="pres">
      <dgm:prSet presAssocID="{903EEDD8-7733-4020-98C8-97A425563945}" presName="connectorText" presStyleLbl="sibTrans2D1" presStyleIdx="3" presStyleCnt="4"/>
      <dgm:spPr/>
      <dgm:t>
        <a:bodyPr/>
        <a:lstStyle/>
        <a:p>
          <a:endParaRPr kumimoji="1" lang="ja-JP" altLang="en-US"/>
        </a:p>
      </dgm:t>
    </dgm:pt>
    <dgm:pt modelId="{5F78AA02-04CE-4802-B84D-96C4B83A8FF2}" type="pres">
      <dgm:prSet presAssocID="{9AD475D1-AA77-4AC1-9E5C-A73676192616}" presName="node" presStyleLbl="node1" presStyleIdx="3" presStyleCnt="4">
        <dgm:presLayoutVars>
          <dgm:bulletEnabled val="1"/>
        </dgm:presLayoutVars>
      </dgm:prSet>
      <dgm:spPr/>
      <dgm:t>
        <a:bodyPr/>
        <a:lstStyle/>
        <a:p>
          <a:endParaRPr kumimoji="1" lang="ja-JP" altLang="en-US"/>
        </a:p>
      </dgm:t>
    </dgm:pt>
  </dgm:ptLst>
  <dgm:cxnLst>
    <dgm:cxn modelId="{9687B44A-5005-4C50-B85A-7ECDC6808D76}" type="presOf" srcId="{524B9D98-1F00-44CA-BC10-DC1C6BB16093}" destId="{0B151D9D-E193-4E0F-93C4-F913F547A8E1}" srcOrd="0" destOrd="0" presId="urn:microsoft.com/office/officeart/2005/8/layout/radial5"/>
    <dgm:cxn modelId="{3EB58FBD-3125-4A4F-AF06-75CC8587C37B}" type="presOf" srcId="{8B743B02-AB5C-49EF-AAED-7AFBE9FBBCEB}" destId="{D10A1A3A-A408-4A96-8784-2C4393BEA377}" srcOrd="0" destOrd="0" presId="urn:microsoft.com/office/officeart/2005/8/layout/radial5"/>
    <dgm:cxn modelId="{AC0014D7-4BDB-46D9-85AD-C3DBCACB8E70}" type="presOf" srcId="{903EEDD8-7733-4020-98C8-97A425563945}" destId="{34600E07-E75D-43AA-BE78-C24842138633}" srcOrd="0" destOrd="0" presId="urn:microsoft.com/office/officeart/2005/8/layout/radial5"/>
    <dgm:cxn modelId="{4F9D6174-05AB-489C-AA75-65480EF4AF2C}" type="presOf" srcId="{126EA025-EBEA-4A88-B612-765AA06C912A}" destId="{1590A3C5-F0B0-4EDF-97E7-D4A5AC203B3B}" srcOrd="0" destOrd="0" presId="urn:microsoft.com/office/officeart/2005/8/layout/radial5"/>
    <dgm:cxn modelId="{DAE89E68-6944-49DD-953E-1C5387418A43}" type="presOf" srcId="{2A9C1041-08CA-47CB-A79F-0A45059FC664}" destId="{62C0DECD-939B-4BFA-A82D-8E9BA41BDB1A}" srcOrd="0" destOrd="0" presId="urn:microsoft.com/office/officeart/2005/8/layout/radial5"/>
    <dgm:cxn modelId="{13951578-AAD7-4F4A-90C5-E9D4D99495B6}" srcId="{F865CEBE-C5D4-4259-89D8-D676E750E52C}" destId="{B473439C-7C4C-44D1-BC3A-9CA8FF002F9D}" srcOrd="0" destOrd="0" parTransId="{8B743B02-AB5C-49EF-AAED-7AFBE9FBBCEB}" sibTransId="{4B0C5C2B-AB87-4344-876D-D1C850C238EB}"/>
    <dgm:cxn modelId="{F093746E-8B3A-4AC7-B94B-E067077E27DB}" type="presOf" srcId="{EE2170B2-F7EF-4B18-A550-44A12673B5D4}" destId="{F64ACDA8-A7F2-4D31-BB73-49DC13AB58C2}" srcOrd="0" destOrd="0" presId="urn:microsoft.com/office/officeart/2005/8/layout/radial5"/>
    <dgm:cxn modelId="{EE28BEC5-422B-4BD2-B8BB-0440CBB73707}" srcId="{F865CEBE-C5D4-4259-89D8-D676E750E52C}" destId="{524B9D98-1F00-44CA-BC10-DC1C6BB16093}" srcOrd="2" destOrd="0" parTransId="{508321EA-49A3-4BCB-88D7-AF8364165387}" sibTransId="{3457FF61-D7D3-4822-984A-8459C8FC0382}"/>
    <dgm:cxn modelId="{0299E32A-EBD8-4BEF-8B2F-6960CF752506}" type="presOf" srcId="{9AD475D1-AA77-4AC1-9E5C-A73676192616}" destId="{5F78AA02-04CE-4802-B84D-96C4B83A8FF2}" srcOrd="0" destOrd="0" presId="urn:microsoft.com/office/officeart/2005/8/layout/radial5"/>
    <dgm:cxn modelId="{617711D9-53BE-4758-A317-6C20D8C9977C}" type="presOf" srcId="{F865CEBE-C5D4-4259-89D8-D676E750E52C}" destId="{C08025AB-186D-4AF0-84F2-9C0188FC5FBE}" srcOrd="0" destOrd="0" presId="urn:microsoft.com/office/officeart/2005/8/layout/radial5"/>
    <dgm:cxn modelId="{DC7968CF-2187-426D-814A-31DD984BF96F}" type="presOf" srcId="{903EEDD8-7733-4020-98C8-97A425563945}" destId="{40018E5C-AF80-4A31-AE73-009DCCFB99EE}" srcOrd="1" destOrd="0" presId="urn:microsoft.com/office/officeart/2005/8/layout/radial5"/>
    <dgm:cxn modelId="{726E74CE-0EB8-4596-8585-5552C10D2BE4}" srcId="{126EA025-EBEA-4A88-B612-765AA06C912A}" destId="{F865CEBE-C5D4-4259-89D8-D676E750E52C}" srcOrd="0" destOrd="0" parTransId="{005F3CC6-351A-48A6-B58D-B380D3A17ED2}" sibTransId="{DFAC891B-4CE6-4799-BE65-FDDA2404FEFE}"/>
    <dgm:cxn modelId="{2767F877-17F8-4890-B87B-45C4EA9F17EB}" srcId="{F865CEBE-C5D4-4259-89D8-D676E750E52C}" destId="{EE2170B2-F7EF-4B18-A550-44A12673B5D4}" srcOrd="1" destOrd="0" parTransId="{2A9C1041-08CA-47CB-A79F-0A45059FC664}" sibTransId="{3F2F61ED-960C-46FD-9BFD-2B4858B3852F}"/>
    <dgm:cxn modelId="{5632F538-24E1-437C-AB1A-9E531449AD11}" type="presOf" srcId="{508321EA-49A3-4BCB-88D7-AF8364165387}" destId="{23094E9F-E700-420A-8EF7-CD2A500817C4}" srcOrd="0" destOrd="0" presId="urn:microsoft.com/office/officeart/2005/8/layout/radial5"/>
    <dgm:cxn modelId="{ED04714D-0BA0-41E9-AB24-8AEEDDE3CCD9}" type="presOf" srcId="{8B743B02-AB5C-49EF-AAED-7AFBE9FBBCEB}" destId="{6A9464CE-A081-43B6-8214-802FEA2A0D33}" srcOrd="1" destOrd="0" presId="urn:microsoft.com/office/officeart/2005/8/layout/radial5"/>
    <dgm:cxn modelId="{F4E01611-A71F-4402-A7D5-8610BD8047AF}" srcId="{F865CEBE-C5D4-4259-89D8-D676E750E52C}" destId="{9AD475D1-AA77-4AC1-9E5C-A73676192616}" srcOrd="3" destOrd="0" parTransId="{903EEDD8-7733-4020-98C8-97A425563945}" sibTransId="{BC8FE966-89FA-415F-A9FF-841E3ACAEB7A}"/>
    <dgm:cxn modelId="{679E74F5-3DBC-4F2E-A882-A416322615AD}" type="presOf" srcId="{2A9C1041-08CA-47CB-A79F-0A45059FC664}" destId="{A456A9DE-9957-414B-A206-3CD03F93208D}" srcOrd="1" destOrd="0" presId="urn:microsoft.com/office/officeart/2005/8/layout/radial5"/>
    <dgm:cxn modelId="{9D989EB8-A400-406B-8755-29E77301251A}" type="presOf" srcId="{B473439C-7C4C-44D1-BC3A-9CA8FF002F9D}" destId="{94F90008-2EAC-4F9B-B3E0-255B028F9D81}" srcOrd="0" destOrd="0" presId="urn:microsoft.com/office/officeart/2005/8/layout/radial5"/>
    <dgm:cxn modelId="{10BFE21A-3C8F-4E74-9552-D2042D9C0056}" type="presOf" srcId="{508321EA-49A3-4BCB-88D7-AF8364165387}" destId="{C3351038-654A-4206-84CB-53BC18B4869E}" srcOrd="1" destOrd="0" presId="urn:microsoft.com/office/officeart/2005/8/layout/radial5"/>
    <dgm:cxn modelId="{8BE5485D-0604-412F-913B-E6BBA3F4F4E9}" type="presParOf" srcId="{1590A3C5-F0B0-4EDF-97E7-D4A5AC203B3B}" destId="{C08025AB-186D-4AF0-84F2-9C0188FC5FBE}" srcOrd="0" destOrd="0" presId="urn:microsoft.com/office/officeart/2005/8/layout/radial5"/>
    <dgm:cxn modelId="{D3971E18-C6F0-4B05-ACE5-1899BF01F8AB}" type="presParOf" srcId="{1590A3C5-F0B0-4EDF-97E7-D4A5AC203B3B}" destId="{D10A1A3A-A408-4A96-8784-2C4393BEA377}" srcOrd="1" destOrd="0" presId="urn:microsoft.com/office/officeart/2005/8/layout/radial5"/>
    <dgm:cxn modelId="{9F43E259-E609-4F5F-B96F-18D5FC59AC1D}" type="presParOf" srcId="{D10A1A3A-A408-4A96-8784-2C4393BEA377}" destId="{6A9464CE-A081-43B6-8214-802FEA2A0D33}" srcOrd="0" destOrd="0" presId="urn:microsoft.com/office/officeart/2005/8/layout/radial5"/>
    <dgm:cxn modelId="{34F1084A-31C5-4F60-A0EF-B68A4A514DE8}" type="presParOf" srcId="{1590A3C5-F0B0-4EDF-97E7-D4A5AC203B3B}" destId="{94F90008-2EAC-4F9B-B3E0-255B028F9D81}" srcOrd="2" destOrd="0" presId="urn:microsoft.com/office/officeart/2005/8/layout/radial5"/>
    <dgm:cxn modelId="{716AA3DA-73A3-40AF-ACC6-236C3E1A2AD2}" type="presParOf" srcId="{1590A3C5-F0B0-4EDF-97E7-D4A5AC203B3B}" destId="{62C0DECD-939B-4BFA-A82D-8E9BA41BDB1A}" srcOrd="3" destOrd="0" presId="urn:microsoft.com/office/officeart/2005/8/layout/radial5"/>
    <dgm:cxn modelId="{F2350BE9-ECC8-431C-B6CA-889988E36C4D}" type="presParOf" srcId="{62C0DECD-939B-4BFA-A82D-8E9BA41BDB1A}" destId="{A456A9DE-9957-414B-A206-3CD03F93208D}" srcOrd="0" destOrd="0" presId="urn:microsoft.com/office/officeart/2005/8/layout/radial5"/>
    <dgm:cxn modelId="{48D01858-36CF-4010-B249-3F1618B95D0B}" type="presParOf" srcId="{1590A3C5-F0B0-4EDF-97E7-D4A5AC203B3B}" destId="{F64ACDA8-A7F2-4D31-BB73-49DC13AB58C2}" srcOrd="4" destOrd="0" presId="urn:microsoft.com/office/officeart/2005/8/layout/radial5"/>
    <dgm:cxn modelId="{470F823C-F128-46C6-9629-104EE13FBDC4}" type="presParOf" srcId="{1590A3C5-F0B0-4EDF-97E7-D4A5AC203B3B}" destId="{23094E9F-E700-420A-8EF7-CD2A500817C4}" srcOrd="5" destOrd="0" presId="urn:microsoft.com/office/officeart/2005/8/layout/radial5"/>
    <dgm:cxn modelId="{EFBC3C58-C7B3-4E26-8906-91ED19A6C9F5}" type="presParOf" srcId="{23094E9F-E700-420A-8EF7-CD2A500817C4}" destId="{C3351038-654A-4206-84CB-53BC18B4869E}" srcOrd="0" destOrd="0" presId="urn:microsoft.com/office/officeart/2005/8/layout/radial5"/>
    <dgm:cxn modelId="{B0C7747E-0103-4BB5-964D-B44E897C435B}" type="presParOf" srcId="{1590A3C5-F0B0-4EDF-97E7-D4A5AC203B3B}" destId="{0B151D9D-E193-4E0F-93C4-F913F547A8E1}" srcOrd="6" destOrd="0" presId="urn:microsoft.com/office/officeart/2005/8/layout/radial5"/>
    <dgm:cxn modelId="{C81905FD-7E09-46B0-B0EE-153D43AC956F}" type="presParOf" srcId="{1590A3C5-F0B0-4EDF-97E7-D4A5AC203B3B}" destId="{34600E07-E75D-43AA-BE78-C24842138633}" srcOrd="7" destOrd="0" presId="urn:microsoft.com/office/officeart/2005/8/layout/radial5"/>
    <dgm:cxn modelId="{B1171537-ECA8-4138-9722-5EA08E41DC92}" type="presParOf" srcId="{34600E07-E75D-43AA-BE78-C24842138633}" destId="{40018E5C-AF80-4A31-AE73-009DCCFB99EE}" srcOrd="0" destOrd="0" presId="urn:microsoft.com/office/officeart/2005/8/layout/radial5"/>
    <dgm:cxn modelId="{D8B79444-EF7B-4270-810E-0E2926FC2FDB}" type="presParOf" srcId="{1590A3C5-F0B0-4EDF-97E7-D4A5AC203B3B}" destId="{5F78AA02-04CE-4802-B84D-96C4B83A8FF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26EA025-EBEA-4A88-B612-765AA06C912A}" type="doc">
      <dgm:prSet loTypeId="urn:microsoft.com/office/officeart/2005/8/layout/radial5" loCatId="relationship" qsTypeId="urn:microsoft.com/office/officeart/2005/8/quickstyle/simple1" qsCatId="simple" csTypeId="urn:microsoft.com/office/officeart/2005/8/colors/colorful1" csCatId="colorful" phldr="1"/>
      <dgm:spPr/>
      <dgm:t>
        <a:bodyPr/>
        <a:lstStyle/>
        <a:p>
          <a:endParaRPr kumimoji="1" lang="ja-JP" altLang="en-US"/>
        </a:p>
      </dgm:t>
    </dgm:pt>
    <dgm:pt modelId="{F865CEBE-C5D4-4259-89D8-D676E750E52C}">
      <dgm:prSet phldrT="[テキスト]"/>
      <dgm:spPr>
        <a:solidFill>
          <a:srgbClr val="FFC000"/>
        </a:solidFill>
      </dgm:spPr>
      <dgm:t>
        <a:bodyPr/>
        <a:lstStyle/>
        <a:p>
          <a:r>
            <a:rPr kumimoji="1" lang="en-US" altLang="ja-JP" dirty="0" smtClean="0"/>
            <a:t>SNS</a:t>
          </a:r>
          <a:endParaRPr kumimoji="1" lang="ja-JP" altLang="en-US" dirty="0"/>
        </a:p>
      </dgm:t>
    </dgm:pt>
    <dgm:pt modelId="{005F3CC6-351A-48A6-B58D-B380D3A17ED2}" type="parTrans" cxnId="{726E74CE-0EB8-4596-8585-5552C10D2BE4}">
      <dgm:prSet/>
      <dgm:spPr/>
      <dgm:t>
        <a:bodyPr/>
        <a:lstStyle/>
        <a:p>
          <a:endParaRPr kumimoji="1" lang="ja-JP" altLang="en-US"/>
        </a:p>
      </dgm:t>
    </dgm:pt>
    <dgm:pt modelId="{DFAC891B-4CE6-4799-BE65-FDDA2404FEFE}" type="sibTrans" cxnId="{726E74CE-0EB8-4596-8585-5552C10D2BE4}">
      <dgm:prSet/>
      <dgm:spPr/>
      <dgm:t>
        <a:bodyPr/>
        <a:lstStyle/>
        <a:p>
          <a:endParaRPr kumimoji="1" lang="ja-JP" altLang="en-US"/>
        </a:p>
      </dgm:t>
    </dgm:pt>
    <dgm:pt modelId="{B473439C-7C4C-44D1-BC3A-9CA8FF002F9D}">
      <dgm:prSet phldrT="[テキスト]" custT="1"/>
      <dgm:spPr>
        <a:solidFill>
          <a:srgbClr val="FF0000"/>
        </a:solidFill>
      </dgm:spPr>
      <dgm:t>
        <a:bodyPr/>
        <a:lstStyle/>
        <a:p>
          <a:r>
            <a:rPr kumimoji="1" lang="ja-JP" altLang="en-US" sz="1200" dirty="0" smtClean="0"/>
            <a:t>インスタ</a:t>
          </a:r>
          <a:endParaRPr kumimoji="1" lang="ja-JP" altLang="en-US" sz="1200" dirty="0"/>
        </a:p>
      </dgm:t>
    </dgm:pt>
    <dgm:pt modelId="{8B743B02-AB5C-49EF-AAED-7AFBE9FBBCEB}" type="parTrans" cxnId="{13951578-AAD7-4F4A-90C5-E9D4D99495B6}">
      <dgm:prSet/>
      <dgm:spPr>
        <a:solidFill>
          <a:srgbClr val="FF0000"/>
        </a:solidFill>
      </dgm:spPr>
      <dgm:t>
        <a:bodyPr/>
        <a:lstStyle/>
        <a:p>
          <a:endParaRPr kumimoji="1" lang="ja-JP" altLang="en-US"/>
        </a:p>
      </dgm:t>
    </dgm:pt>
    <dgm:pt modelId="{4B0C5C2B-AB87-4344-876D-D1C850C238EB}" type="sibTrans" cxnId="{13951578-AAD7-4F4A-90C5-E9D4D99495B6}">
      <dgm:prSet/>
      <dgm:spPr/>
      <dgm:t>
        <a:bodyPr/>
        <a:lstStyle/>
        <a:p>
          <a:endParaRPr kumimoji="1" lang="ja-JP" altLang="en-US"/>
        </a:p>
      </dgm:t>
    </dgm:pt>
    <dgm:pt modelId="{EE2170B2-F7EF-4B18-A550-44A12673B5D4}">
      <dgm:prSet phldrT="[テキスト]"/>
      <dgm:spPr>
        <a:solidFill>
          <a:srgbClr val="0070C0"/>
        </a:solidFill>
      </dgm:spPr>
      <dgm:t>
        <a:bodyPr/>
        <a:lstStyle/>
        <a:p>
          <a:r>
            <a:rPr kumimoji="1" lang="en-US" altLang="ja-JP" dirty="0" smtClean="0"/>
            <a:t>Face Book</a:t>
          </a:r>
          <a:endParaRPr kumimoji="1" lang="ja-JP" altLang="en-US" dirty="0"/>
        </a:p>
      </dgm:t>
    </dgm:pt>
    <dgm:pt modelId="{2A9C1041-08CA-47CB-A79F-0A45059FC664}" type="parTrans" cxnId="{2767F877-17F8-4890-B87B-45C4EA9F17EB}">
      <dgm:prSet/>
      <dgm:spPr>
        <a:solidFill>
          <a:srgbClr val="0070C0"/>
        </a:solidFill>
      </dgm:spPr>
      <dgm:t>
        <a:bodyPr/>
        <a:lstStyle/>
        <a:p>
          <a:endParaRPr kumimoji="1" lang="ja-JP" altLang="en-US"/>
        </a:p>
      </dgm:t>
    </dgm:pt>
    <dgm:pt modelId="{3F2F61ED-960C-46FD-9BFD-2B4858B3852F}" type="sibTrans" cxnId="{2767F877-17F8-4890-B87B-45C4EA9F17EB}">
      <dgm:prSet/>
      <dgm:spPr/>
      <dgm:t>
        <a:bodyPr/>
        <a:lstStyle/>
        <a:p>
          <a:endParaRPr kumimoji="1" lang="ja-JP" altLang="en-US"/>
        </a:p>
      </dgm:t>
    </dgm:pt>
    <dgm:pt modelId="{524B9D98-1F00-44CA-BC10-DC1C6BB16093}">
      <dgm:prSet phldrT="[テキスト]"/>
      <dgm:spPr>
        <a:solidFill>
          <a:schemeClr val="accent1">
            <a:lumMod val="60000"/>
            <a:lumOff val="40000"/>
          </a:schemeClr>
        </a:solidFill>
      </dgm:spPr>
      <dgm:t>
        <a:bodyPr/>
        <a:lstStyle/>
        <a:p>
          <a:r>
            <a:rPr kumimoji="1" lang="en-US" altLang="ja-JP" dirty="0" smtClean="0"/>
            <a:t>Twitter</a:t>
          </a:r>
          <a:endParaRPr kumimoji="1" lang="ja-JP" altLang="en-US" dirty="0"/>
        </a:p>
      </dgm:t>
    </dgm:pt>
    <dgm:pt modelId="{508321EA-49A3-4BCB-88D7-AF8364165387}" type="parTrans" cxnId="{EE28BEC5-422B-4BD2-B8BB-0440CBB73707}">
      <dgm:prSet/>
      <dgm:spPr>
        <a:solidFill>
          <a:schemeClr val="accent1">
            <a:lumMod val="60000"/>
            <a:lumOff val="40000"/>
          </a:schemeClr>
        </a:solidFill>
      </dgm:spPr>
      <dgm:t>
        <a:bodyPr/>
        <a:lstStyle/>
        <a:p>
          <a:endParaRPr kumimoji="1" lang="ja-JP" altLang="en-US"/>
        </a:p>
      </dgm:t>
    </dgm:pt>
    <dgm:pt modelId="{3457FF61-D7D3-4822-984A-8459C8FC0382}" type="sibTrans" cxnId="{EE28BEC5-422B-4BD2-B8BB-0440CBB73707}">
      <dgm:prSet/>
      <dgm:spPr/>
      <dgm:t>
        <a:bodyPr/>
        <a:lstStyle/>
        <a:p>
          <a:endParaRPr kumimoji="1" lang="ja-JP" altLang="en-US"/>
        </a:p>
      </dgm:t>
    </dgm:pt>
    <dgm:pt modelId="{9AD475D1-AA77-4AC1-9E5C-A73676192616}">
      <dgm:prSet phldrT="[テキスト]"/>
      <dgm:spPr/>
      <dgm:t>
        <a:bodyPr/>
        <a:lstStyle/>
        <a:p>
          <a:r>
            <a:rPr kumimoji="1" lang="en-US" altLang="ja-JP" dirty="0" smtClean="0"/>
            <a:t>Line</a:t>
          </a:r>
          <a:endParaRPr kumimoji="1" lang="ja-JP" altLang="en-US" dirty="0"/>
        </a:p>
      </dgm:t>
    </dgm:pt>
    <dgm:pt modelId="{903EEDD8-7733-4020-98C8-97A425563945}" type="parTrans" cxnId="{F4E01611-A71F-4402-A7D5-8610BD8047AF}">
      <dgm:prSet/>
      <dgm:spPr/>
      <dgm:t>
        <a:bodyPr/>
        <a:lstStyle/>
        <a:p>
          <a:endParaRPr kumimoji="1" lang="ja-JP" altLang="en-US"/>
        </a:p>
      </dgm:t>
    </dgm:pt>
    <dgm:pt modelId="{BC8FE966-89FA-415F-A9FF-841E3ACAEB7A}" type="sibTrans" cxnId="{F4E01611-A71F-4402-A7D5-8610BD8047AF}">
      <dgm:prSet/>
      <dgm:spPr/>
      <dgm:t>
        <a:bodyPr/>
        <a:lstStyle/>
        <a:p>
          <a:endParaRPr kumimoji="1" lang="ja-JP" altLang="en-US"/>
        </a:p>
      </dgm:t>
    </dgm:pt>
    <dgm:pt modelId="{1590A3C5-F0B0-4EDF-97E7-D4A5AC203B3B}" type="pres">
      <dgm:prSet presAssocID="{126EA025-EBEA-4A88-B612-765AA06C912A}" presName="Name0" presStyleCnt="0">
        <dgm:presLayoutVars>
          <dgm:chMax val="1"/>
          <dgm:dir/>
          <dgm:animLvl val="ctr"/>
          <dgm:resizeHandles val="exact"/>
        </dgm:presLayoutVars>
      </dgm:prSet>
      <dgm:spPr/>
      <dgm:t>
        <a:bodyPr/>
        <a:lstStyle/>
        <a:p>
          <a:endParaRPr kumimoji="1" lang="ja-JP" altLang="en-US"/>
        </a:p>
      </dgm:t>
    </dgm:pt>
    <dgm:pt modelId="{C08025AB-186D-4AF0-84F2-9C0188FC5FBE}" type="pres">
      <dgm:prSet presAssocID="{F865CEBE-C5D4-4259-89D8-D676E750E52C}" presName="centerShape" presStyleLbl="node0" presStyleIdx="0" presStyleCnt="1"/>
      <dgm:spPr/>
      <dgm:t>
        <a:bodyPr/>
        <a:lstStyle/>
        <a:p>
          <a:endParaRPr kumimoji="1" lang="ja-JP" altLang="en-US"/>
        </a:p>
      </dgm:t>
    </dgm:pt>
    <dgm:pt modelId="{D10A1A3A-A408-4A96-8784-2C4393BEA377}" type="pres">
      <dgm:prSet presAssocID="{8B743B02-AB5C-49EF-AAED-7AFBE9FBBCEB}" presName="parTrans" presStyleLbl="sibTrans2D1" presStyleIdx="0" presStyleCnt="4"/>
      <dgm:spPr/>
      <dgm:t>
        <a:bodyPr/>
        <a:lstStyle/>
        <a:p>
          <a:endParaRPr kumimoji="1" lang="ja-JP" altLang="en-US"/>
        </a:p>
      </dgm:t>
    </dgm:pt>
    <dgm:pt modelId="{6A9464CE-A081-43B6-8214-802FEA2A0D33}" type="pres">
      <dgm:prSet presAssocID="{8B743B02-AB5C-49EF-AAED-7AFBE9FBBCEB}" presName="connectorText" presStyleLbl="sibTrans2D1" presStyleIdx="0" presStyleCnt="4"/>
      <dgm:spPr/>
      <dgm:t>
        <a:bodyPr/>
        <a:lstStyle/>
        <a:p>
          <a:endParaRPr kumimoji="1" lang="ja-JP" altLang="en-US"/>
        </a:p>
      </dgm:t>
    </dgm:pt>
    <dgm:pt modelId="{94F90008-2EAC-4F9B-B3E0-255B028F9D81}" type="pres">
      <dgm:prSet presAssocID="{B473439C-7C4C-44D1-BC3A-9CA8FF002F9D}" presName="node" presStyleLbl="node1" presStyleIdx="0" presStyleCnt="4">
        <dgm:presLayoutVars>
          <dgm:bulletEnabled val="1"/>
        </dgm:presLayoutVars>
      </dgm:prSet>
      <dgm:spPr/>
      <dgm:t>
        <a:bodyPr/>
        <a:lstStyle/>
        <a:p>
          <a:endParaRPr kumimoji="1" lang="ja-JP" altLang="en-US"/>
        </a:p>
      </dgm:t>
    </dgm:pt>
    <dgm:pt modelId="{62C0DECD-939B-4BFA-A82D-8E9BA41BDB1A}" type="pres">
      <dgm:prSet presAssocID="{2A9C1041-08CA-47CB-A79F-0A45059FC664}" presName="parTrans" presStyleLbl="sibTrans2D1" presStyleIdx="1" presStyleCnt="4"/>
      <dgm:spPr/>
      <dgm:t>
        <a:bodyPr/>
        <a:lstStyle/>
        <a:p>
          <a:endParaRPr kumimoji="1" lang="ja-JP" altLang="en-US"/>
        </a:p>
      </dgm:t>
    </dgm:pt>
    <dgm:pt modelId="{A456A9DE-9957-414B-A206-3CD03F93208D}" type="pres">
      <dgm:prSet presAssocID="{2A9C1041-08CA-47CB-A79F-0A45059FC664}" presName="connectorText" presStyleLbl="sibTrans2D1" presStyleIdx="1" presStyleCnt="4"/>
      <dgm:spPr/>
      <dgm:t>
        <a:bodyPr/>
        <a:lstStyle/>
        <a:p>
          <a:endParaRPr kumimoji="1" lang="ja-JP" altLang="en-US"/>
        </a:p>
      </dgm:t>
    </dgm:pt>
    <dgm:pt modelId="{F64ACDA8-A7F2-4D31-BB73-49DC13AB58C2}" type="pres">
      <dgm:prSet presAssocID="{EE2170B2-F7EF-4B18-A550-44A12673B5D4}" presName="node" presStyleLbl="node1" presStyleIdx="1" presStyleCnt="4">
        <dgm:presLayoutVars>
          <dgm:bulletEnabled val="1"/>
        </dgm:presLayoutVars>
      </dgm:prSet>
      <dgm:spPr/>
      <dgm:t>
        <a:bodyPr/>
        <a:lstStyle/>
        <a:p>
          <a:endParaRPr kumimoji="1" lang="ja-JP" altLang="en-US"/>
        </a:p>
      </dgm:t>
    </dgm:pt>
    <dgm:pt modelId="{23094E9F-E700-420A-8EF7-CD2A500817C4}" type="pres">
      <dgm:prSet presAssocID="{508321EA-49A3-4BCB-88D7-AF8364165387}" presName="parTrans" presStyleLbl="sibTrans2D1" presStyleIdx="2" presStyleCnt="4"/>
      <dgm:spPr/>
      <dgm:t>
        <a:bodyPr/>
        <a:lstStyle/>
        <a:p>
          <a:endParaRPr kumimoji="1" lang="ja-JP" altLang="en-US"/>
        </a:p>
      </dgm:t>
    </dgm:pt>
    <dgm:pt modelId="{C3351038-654A-4206-84CB-53BC18B4869E}" type="pres">
      <dgm:prSet presAssocID="{508321EA-49A3-4BCB-88D7-AF8364165387}" presName="connectorText" presStyleLbl="sibTrans2D1" presStyleIdx="2" presStyleCnt="4"/>
      <dgm:spPr/>
      <dgm:t>
        <a:bodyPr/>
        <a:lstStyle/>
        <a:p>
          <a:endParaRPr kumimoji="1" lang="ja-JP" altLang="en-US"/>
        </a:p>
      </dgm:t>
    </dgm:pt>
    <dgm:pt modelId="{0B151D9D-E193-4E0F-93C4-F913F547A8E1}" type="pres">
      <dgm:prSet presAssocID="{524B9D98-1F00-44CA-BC10-DC1C6BB16093}" presName="node" presStyleLbl="node1" presStyleIdx="2" presStyleCnt="4">
        <dgm:presLayoutVars>
          <dgm:bulletEnabled val="1"/>
        </dgm:presLayoutVars>
      </dgm:prSet>
      <dgm:spPr/>
      <dgm:t>
        <a:bodyPr/>
        <a:lstStyle/>
        <a:p>
          <a:endParaRPr kumimoji="1" lang="ja-JP" altLang="en-US"/>
        </a:p>
      </dgm:t>
    </dgm:pt>
    <dgm:pt modelId="{34600E07-E75D-43AA-BE78-C24842138633}" type="pres">
      <dgm:prSet presAssocID="{903EEDD8-7733-4020-98C8-97A425563945}" presName="parTrans" presStyleLbl="sibTrans2D1" presStyleIdx="3" presStyleCnt="4"/>
      <dgm:spPr/>
      <dgm:t>
        <a:bodyPr/>
        <a:lstStyle/>
        <a:p>
          <a:endParaRPr kumimoji="1" lang="ja-JP" altLang="en-US"/>
        </a:p>
      </dgm:t>
    </dgm:pt>
    <dgm:pt modelId="{40018E5C-AF80-4A31-AE73-009DCCFB99EE}" type="pres">
      <dgm:prSet presAssocID="{903EEDD8-7733-4020-98C8-97A425563945}" presName="connectorText" presStyleLbl="sibTrans2D1" presStyleIdx="3" presStyleCnt="4"/>
      <dgm:spPr/>
      <dgm:t>
        <a:bodyPr/>
        <a:lstStyle/>
        <a:p>
          <a:endParaRPr kumimoji="1" lang="ja-JP" altLang="en-US"/>
        </a:p>
      </dgm:t>
    </dgm:pt>
    <dgm:pt modelId="{5F78AA02-04CE-4802-B84D-96C4B83A8FF2}" type="pres">
      <dgm:prSet presAssocID="{9AD475D1-AA77-4AC1-9E5C-A73676192616}" presName="node" presStyleLbl="node1" presStyleIdx="3" presStyleCnt="4">
        <dgm:presLayoutVars>
          <dgm:bulletEnabled val="1"/>
        </dgm:presLayoutVars>
      </dgm:prSet>
      <dgm:spPr/>
      <dgm:t>
        <a:bodyPr/>
        <a:lstStyle/>
        <a:p>
          <a:endParaRPr kumimoji="1" lang="ja-JP" altLang="en-US"/>
        </a:p>
      </dgm:t>
    </dgm:pt>
  </dgm:ptLst>
  <dgm:cxnLst>
    <dgm:cxn modelId="{BCD1441F-CA6D-43BA-ABE5-ED7D6AAAB89C}" type="presOf" srcId="{126EA025-EBEA-4A88-B612-765AA06C912A}" destId="{1590A3C5-F0B0-4EDF-97E7-D4A5AC203B3B}" srcOrd="0" destOrd="0" presId="urn:microsoft.com/office/officeart/2005/8/layout/radial5"/>
    <dgm:cxn modelId="{5A2811D0-BFD2-4BB0-BD93-55012615B17F}" type="presOf" srcId="{F865CEBE-C5D4-4259-89D8-D676E750E52C}" destId="{C08025AB-186D-4AF0-84F2-9C0188FC5FBE}" srcOrd="0" destOrd="0" presId="urn:microsoft.com/office/officeart/2005/8/layout/radial5"/>
    <dgm:cxn modelId="{352D47D8-48B5-4719-99C6-113315BC364D}" type="presOf" srcId="{2A9C1041-08CA-47CB-A79F-0A45059FC664}" destId="{62C0DECD-939B-4BFA-A82D-8E9BA41BDB1A}" srcOrd="0" destOrd="0" presId="urn:microsoft.com/office/officeart/2005/8/layout/radial5"/>
    <dgm:cxn modelId="{72771C6C-6C7E-4CF6-90CF-0EC15294C6B8}" type="presOf" srcId="{8B743B02-AB5C-49EF-AAED-7AFBE9FBBCEB}" destId="{D10A1A3A-A408-4A96-8784-2C4393BEA377}" srcOrd="0" destOrd="0" presId="urn:microsoft.com/office/officeart/2005/8/layout/radial5"/>
    <dgm:cxn modelId="{13951578-AAD7-4F4A-90C5-E9D4D99495B6}" srcId="{F865CEBE-C5D4-4259-89D8-D676E750E52C}" destId="{B473439C-7C4C-44D1-BC3A-9CA8FF002F9D}" srcOrd="0" destOrd="0" parTransId="{8B743B02-AB5C-49EF-AAED-7AFBE9FBBCEB}" sibTransId="{4B0C5C2B-AB87-4344-876D-D1C850C238EB}"/>
    <dgm:cxn modelId="{5270909F-2D3B-4E92-962E-CB9B8FEE4C4B}" type="presOf" srcId="{524B9D98-1F00-44CA-BC10-DC1C6BB16093}" destId="{0B151D9D-E193-4E0F-93C4-F913F547A8E1}" srcOrd="0" destOrd="0" presId="urn:microsoft.com/office/officeart/2005/8/layout/radial5"/>
    <dgm:cxn modelId="{EE28BEC5-422B-4BD2-B8BB-0440CBB73707}" srcId="{F865CEBE-C5D4-4259-89D8-D676E750E52C}" destId="{524B9D98-1F00-44CA-BC10-DC1C6BB16093}" srcOrd="2" destOrd="0" parTransId="{508321EA-49A3-4BCB-88D7-AF8364165387}" sibTransId="{3457FF61-D7D3-4822-984A-8459C8FC0382}"/>
    <dgm:cxn modelId="{054ED4A7-AC9B-402C-9661-C1636C798BF0}" type="presOf" srcId="{508321EA-49A3-4BCB-88D7-AF8364165387}" destId="{23094E9F-E700-420A-8EF7-CD2A500817C4}" srcOrd="0" destOrd="0" presId="urn:microsoft.com/office/officeart/2005/8/layout/radial5"/>
    <dgm:cxn modelId="{377D54A6-3FB1-47C5-A5A3-35027F78F3D4}" type="presOf" srcId="{8B743B02-AB5C-49EF-AAED-7AFBE9FBBCEB}" destId="{6A9464CE-A081-43B6-8214-802FEA2A0D33}" srcOrd="1" destOrd="0" presId="urn:microsoft.com/office/officeart/2005/8/layout/radial5"/>
    <dgm:cxn modelId="{726E74CE-0EB8-4596-8585-5552C10D2BE4}" srcId="{126EA025-EBEA-4A88-B612-765AA06C912A}" destId="{F865CEBE-C5D4-4259-89D8-D676E750E52C}" srcOrd="0" destOrd="0" parTransId="{005F3CC6-351A-48A6-B58D-B380D3A17ED2}" sibTransId="{DFAC891B-4CE6-4799-BE65-FDDA2404FEFE}"/>
    <dgm:cxn modelId="{DDE14B06-873A-4C94-87CD-B7D795EEEBB8}" type="presOf" srcId="{903EEDD8-7733-4020-98C8-97A425563945}" destId="{40018E5C-AF80-4A31-AE73-009DCCFB99EE}" srcOrd="1" destOrd="0" presId="urn:microsoft.com/office/officeart/2005/8/layout/radial5"/>
    <dgm:cxn modelId="{095B6E79-1ACB-40E3-A811-48023145EEED}" type="presOf" srcId="{903EEDD8-7733-4020-98C8-97A425563945}" destId="{34600E07-E75D-43AA-BE78-C24842138633}" srcOrd="0" destOrd="0" presId="urn:microsoft.com/office/officeart/2005/8/layout/radial5"/>
    <dgm:cxn modelId="{2767F877-17F8-4890-B87B-45C4EA9F17EB}" srcId="{F865CEBE-C5D4-4259-89D8-D676E750E52C}" destId="{EE2170B2-F7EF-4B18-A550-44A12673B5D4}" srcOrd="1" destOrd="0" parTransId="{2A9C1041-08CA-47CB-A79F-0A45059FC664}" sibTransId="{3F2F61ED-960C-46FD-9BFD-2B4858B3852F}"/>
    <dgm:cxn modelId="{CB1DC579-F3A5-4867-87F8-6A1A53D8741B}" type="presOf" srcId="{508321EA-49A3-4BCB-88D7-AF8364165387}" destId="{C3351038-654A-4206-84CB-53BC18B4869E}" srcOrd="1" destOrd="0" presId="urn:microsoft.com/office/officeart/2005/8/layout/radial5"/>
    <dgm:cxn modelId="{CCB2435A-62E5-4BD5-8260-4694385E0BAC}" type="presOf" srcId="{9AD475D1-AA77-4AC1-9E5C-A73676192616}" destId="{5F78AA02-04CE-4802-B84D-96C4B83A8FF2}" srcOrd="0" destOrd="0" presId="urn:microsoft.com/office/officeart/2005/8/layout/radial5"/>
    <dgm:cxn modelId="{74FD4680-A045-4A45-B5FD-8D54C39FFE6D}" type="presOf" srcId="{2A9C1041-08CA-47CB-A79F-0A45059FC664}" destId="{A456A9DE-9957-414B-A206-3CD03F93208D}" srcOrd="1" destOrd="0" presId="urn:microsoft.com/office/officeart/2005/8/layout/radial5"/>
    <dgm:cxn modelId="{4A123CF1-F0C2-41F2-9156-E18CD8878266}" type="presOf" srcId="{EE2170B2-F7EF-4B18-A550-44A12673B5D4}" destId="{F64ACDA8-A7F2-4D31-BB73-49DC13AB58C2}" srcOrd="0" destOrd="0" presId="urn:microsoft.com/office/officeart/2005/8/layout/radial5"/>
    <dgm:cxn modelId="{8A145AF7-51D6-46BA-888A-49AC5BBD9986}" type="presOf" srcId="{B473439C-7C4C-44D1-BC3A-9CA8FF002F9D}" destId="{94F90008-2EAC-4F9B-B3E0-255B028F9D81}" srcOrd="0" destOrd="0" presId="urn:microsoft.com/office/officeart/2005/8/layout/radial5"/>
    <dgm:cxn modelId="{F4E01611-A71F-4402-A7D5-8610BD8047AF}" srcId="{F865CEBE-C5D4-4259-89D8-D676E750E52C}" destId="{9AD475D1-AA77-4AC1-9E5C-A73676192616}" srcOrd="3" destOrd="0" parTransId="{903EEDD8-7733-4020-98C8-97A425563945}" sibTransId="{BC8FE966-89FA-415F-A9FF-841E3ACAEB7A}"/>
    <dgm:cxn modelId="{425E58F3-7597-414D-8FD7-EEC56A9FBABC}" type="presParOf" srcId="{1590A3C5-F0B0-4EDF-97E7-D4A5AC203B3B}" destId="{C08025AB-186D-4AF0-84F2-9C0188FC5FBE}" srcOrd="0" destOrd="0" presId="urn:microsoft.com/office/officeart/2005/8/layout/radial5"/>
    <dgm:cxn modelId="{9762264C-9621-4A6F-847F-00D825F1FDC6}" type="presParOf" srcId="{1590A3C5-F0B0-4EDF-97E7-D4A5AC203B3B}" destId="{D10A1A3A-A408-4A96-8784-2C4393BEA377}" srcOrd="1" destOrd="0" presId="urn:microsoft.com/office/officeart/2005/8/layout/radial5"/>
    <dgm:cxn modelId="{F53728D6-D565-48F3-9AF7-C63899C63530}" type="presParOf" srcId="{D10A1A3A-A408-4A96-8784-2C4393BEA377}" destId="{6A9464CE-A081-43B6-8214-802FEA2A0D33}" srcOrd="0" destOrd="0" presId="urn:microsoft.com/office/officeart/2005/8/layout/radial5"/>
    <dgm:cxn modelId="{D9FC6DBC-AAEF-4AA0-911D-17F82D26B71E}" type="presParOf" srcId="{1590A3C5-F0B0-4EDF-97E7-D4A5AC203B3B}" destId="{94F90008-2EAC-4F9B-B3E0-255B028F9D81}" srcOrd="2" destOrd="0" presId="urn:microsoft.com/office/officeart/2005/8/layout/radial5"/>
    <dgm:cxn modelId="{77493FC3-946E-43D1-889E-17D011F6862B}" type="presParOf" srcId="{1590A3C5-F0B0-4EDF-97E7-D4A5AC203B3B}" destId="{62C0DECD-939B-4BFA-A82D-8E9BA41BDB1A}" srcOrd="3" destOrd="0" presId="urn:microsoft.com/office/officeart/2005/8/layout/radial5"/>
    <dgm:cxn modelId="{D3D9236C-2FFC-44CD-8CB7-5A6E525F020C}" type="presParOf" srcId="{62C0DECD-939B-4BFA-A82D-8E9BA41BDB1A}" destId="{A456A9DE-9957-414B-A206-3CD03F93208D}" srcOrd="0" destOrd="0" presId="urn:microsoft.com/office/officeart/2005/8/layout/radial5"/>
    <dgm:cxn modelId="{A936D575-5B91-4033-90E4-C089DDD33C7F}" type="presParOf" srcId="{1590A3C5-F0B0-4EDF-97E7-D4A5AC203B3B}" destId="{F64ACDA8-A7F2-4D31-BB73-49DC13AB58C2}" srcOrd="4" destOrd="0" presId="urn:microsoft.com/office/officeart/2005/8/layout/radial5"/>
    <dgm:cxn modelId="{90745484-43E6-474F-A9BA-5AAE99AB748B}" type="presParOf" srcId="{1590A3C5-F0B0-4EDF-97E7-D4A5AC203B3B}" destId="{23094E9F-E700-420A-8EF7-CD2A500817C4}" srcOrd="5" destOrd="0" presId="urn:microsoft.com/office/officeart/2005/8/layout/radial5"/>
    <dgm:cxn modelId="{40D4AE8B-FDA5-40E8-BAB0-AEC466BDC849}" type="presParOf" srcId="{23094E9F-E700-420A-8EF7-CD2A500817C4}" destId="{C3351038-654A-4206-84CB-53BC18B4869E}" srcOrd="0" destOrd="0" presId="urn:microsoft.com/office/officeart/2005/8/layout/radial5"/>
    <dgm:cxn modelId="{E70C12BE-9658-407A-9EE1-5E89F99D6986}" type="presParOf" srcId="{1590A3C5-F0B0-4EDF-97E7-D4A5AC203B3B}" destId="{0B151D9D-E193-4E0F-93C4-F913F547A8E1}" srcOrd="6" destOrd="0" presId="urn:microsoft.com/office/officeart/2005/8/layout/radial5"/>
    <dgm:cxn modelId="{10D62A0B-7D37-49AA-B001-A3BA6FABDC04}" type="presParOf" srcId="{1590A3C5-F0B0-4EDF-97E7-D4A5AC203B3B}" destId="{34600E07-E75D-43AA-BE78-C24842138633}" srcOrd="7" destOrd="0" presId="urn:microsoft.com/office/officeart/2005/8/layout/radial5"/>
    <dgm:cxn modelId="{47CB962D-405D-4478-99D8-1658A73CFFAF}" type="presParOf" srcId="{34600E07-E75D-43AA-BE78-C24842138633}" destId="{40018E5C-AF80-4A31-AE73-009DCCFB99EE}" srcOrd="0" destOrd="0" presId="urn:microsoft.com/office/officeart/2005/8/layout/radial5"/>
    <dgm:cxn modelId="{8E9C03DB-D1DA-45E2-B356-A48B9E0F1FD7}" type="presParOf" srcId="{1590A3C5-F0B0-4EDF-97E7-D4A5AC203B3B}" destId="{5F78AA02-04CE-4802-B84D-96C4B83A8FF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04286-31CD-4150-8D72-DA1A8298D73E}">
      <dsp:nvSpPr>
        <dsp:cNvPr id="0" name=""/>
        <dsp:cNvSpPr/>
      </dsp:nvSpPr>
      <dsp:spPr>
        <a:xfrm>
          <a:off x="318" y="5085"/>
          <a:ext cx="1626478" cy="65059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各自のスキルアップ</a:t>
          </a:r>
          <a:endParaRPr kumimoji="1" lang="ja-JP" altLang="en-US" sz="1200" kern="1200" dirty="0"/>
        </a:p>
      </dsp:txBody>
      <dsp:txXfrm>
        <a:off x="325614" y="5085"/>
        <a:ext cx="975887" cy="650591"/>
      </dsp:txXfrm>
    </dsp:sp>
    <dsp:sp modelId="{3B71C6A7-4A15-4353-8526-0C3959621210}">
      <dsp:nvSpPr>
        <dsp:cNvPr id="0" name=""/>
        <dsp:cNvSpPr/>
      </dsp:nvSpPr>
      <dsp:spPr>
        <a:xfrm>
          <a:off x="1415354" y="60385"/>
          <a:ext cx="6242672" cy="539990"/>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なん</a:t>
          </a:r>
          <a:r>
            <a:rPr kumimoji="1" lang="ja-JP" altLang="en-US" sz="1100" kern="1200" dirty="0" err="1" smtClean="0"/>
            <a:t>ちゃって</a:t>
          </a:r>
          <a:r>
            <a:rPr kumimoji="1" lang="ja-JP" altLang="en-US" sz="1100" kern="1200" dirty="0" smtClean="0"/>
            <a:t>プロジェクトを通じてまずはものづくりエンジニアとしてのスキルを磨く</a:t>
          </a:r>
          <a:endParaRPr kumimoji="1" lang="ja-JP" altLang="en-US" sz="1100" kern="1200" dirty="0"/>
        </a:p>
      </dsp:txBody>
      <dsp:txXfrm>
        <a:off x="1685349" y="60385"/>
        <a:ext cx="5702682" cy="539990"/>
      </dsp:txXfrm>
    </dsp:sp>
    <dsp:sp modelId="{EBA90A8E-F8A8-4E5D-A37D-4D88F63346B9}">
      <dsp:nvSpPr>
        <dsp:cNvPr id="0" name=""/>
        <dsp:cNvSpPr/>
      </dsp:nvSpPr>
      <dsp:spPr>
        <a:xfrm>
          <a:off x="318" y="746759"/>
          <a:ext cx="1626478" cy="65059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世におもろいものを残す</a:t>
          </a:r>
          <a:endParaRPr kumimoji="1" lang="ja-JP" altLang="en-US" sz="1200" kern="1200" dirty="0"/>
        </a:p>
      </dsp:txBody>
      <dsp:txXfrm>
        <a:off x="325614" y="746759"/>
        <a:ext cx="975887" cy="650591"/>
      </dsp:txXfrm>
    </dsp:sp>
    <dsp:sp modelId="{DB5598B9-46F0-4BE3-8101-53C82BEC6C64}">
      <dsp:nvSpPr>
        <dsp:cNvPr id="0" name=""/>
        <dsp:cNvSpPr/>
      </dsp:nvSpPr>
      <dsp:spPr>
        <a:xfrm>
          <a:off x="1415354" y="802059"/>
          <a:ext cx="6247006" cy="539990"/>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せっかくなら自分たちで面白いものを作り、世に残してみようよ！</a:t>
          </a:r>
          <a:endParaRPr kumimoji="1" lang="ja-JP" altLang="en-US" sz="1100" kern="1200" dirty="0"/>
        </a:p>
      </dsp:txBody>
      <dsp:txXfrm>
        <a:off x="1685349" y="802059"/>
        <a:ext cx="5707016" cy="539990"/>
      </dsp:txXfrm>
    </dsp:sp>
    <dsp:sp modelId="{16E0F5C9-AA41-4F26-B8E7-C34118681C36}">
      <dsp:nvSpPr>
        <dsp:cNvPr id="0" name=""/>
        <dsp:cNvSpPr/>
      </dsp:nvSpPr>
      <dsp:spPr>
        <a:xfrm>
          <a:off x="318" y="1488433"/>
          <a:ext cx="1626478" cy="65059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金</a:t>
          </a:r>
          <a:endParaRPr kumimoji="1" lang="ja-JP" altLang="en-US" sz="1200" kern="1200" dirty="0"/>
        </a:p>
      </dsp:txBody>
      <dsp:txXfrm>
        <a:off x="325614" y="1488433"/>
        <a:ext cx="975887" cy="650591"/>
      </dsp:txXfrm>
    </dsp:sp>
    <dsp:sp modelId="{29EBC0F8-7F22-46B4-9AFC-61704FCC3988}">
      <dsp:nvSpPr>
        <dsp:cNvPr id="0" name=""/>
        <dsp:cNvSpPr/>
      </dsp:nvSpPr>
      <dsp:spPr>
        <a:xfrm>
          <a:off x="1415354" y="1543733"/>
          <a:ext cx="6259506" cy="539990"/>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やるからには利益をもたらす取り組みが燃えるよね。おもろければついてくるはず。</a:t>
          </a:r>
          <a:endParaRPr kumimoji="1" lang="ja-JP" altLang="en-US" sz="1100" kern="1200" dirty="0"/>
        </a:p>
      </dsp:txBody>
      <dsp:txXfrm>
        <a:off x="1685349" y="1543733"/>
        <a:ext cx="5719516" cy="539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025AB-186D-4AF0-84F2-9C0188FC5FBE}">
      <dsp:nvSpPr>
        <dsp:cNvPr id="0" name=""/>
        <dsp:cNvSpPr/>
      </dsp:nvSpPr>
      <dsp:spPr>
        <a:xfrm>
          <a:off x="2263487" y="1475649"/>
          <a:ext cx="1051391" cy="1051391"/>
        </a:xfrm>
        <a:prstGeom prst="ellipse">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en-US" altLang="ja-JP" sz="3200" kern="1200" dirty="0" smtClean="0"/>
            <a:t>SNS</a:t>
          </a:r>
          <a:endParaRPr kumimoji="1" lang="ja-JP" altLang="en-US" sz="3200" kern="1200" dirty="0"/>
        </a:p>
      </dsp:txBody>
      <dsp:txXfrm>
        <a:off x="2417460" y="1629622"/>
        <a:ext cx="743445" cy="743445"/>
      </dsp:txXfrm>
    </dsp:sp>
    <dsp:sp modelId="{D10A1A3A-A408-4A96-8784-2C4393BEA377}">
      <dsp:nvSpPr>
        <dsp:cNvPr id="0" name=""/>
        <dsp:cNvSpPr/>
      </dsp:nvSpPr>
      <dsp:spPr>
        <a:xfrm rot="16200000">
          <a:off x="2677458" y="1092435"/>
          <a:ext cx="223449" cy="35747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a:off x="2710976" y="1197448"/>
        <a:ext cx="156414" cy="214483"/>
      </dsp:txXfrm>
    </dsp:sp>
    <dsp:sp modelId="{94F90008-2EAC-4F9B-B3E0-255B028F9D81}">
      <dsp:nvSpPr>
        <dsp:cNvPr id="0" name=""/>
        <dsp:cNvSpPr/>
      </dsp:nvSpPr>
      <dsp:spPr>
        <a:xfrm>
          <a:off x="2263487" y="2655"/>
          <a:ext cx="1051391" cy="1051391"/>
        </a:xfrm>
        <a:prstGeom prst="ellipse">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kumimoji="1" lang="ja-JP" altLang="en-US" sz="1200" kern="1200" dirty="0" smtClean="0"/>
            <a:t>インスタ</a:t>
          </a:r>
          <a:endParaRPr kumimoji="1" lang="ja-JP" altLang="en-US" sz="1200" kern="1200" dirty="0"/>
        </a:p>
      </dsp:txBody>
      <dsp:txXfrm>
        <a:off x="2417460" y="156628"/>
        <a:ext cx="743445" cy="743445"/>
      </dsp:txXfrm>
    </dsp:sp>
    <dsp:sp modelId="{62C0DECD-939B-4BFA-A82D-8E9BA41BDB1A}">
      <dsp:nvSpPr>
        <dsp:cNvPr id="0" name=""/>
        <dsp:cNvSpPr/>
      </dsp:nvSpPr>
      <dsp:spPr>
        <a:xfrm>
          <a:off x="3407631" y="1822608"/>
          <a:ext cx="223449" cy="357473"/>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a:off x="3407631" y="1894103"/>
        <a:ext cx="156414" cy="214483"/>
      </dsp:txXfrm>
    </dsp:sp>
    <dsp:sp modelId="{F64ACDA8-A7F2-4D31-BB73-49DC13AB58C2}">
      <dsp:nvSpPr>
        <dsp:cNvPr id="0" name=""/>
        <dsp:cNvSpPr/>
      </dsp:nvSpPr>
      <dsp:spPr>
        <a:xfrm>
          <a:off x="3736480" y="1475649"/>
          <a:ext cx="1051391" cy="1051391"/>
        </a:xfrm>
        <a:prstGeom prst="ellipse">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en-US" altLang="ja-JP" sz="1700" kern="1200" dirty="0" smtClean="0"/>
            <a:t>Face Book</a:t>
          </a:r>
          <a:endParaRPr kumimoji="1" lang="ja-JP" altLang="en-US" sz="1700" kern="1200" dirty="0"/>
        </a:p>
      </dsp:txBody>
      <dsp:txXfrm>
        <a:off x="3890453" y="1629622"/>
        <a:ext cx="743445" cy="743445"/>
      </dsp:txXfrm>
    </dsp:sp>
    <dsp:sp modelId="{23094E9F-E700-420A-8EF7-CD2A500817C4}">
      <dsp:nvSpPr>
        <dsp:cNvPr id="0" name=""/>
        <dsp:cNvSpPr/>
      </dsp:nvSpPr>
      <dsp:spPr>
        <a:xfrm rot="5400000">
          <a:off x="2677458" y="2552781"/>
          <a:ext cx="223449" cy="357473"/>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a:off x="2710976" y="2590759"/>
        <a:ext cx="156414" cy="214483"/>
      </dsp:txXfrm>
    </dsp:sp>
    <dsp:sp modelId="{0B151D9D-E193-4E0F-93C4-F913F547A8E1}">
      <dsp:nvSpPr>
        <dsp:cNvPr id="0" name=""/>
        <dsp:cNvSpPr/>
      </dsp:nvSpPr>
      <dsp:spPr>
        <a:xfrm>
          <a:off x="2263487" y="2948642"/>
          <a:ext cx="1051391" cy="1051391"/>
        </a:xfrm>
        <a:prstGeom prst="ellipse">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en-US" altLang="ja-JP" sz="1700" kern="1200" dirty="0" smtClean="0"/>
            <a:t>Twitter</a:t>
          </a:r>
          <a:endParaRPr kumimoji="1" lang="ja-JP" altLang="en-US" sz="1700" kern="1200" dirty="0"/>
        </a:p>
      </dsp:txBody>
      <dsp:txXfrm>
        <a:off x="2417460" y="3102615"/>
        <a:ext cx="743445" cy="743445"/>
      </dsp:txXfrm>
    </dsp:sp>
    <dsp:sp modelId="{34600E07-E75D-43AA-BE78-C24842138633}">
      <dsp:nvSpPr>
        <dsp:cNvPr id="0" name=""/>
        <dsp:cNvSpPr/>
      </dsp:nvSpPr>
      <dsp:spPr>
        <a:xfrm rot="10800000">
          <a:off x="1947285" y="1822608"/>
          <a:ext cx="223449" cy="35747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rot="10800000">
        <a:off x="2014320" y="1894103"/>
        <a:ext cx="156414" cy="214483"/>
      </dsp:txXfrm>
    </dsp:sp>
    <dsp:sp modelId="{5F78AA02-04CE-4802-B84D-96C4B83A8FF2}">
      <dsp:nvSpPr>
        <dsp:cNvPr id="0" name=""/>
        <dsp:cNvSpPr/>
      </dsp:nvSpPr>
      <dsp:spPr>
        <a:xfrm>
          <a:off x="790493" y="1475649"/>
          <a:ext cx="1051391" cy="1051391"/>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en-US" altLang="ja-JP" sz="1700" kern="1200" dirty="0" smtClean="0"/>
            <a:t>Line</a:t>
          </a:r>
          <a:endParaRPr kumimoji="1" lang="ja-JP" altLang="en-US" sz="1700" kern="1200" dirty="0"/>
        </a:p>
      </dsp:txBody>
      <dsp:txXfrm>
        <a:off x="944466" y="1629622"/>
        <a:ext cx="743445" cy="743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025AB-186D-4AF0-84F2-9C0188FC5FBE}">
      <dsp:nvSpPr>
        <dsp:cNvPr id="0" name=""/>
        <dsp:cNvSpPr/>
      </dsp:nvSpPr>
      <dsp:spPr>
        <a:xfrm>
          <a:off x="2263487" y="1475649"/>
          <a:ext cx="1051391" cy="1051391"/>
        </a:xfrm>
        <a:prstGeom prst="ellipse">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en-US" altLang="ja-JP" sz="3200" kern="1200" dirty="0" smtClean="0"/>
            <a:t>SNS</a:t>
          </a:r>
          <a:endParaRPr kumimoji="1" lang="ja-JP" altLang="en-US" sz="3200" kern="1200" dirty="0"/>
        </a:p>
      </dsp:txBody>
      <dsp:txXfrm>
        <a:off x="2417460" y="1629622"/>
        <a:ext cx="743445" cy="743445"/>
      </dsp:txXfrm>
    </dsp:sp>
    <dsp:sp modelId="{D10A1A3A-A408-4A96-8784-2C4393BEA377}">
      <dsp:nvSpPr>
        <dsp:cNvPr id="0" name=""/>
        <dsp:cNvSpPr/>
      </dsp:nvSpPr>
      <dsp:spPr>
        <a:xfrm rot="16200000">
          <a:off x="2677458" y="1092435"/>
          <a:ext cx="223449" cy="35747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a:off x="2710976" y="1197448"/>
        <a:ext cx="156414" cy="214483"/>
      </dsp:txXfrm>
    </dsp:sp>
    <dsp:sp modelId="{94F90008-2EAC-4F9B-B3E0-255B028F9D81}">
      <dsp:nvSpPr>
        <dsp:cNvPr id="0" name=""/>
        <dsp:cNvSpPr/>
      </dsp:nvSpPr>
      <dsp:spPr>
        <a:xfrm>
          <a:off x="2263487" y="2655"/>
          <a:ext cx="1051391" cy="1051391"/>
        </a:xfrm>
        <a:prstGeom prst="ellipse">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kumimoji="1" lang="ja-JP" altLang="en-US" sz="1200" kern="1200" dirty="0" smtClean="0"/>
            <a:t>インスタ</a:t>
          </a:r>
          <a:endParaRPr kumimoji="1" lang="ja-JP" altLang="en-US" sz="1200" kern="1200" dirty="0"/>
        </a:p>
      </dsp:txBody>
      <dsp:txXfrm>
        <a:off x="2417460" y="156628"/>
        <a:ext cx="743445" cy="743445"/>
      </dsp:txXfrm>
    </dsp:sp>
    <dsp:sp modelId="{62C0DECD-939B-4BFA-A82D-8E9BA41BDB1A}">
      <dsp:nvSpPr>
        <dsp:cNvPr id="0" name=""/>
        <dsp:cNvSpPr/>
      </dsp:nvSpPr>
      <dsp:spPr>
        <a:xfrm>
          <a:off x="3407631" y="1822608"/>
          <a:ext cx="223449" cy="357473"/>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a:off x="3407631" y="1894103"/>
        <a:ext cx="156414" cy="214483"/>
      </dsp:txXfrm>
    </dsp:sp>
    <dsp:sp modelId="{F64ACDA8-A7F2-4D31-BB73-49DC13AB58C2}">
      <dsp:nvSpPr>
        <dsp:cNvPr id="0" name=""/>
        <dsp:cNvSpPr/>
      </dsp:nvSpPr>
      <dsp:spPr>
        <a:xfrm>
          <a:off x="3736480" y="1475649"/>
          <a:ext cx="1051391" cy="1051391"/>
        </a:xfrm>
        <a:prstGeom prst="ellipse">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en-US" altLang="ja-JP" sz="1700" kern="1200" dirty="0" smtClean="0"/>
            <a:t>Face Book</a:t>
          </a:r>
          <a:endParaRPr kumimoji="1" lang="ja-JP" altLang="en-US" sz="1700" kern="1200" dirty="0"/>
        </a:p>
      </dsp:txBody>
      <dsp:txXfrm>
        <a:off x="3890453" y="1629622"/>
        <a:ext cx="743445" cy="743445"/>
      </dsp:txXfrm>
    </dsp:sp>
    <dsp:sp modelId="{23094E9F-E700-420A-8EF7-CD2A500817C4}">
      <dsp:nvSpPr>
        <dsp:cNvPr id="0" name=""/>
        <dsp:cNvSpPr/>
      </dsp:nvSpPr>
      <dsp:spPr>
        <a:xfrm rot="5400000">
          <a:off x="2677458" y="2552781"/>
          <a:ext cx="223449" cy="357473"/>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a:off x="2710976" y="2590759"/>
        <a:ext cx="156414" cy="214483"/>
      </dsp:txXfrm>
    </dsp:sp>
    <dsp:sp modelId="{0B151D9D-E193-4E0F-93C4-F913F547A8E1}">
      <dsp:nvSpPr>
        <dsp:cNvPr id="0" name=""/>
        <dsp:cNvSpPr/>
      </dsp:nvSpPr>
      <dsp:spPr>
        <a:xfrm>
          <a:off x="2263487" y="2948642"/>
          <a:ext cx="1051391" cy="1051391"/>
        </a:xfrm>
        <a:prstGeom prst="ellipse">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en-US" altLang="ja-JP" sz="1700" kern="1200" dirty="0" smtClean="0"/>
            <a:t>Twitter</a:t>
          </a:r>
          <a:endParaRPr kumimoji="1" lang="ja-JP" altLang="en-US" sz="1700" kern="1200" dirty="0"/>
        </a:p>
      </dsp:txBody>
      <dsp:txXfrm>
        <a:off x="2417460" y="3102615"/>
        <a:ext cx="743445" cy="743445"/>
      </dsp:txXfrm>
    </dsp:sp>
    <dsp:sp modelId="{34600E07-E75D-43AA-BE78-C24842138633}">
      <dsp:nvSpPr>
        <dsp:cNvPr id="0" name=""/>
        <dsp:cNvSpPr/>
      </dsp:nvSpPr>
      <dsp:spPr>
        <a:xfrm rot="10800000">
          <a:off x="1947285" y="1822608"/>
          <a:ext cx="223449" cy="35747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rot="10800000">
        <a:off x="2014320" y="1894103"/>
        <a:ext cx="156414" cy="214483"/>
      </dsp:txXfrm>
    </dsp:sp>
    <dsp:sp modelId="{5F78AA02-04CE-4802-B84D-96C4B83A8FF2}">
      <dsp:nvSpPr>
        <dsp:cNvPr id="0" name=""/>
        <dsp:cNvSpPr/>
      </dsp:nvSpPr>
      <dsp:spPr>
        <a:xfrm>
          <a:off x="790493" y="1475649"/>
          <a:ext cx="1051391" cy="1051391"/>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en-US" altLang="ja-JP" sz="1700" kern="1200" dirty="0" smtClean="0"/>
            <a:t>Line</a:t>
          </a:r>
          <a:endParaRPr kumimoji="1" lang="ja-JP" altLang="en-US" sz="1700" kern="1200" dirty="0"/>
        </a:p>
      </dsp:txBody>
      <dsp:txXfrm>
        <a:off x="944466" y="1629622"/>
        <a:ext cx="743445" cy="74344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29698154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267074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217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21044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849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3309005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59626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6748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98970" cy="645763"/>
          </a:xfrm>
        </p:spPr>
        <p:txBody>
          <a:bodyPr>
            <a:normAutofit/>
          </a:bodyPr>
          <a:lstStyle>
            <a:lvl1pPr>
              <a:defRPr sz="3200" baseline="0"/>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09599" y="1565330"/>
            <a:ext cx="7898970" cy="4476034"/>
          </a:xfrm>
        </p:spPr>
        <p:txBody>
          <a:bodyPr/>
          <a:lstStyle>
            <a:lvl2pPr marL="742950" indent="-285750">
              <a:buFont typeface="Wingdings" panose="05000000000000000000" pitchFamily="2" charset="2"/>
              <a:buChar char="p"/>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l"/>
              <a:defRPr/>
            </a:lvl4pPr>
            <a:lvl5pPr marL="2057400" indent="-228600">
              <a:buFont typeface="Wingdings" panose="05000000000000000000" pitchFamily="2" charset="2"/>
              <a:buChar char="ü"/>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a:xfrm>
            <a:off x="5405257" y="6041363"/>
            <a:ext cx="972295" cy="365125"/>
          </a:xfrm>
        </p:spPr>
        <p:txBody>
          <a:bodyPr/>
          <a:lstStyle/>
          <a:p>
            <a:fld id="{3DA55DD9-56ED-489E-9E04-554E361669C1}" type="datetimeFigureOut">
              <a:rPr kumimoji="1" lang="ja-JP" altLang="en-US" smtClean="0"/>
              <a:t>2018/6/17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995931" y="6041362"/>
            <a:ext cx="512638" cy="365125"/>
          </a:xfrm>
        </p:spPr>
        <p:txBody>
          <a:bodyPr/>
          <a:lstStyle>
            <a:lvl1pPr>
              <a:defRPr sz="1000">
                <a:solidFill>
                  <a:schemeClr val="tx1"/>
                </a:solidFill>
              </a:defRPr>
            </a:lvl1pPr>
          </a:lstStyle>
          <a:p>
            <a:fld id="{93761A22-78B7-4E6C-B305-32EAB95A3EDF}" type="slidenum">
              <a:rPr lang="ja-JP" altLang="en-US" smtClean="0"/>
              <a:pPr/>
              <a:t>‹#›</a:t>
            </a:fld>
            <a:endParaRPr lang="ja-JP" altLang="en-US" dirty="0"/>
          </a:p>
        </p:txBody>
      </p:sp>
    </p:spTree>
    <p:extLst>
      <p:ext uri="{BB962C8B-B14F-4D97-AF65-F5344CB8AC3E}">
        <p14:creationId xmlns:p14="http://schemas.microsoft.com/office/powerpoint/2010/main" val="2419334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101478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661711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8754420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83594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94128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48990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DA55DD9-56ED-489E-9E04-554E361669C1}" type="datetimeFigureOut">
              <a:rPr kumimoji="1" lang="ja-JP" altLang="en-US" smtClean="0"/>
              <a:t>2018/6/17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68647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A55DD9-56ED-489E-9E04-554E361669C1}" type="datetimeFigureOut">
              <a:rPr kumimoji="1" lang="ja-JP" altLang="en-US" smtClean="0"/>
              <a:t>2018/6/17</a:t>
            </a:fld>
            <a:endParaRPr kumimoji="1" lang="ja-JP"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41962295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MuscleSNS</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ja-JP" altLang="en-US" dirty="0" smtClean="0"/>
              <a:t>照屋</a:t>
            </a:r>
            <a:endParaRPr kumimoji="1" lang="en-US" altLang="ja-JP" dirty="0" smtClean="0"/>
          </a:p>
          <a:p>
            <a:r>
              <a:rPr lang="ja-JP" altLang="en-US" dirty="0" smtClean="0"/>
              <a:t>後藤</a:t>
            </a:r>
            <a:endParaRPr lang="en-US" altLang="ja-JP" dirty="0" smtClean="0"/>
          </a:p>
          <a:p>
            <a:r>
              <a:rPr kumimoji="1" lang="ja-JP" altLang="en-US" dirty="0"/>
              <a:t>目黒</a:t>
            </a:r>
          </a:p>
        </p:txBody>
      </p:sp>
    </p:spTree>
    <p:extLst>
      <p:ext uri="{BB962C8B-B14F-4D97-AF65-F5344CB8AC3E}">
        <p14:creationId xmlns:p14="http://schemas.microsoft.com/office/powerpoint/2010/main" val="145323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目次</a:t>
            </a:r>
            <a:endParaRPr kumimoji="1" lang="ja-JP" altLang="en-US" dirty="0"/>
          </a:p>
        </p:txBody>
      </p:sp>
      <p:sp>
        <p:nvSpPr>
          <p:cNvPr id="5" name="コンテンツ プレースホルダー 4"/>
          <p:cNvSpPr>
            <a:spLocks noGrp="1"/>
          </p:cNvSpPr>
          <p:nvPr>
            <p:ph idx="1"/>
          </p:nvPr>
        </p:nvSpPr>
        <p:spPr>
          <a:xfrm>
            <a:off x="609599" y="1255363"/>
            <a:ext cx="7898970" cy="5417286"/>
          </a:xfrm>
        </p:spPr>
        <p:txBody>
          <a:bodyPr numCol="2">
            <a:noAutofit/>
          </a:bodyPr>
          <a:lstStyle/>
          <a:p>
            <a:r>
              <a:rPr kumimoji="1" lang="en-US" altLang="ja-JP" sz="1400" dirty="0" smtClean="0"/>
              <a:t>1.</a:t>
            </a:r>
            <a:r>
              <a:rPr lang="ja-JP" altLang="en-US" sz="1400" dirty="0" smtClean="0"/>
              <a:t>プロジェクトの背景</a:t>
            </a:r>
            <a:endParaRPr lang="en-US" altLang="ja-JP" sz="1400" dirty="0" smtClean="0"/>
          </a:p>
          <a:p>
            <a:pPr lvl="1"/>
            <a:r>
              <a:rPr kumimoji="1" lang="en-US" altLang="ja-JP" sz="1200" dirty="0" smtClean="0"/>
              <a:t>1-1.</a:t>
            </a:r>
            <a:r>
              <a:rPr kumimoji="1" lang="ja-JP" altLang="en-US" sz="1200" dirty="0" smtClean="0"/>
              <a:t>目的</a:t>
            </a:r>
            <a:endParaRPr kumimoji="1" lang="en-US" altLang="ja-JP" sz="1200" dirty="0" smtClean="0"/>
          </a:p>
          <a:p>
            <a:pPr lvl="1"/>
            <a:r>
              <a:rPr kumimoji="1" lang="en-US" altLang="ja-JP" sz="1200" dirty="0" smtClean="0"/>
              <a:t>1-2.</a:t>
            </a:r>
            <a:r>
              <a:rPr kumimoji="1" lang="ja-JP" altLang="en-US" sz="1200" dirty="0" smtClean="0"/>
              <a:t>開発目標</a:t>
            </a:r>
            <a:endParaRPr kumimoji="1" lang="en-US" altLang="ja-JP" sz="1200" dirty="0" smtClean="0"/>
          </a:p>
          <a:p>
            <a:pPr lvl="1"/>
            <a:r>
              <a:rPr kumimoji="1" lang="en-US" altLang="ja-JP" sz="1200" dirty="0" smtClean="0"/>
              <a:t>1-3.</a:t>
            </a:r>
            <a:r>
              <a:rPr kumimoji="1" lang="ja-JP" altLang="en-US" sz="1200" dirty="0" smtClean="0"/>
              <a:t>他ベンダ、顧客</a:t>
            </a:r>
            <a:endParaRPr kumimoji="1" lang="en-US" altLang="ja-JP" sz="1200" dirty="0" smtClean="0"/>
          </a:p>
          <a:p>
            <a:pPr lvl="1"/>
            <a:r>
              <a:rPr kumimoji="1" lang="en-US" altLang="ja-JP" sz="1200" dirty="0" smtClean="0"/>
              <a:t>1-4.</a:t>
            </a:r>
            <a:r>
              <a:rPr kumimoji="1" lang="ja-JP" altLang="en-US" sz="1200" dirty="0" smtClean="0"/>
              <a:t>開発工程</a:t>
            </a:r>
            <a:endParaRPr kumimoji="1" lang="en-US" altLang="ja-JP" sz="1200" dirty="0" smtClean="0"/>
          </a:p>
          <a:p>
            <a:r>
              <a:rPr kumimoji="1" lang="en-US" altLang="ja-JP" sz="1400" dirty="0" smtClean="0"/>
              <a:t>2.</a:t>
            </a:r>
            <a:r>
              <a:rPr kumimoji="1" lang="ja-JP" altLang="en-US" sz="1400" dirty="0" smtClean="0"/>
              <a:t>システム構成</a:t>
            </a:r>
            <a:endParaRPr kumimoji="1" lang="en-US" altLang="ja-JP" sz="1400" dirty="0" smtClean="0"/>
          </a:p>
          <a:p>
            <a:pPr lvl="1"/>
            <a:r>
              <a:rPr lang="en-US" altLang="ja-JP" sz="1200" dirty="0" smtClean="0"/>
              <a:t>1-1.</a:t>
            </a:r>
            <a:r>
              <a:rPr lang="ja-JP" altLang="en-US" sz="1200" dirty="0" smtClean="0"/>
              <a:t>システム全体像</a:t>
            </a:r>
            <a:endParaRPr lang="en-US" altLang="ja-JP" sz="1200" dirty="0" smtClean="0"/>
          </a:p>
          <a:p>
            <a:pPr lvl="1"/>
            <a:r>
              <a:rPr kumimoji="1" lang="en-US" altLang="ja-JP" sz="1200" dirty="0" smtClean="0"/>
              <a:t>1-2.</a:t>
            </a:r>
            <a:r>
              <a:rPr kumimoji="1" lang="ja-JP" altLang="en-US" sz="1200" dirty="0" smtClean="0"/>
              <a:t>ハードウェア、ソフトウェア構成</a:t>
            </a:r>
            <a:endParaRPr kumimoji="1" lang="en-US" altLang="ja-JP" sz="1200" dirty="0" smtClean="0"/>
          </a:p>
          <a:p>
            <a:pPr lvl="1"/>
            <a:r>
              <a:rPr kumimoji="1" lang="en-US" altLang="ja-JP" sz="1200" dirty="0" smtClean="0"/>
              <a:t>1-3.</a:t>
            </a:r>
            <a:r>
              <a:rPr kumimoji="1" lang="ja-JP" altLang="en-US" sz="1200" dirty="0" smtClean="0"/>
              <a:t>システム機能</a:t>
            </a:r>
            <a:r>
              <a:rPr kumimoji="1" lang="en-US" altLang="ja-JP" sz="1200" dirty="0" smtClean="0"/>
              <a:t>(</a:t>
            </a:r>
            <a:r>
              <a:rPr kumimoji="1" lang="ja-JP" altLang="en-US" sz="1200" dirty="0" smtClean="0"/>
              <a:t>サブシステム概要</a:t>
            </a:r>
            <a:r>
              <a:rPr kumimoji="1" lang="en-US" altLang="ja-JP" sz="1200" dirty="0" smtClean="0"/>
              <a:t>)</a:t>
            </a:r>
          </a:p>
          <a:p>
            <a:r>
              <a:rPr lang="en-US" altLang="ja-JP" sz="1400" dirty="0" smtClean="0"/>
              <a:t>3.</a:t>
            </a:r>
            <a:r>
              <a:rPr lang="ja-JP" altLang="en-US" sz="1400" dirty="0"/>
              <a:t>機能</a:t>
            </a:r>
            <a:r>
              <a:rPr lang="ja-JP" altLang="en-US" sz="1400" dirty="0" smtClean="0"/>
              <a:t>要件</a:t>
            </a:r>
            <a:endParaRPr lang="en-US" altLang="ja-JP" sz="1400" dirty="0" smtClean="0"/>
          </a:p>
          <a:p>
            <a:pPr lvl="1"/>
            <a:r>
              <a:rPr kumimoji="1" lang="en-US" altLang="ja-JP" sz="1200" dirty="0" smtClean="0"/>
              <a:t>3-1.</a:t>
            </a:r>
            <a:r>
              <a:rPr kumimoji="1" lang="ja-JP" altLang="en-US" sz="1200" dirty="0" smtClean="0"/>
              <a:t>業務フロー</a:t>
            </a:r>
            <a:endParaRPr kumimoji="1" lang="en-US" altLang="ja-JP" sz="1200" dirty="0" smtClean="0"/>
          </a:p>
          <a:p>
            <a:pPr lvl="1"/>
            <a:r>
              <a:rPr kumimoji="1" lang="en-US" altLang="ja-JP" sz="1200" dirty="0" smtClean="0"/>
              <a:t>3-2.</a:t>
            </a:r>
            <a:r>
              <a:rPr kumimoji="1" lang="ja-JP" altLang="en-US" sz="1200" dirty="0" smtClean="0"/>
              <a:t>機能一覧</a:t>
            </a:r>
            <a:endParaRPr kumimoji="1" lang="en-US" altLang="ja-JP" sz="1200" dirty="0" smtClean="0"/>
          </a:p>
          <a:p>
            <a:pPr lvl="1"/>
            <a:r>
              <a:rPr lang="en-US" altLang="ja-JP" sz="1200" dirty="0" smtClean="0"/>
              <a:t>3-3.</a:t>
            </a:r>
            <a:r>
              <a:rPr lang="ja-JP" altLang="en-US" sz="1200" dirty="0" smtClean="0"/>
              <a:t>画面一覧</a:t>
            </a:r>
            <a:endParaRPr lang="en-US" altLang="ja-JP" sz="1200" dirty="0" smtClean="0"/>
          </a:p>
          <a:p>
            <a:pPr lvl="1"/>
            <a:r>
              <a:rPr kumimoji="1" lang="en-US" altLang="ja-JP" sz="1200" dirty="0" smtClean="0"/>
              <a:t>3-4.</a:t>
            </a:r>
            <a:r>
              <a:rPr kumimoji="1" lang="ja-JP" altLang="en-US" sz="1200" dirty="0" smtClean="0"/>
              <a:t>画面遷移図</a:t>
            </a:r>
            <a:endParaRPr kumimoji="1" lang="en-US" altLang="ja-JP" sz="1200" dirty="0" smtClean="0"/>
          </a:p>
          <a:p>
            <a:pPr lvl="1"/>
            <a:r>
              <a:rPr lang="en-US" altLang="ja-JP" sz="1200" dirty="0" smtClean="0"/>
              <a:t>3-5.</a:t>
            </a:r>
            <a:r>
              <a:rPr lang="ja-JP" altLang="en-US" sz="1200" dirty="0" smtClean="0"/>
              <a:t>画面レイアウト</a:t>
            </a:r>
            <a:endParaRPr lang="en-US" altLang="ja-JP" sz="1200" dirty="0" smtClean="0"/>
          </a:p>
          <a:p>
            <a:pPr lvl="1"/>
            <a:r>
              <a:rPr kumimoji="1" lang="en-US" altLang="ja-JP" sz="1200" dirty="0" smtClean="0"/>
              <a:t>3-6.</a:t>
            </a:r>
            <a:r>
              <a:rPr kumimoji="1" lang="ja-JP" altLang="en-US" sz="1200" dirty="0" smtClean="0"/>
              <a:t>ファイル一覧</a:t>
            </a:r>
            <a:endParaRPr kumimoji="1" lang="en-US" altLang="ja-JP" sz="1200" dirty="0" smtClean="0"/>
          </a:p>
          <a:p>
            <a:pPr lvl="1"/>
            <a:r>
              <a:rPr lang="en-US" altLang="ja-JP" sz="1200" dirty="0" smtClean="0"/>
              <a:t>3-7.</a:t>
            </a:r>
            <a:r>
              <a:rPr lang="ja-JP" altLang="en-US" sz="1200" dirty="0" smtClean="0"/>
              <a:t>外部インターフェース一覧</a:t>
            </a:r>
            <a:endParaRPr lang="en-US" altLang="ja-JP" sz="1200" dirty="0" smtClean="0"/>
          </a:p>
          <a:p>
            <a:r>
              <a:rPr kumimoji="1" lang="en-US" altLang="ja-JP" sz="1400" dirty="0" smtClean="0"/>
              <a:t>4.</a:t>
            </a:r>
            <a:r>
              <a:rPr kumimoji="1" lang="ja-JP" altLang="en-US" sz="1400" dirty="0" smtClean="0"/>
              <a:t>非機能要件</a:t>
            </a:r>
            <a:endParaRPr kumimoji="1" lang="en-US" altLang="ja-JP" sz="1400" dirty="0" smtClean="0"/>
          </a:p>
          <a:p>
            <a:pPr lvl="1"/>
            <a:r>
              <a:rPr lang="en-US" altLang="ja-JP" sz="1200" dirty="0" smtClean="0"/>
              <a:t>4-1.</a:t>
            </a:r>
            <a:r>
              <a:rPr lang="ja-JP" altLang="en-US" sz="1200" dirty="0" smtClean="0"/>
              <a:t>ボリューム・性能要件</a:t>
            </a:r>
            <a:endParaRPr lang="en-US" altLang="ja-JP" sz="1200" dirty="0" smtClean="0"/>
          </a:p>
          <a:p>
            <a:pPr lvl="1"/>
            <a:r>
              <a:rPr kumimoji="1" lang="en-US" altLang="ja-JP" sz="1200" dirty="0" smtClean="0"/>
              <a:t>4-2.</a:t>
            </a:r>
            <a:r>
              <a:rPr kumimoji="1" lang="ja-JP" altLang="en-US" sz="1200" dirty="0" smtClean="0"/>
              <a:t>セキュリティ要件</a:t>
            </a:r>
            <a:endParaRPr kumimoji="1" lang="en-US" altLang="ja-JP" sz="1200" dirty="0" smtClean="0"/>
          </a:p>
          <a:p>
            <a:pPr lvl="1"/>
            <a:r>
              <a:rPr lang="en-US" altLang="ja-JP" sz="1200" dirty="0" smtClean="0"/>
              <a:t>4-3.</a:t>
            </a:r>
            <a:r>
              <a:rPr lang="ja-JP" altLang="en-US" sz="1200" dirty="0" smtClean="0"/>
              <a:t>可用性要件</a:t>
            </a:r>
            <a:endParaRPr lang="en-US" altLang="ja-JP" sz="1200" dirty="0" smtClean="0"/>
          </a:p>
          <a:p>
            <a:pPr lvl="1"/>
            <a:r>
              <a:rPr kumimoji="1" lang="en-US" altLang="ja-JP" sz="1200" dirty="0" smtClean="0"/>
              <a:t>4-4.</a:t>
            </a:r>
            <a:r>
              <a:rPr kumimoji="1" lang="ja-JP" altLang="en-US" sz="1200" dirty="0" smtClean="0"/>
              <a:t>運用要件</a:t>
            </a:r>
            <a:endParaRPr lang="en-US" altLang="ja-JP" sz="1200" dirty="0"/>
          </a:p>
          <a:p>
            <a:r>
              <a:rPr kumimoji="1" lang="en-US" altLang="ja-JP" sz="1400" dirty="0" smtClean="0"/>
              <a:t>5.</a:t>
            </a:r>
            <a:r>
              <a:rPr kumimoji="1" lang="ja-JP" altLang="en-US" sz="1400" dirty="0" smtClean="0"/>
              <a:t>スケジュール</a:t>
            </a:r>
            <a:endParaRPr kumimoji="1" lang="en-US" altLang="ja-JP" sz="1400" dirty="0" smtClean="0"/>
          </a:p>
          <a:p>
            <a:r>
              <a:rPr lang="en-US" altLang="ja-JP" sz="1400" dirty="0" smtClean="0"/>
              <a:t>6.</a:t>
            </a:r>
            <a:r>
              <a:rPr lang="ja-JP" altLang="en-US" sz="1400" dirty="0" smtClean="0"/>
              <a:t>体制</a:t>
            </a:r>
            <a:endParaRPr lang="en-US" altLang="ja-JP" sz="1400" dirty="0" smtClean="0"/>
          </a:p>
          <a:p>
            <a:r>
              <a:rPr kumimoji="1" lang="en-US" altLang="ja-JP" sz="1400" dirty="0" smtClean="0"/>
              <a:t>7.</a:t>
            </a:r>
            <a:r>
              <a:rPr kumimoji="1" lang="ja-JP" altLang="en-US" sz="1400" dirty="0" smtClean="0"/>
              <a:t>進捗・品質管理</a:t>
            </a:r>
            <a:endParaRPr kumimoji="1" lang="ja-JP" altLang="en-US" sz="1400" dirty="0"/>
          </a:p>
        </p:txBody>
      </p:sp>
      <p:sp>
        <p:nvSpPr>
          <p:cNvPr id="2" name="角丸四角形吹き出し 1"/>
          <p:cNvSpPr/>
          <p:nvPr/>
        </p:nvSpPr>
        <p:spPr>
          <a:xfrm>
            <a:off x="5609968" y="4408849"/>
            <a:ext cx="2762677" cy="1915298"/>
          </a:xfrm>
          <a:prstGeom prst="wedgeRoundRectCallout">
            <a:avLst>
              <a:gd name="adj1" fmla="val -93739"/>
              <a:gd name="adj2" fmla="val -645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とり</a:t>
            </a:r>
            <a:r>
              <a:rPr kumimoji="1" lang="ja-JP" altLang="en-US" dirty="0" err="1" smtClean="0"/>
              <a:t>ま</a:t>
            </a:r>
            <a:r>
              <a:rPr kumimoji="1" lang="ja-JP" altLang="en-US" dirty="0" smtClean="0"/>
              <a:t>プロジェクトの目的に企画をみんなで書いてそれぞれ出し合おう！！</a:t>
            </a:r>
            <a:endParaRPr kumimoji="1" lang="en-US" altLang="ja-JP" dirty="0" smtClean="0"/>
          </a:p>
          <a:p>
            <a:pPr algn="ctr"/>
            <a:r>
              <a:rPr lang="ja-JP" altLang="en-US" dirty="0" smtClean="0"/>
              <a:t>その他はおいおい</a:t>
            </a:r>
            <a:endParaRPr kumimoji="1" lang="ja-JP" altLang="en-US" dirty="0"/>
          </a:p>
        </p:txBody>
      </p:sp>
    </p:spTree>
    <p:extLst>
      <p:ext uri="{BB962C8B-B14F-4D97-AF65-F5344CB8AC3E}">
        <p14:creationId xmlns:p14="http://schemas.microsoft.com/office/powerpoint/2010/main" val="2100836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プロジェクトの背景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1-1.</a:t>
            </a:r>
            <a:r>
              <a:rPr kumimoji="1" lang="ja-JP" altLang="en-US" dirty="0" smtClean="0"/>
              <a:t>目的</a:t>
            </a:r>
            <a:r>
              <a:rPr lang="en-US" altLang="ja-JP" dirty="0" smtClean="0"/>
              <a:t/>
            </a:r>
            <a:br>
              <a:rPr lang="en-US" altLang="ja-JP" dirty="0" smtClean="0"/>
            </a:br>
            <a:r>
              <a:rPr lang="ja-JP" altLang="en-US" dirty="0" smtClean="0"/>
              <a:t>プロジェクトに取り組む理由</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b="1" i="1" u="sng" dirty="0" smtClean="0">
                <a:solidFill>
                  <a:srgbClr val="FF0000"/>
                </a:solidFill>
              </a:rPr>
              <a:t>取り組みのコンセプト</a:t>
            </a:r>
            <a:endParaRPr kumimoji="1" lang="en-US" altLang="ja-JP" b="1" i="1" u="sng" dirty="0" smtClean="0">
              <a:solidFill>
                <a:srgbClr val="FF0000"/>
              </a:solidFill>
            </a:endParaRPr>
          </a:p>
        </p:txBody>
      </p:sp>
      <p:graphicFrame>
        <p:nvGraphicFramePr>
          <p:cNvPr id="4" name="図表 3"/>
          <p:cNvGraphicFramePr/>
          <p:nvPr>
            <p:extLst>
              <p:ext uri="{D42A27DB-BD31-4B8C-83A1-F6EECF244321}">
                <p14:modId xmlns:p14="http://schemas.microsoft.com/office/powerpoint/2010/main" val="1058576160"/>
              </p:ext>
            </p:extLst>
          </p:nvPr>
        </p:nvGraphicFramePr>
        <p:xfrm>
          <a:off x="515007" y="2191409"/>
          <a:ext cx="7675180" cy="2144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矢印 4"/>
          <p:cNvSpPr/>
          <p:nvPr/>
        </p:nvSpPr>
        <p:spPr>
          <a:xfrm>
            <a:off x="791014" y="5492282"/>
            <a:ext cx="622738" cy="4808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595167" y="5271565"/>
            <a:ext cx="5927834" cy="922283"/>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面白いサービスをいろんな技術 </a:t>
            </a:r>
            <a:r>
              <a:rPr kumimoji="1" lang="en-US" altLang="ja-JP" dirty="0" smtClean="0">
                <a:solidFill>
                  <a:schemeClr val="tx1"/>
                </a:solidFill>
              </a:rPr>
              <a:t>(</a:t>
            </a:r>
            <a:r>
              <a:rPr kumimoji="1" lang="ja-JP" altLang="en-US" dirty="0" smtClean="0">
                <a:solidFill>
                  <a:schemeClr val="tx1"/>
                </a:solidFill>
              </a:rPr>
              <a:t>伸ばしたい技術</a:t>
            </a:r>
            <a:r>
              <a:rPr kumimoji="1" lang="en-US" altLang="ja-JP" dirty="0" smtClean="0">
                <a:solidFill>
                  <a:schemeClr val="tx1"/>
                </a:solidFill>
              </a:rPr>
              <a:t>)</a:t>
            </a:r>
            <a:r>
              <a:rPr lang="ja-JP" altLang="en-US" dirty="0" smtClean="0">
                <a:solidFill>
                  <a:schemeClr val="tx1"/>
                </a:solidFill>
              </a:rPr>
              <a:t>を</a:t>
            </a:r>
            <a:endParaRPr lang="en-US" altLang="ja-JP" dirty="0" smtClean="0">
              <a:solidFill>
                <a:schemeClr val="tx1"/>
              </a:solidFill>
            </a:endParaRPr>
          </a:p>
          <a:p>
            <a:pPr algn="ctr"/>
            <a:r>
              <a:rPr lang="ja-JP" altLang="en-US" dirty="0" smtClean="0">
                <a:solidFill>
                  <a:schemeClr val="tx1"/>
                </a:solidFill>
              </a:rPr>
              <a:t>通じてとりあえず世に出してみようよ</a:t>
            </a:r>
            <a:endParaRPr kumimoji="1" lang="ja-JP" altLang="en-US" dirty="0">
              <a:solidFill>
                <a:schemeClr val="tx1"/>
              </a:solidFill>
            </a:endParaRPr>
          </a:p>
        </p:txBody>
      </p:sp>
    </p:spTree>
    <p:extLst>
      <p:ext uri="{BB962C8B-B14F-4D97-AF65-F5344CB8AC3E}">
        <p14:creationId xmlns:p14="http://schemas.microsoft.com/office/powerpoint/2010/main" val="22257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プロジェクトの背景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1-1.</a:t>
            </a:r>
            <a:r>
              <a:rPr kumimoji="1" lang="ja-JP" altLang="en-US" dirty="0" smtClean="0"/>
              <a:t>目的</a:t>
            </a:r>
            <a:r>
              <a:rPr kumimoji="1" lang="en-US" altLang="ja-JP" dirty="0" smtClean="0"/>
              <a:t>(</a:t>
            </a:r>
            <a:r>
              <a:rPr kumimoji="1" lang="ja-JP" altLang="en-US" dirty="0" smtClean="0"/>
              <a:t>続き</a:t>
            </a:r>
            <a:r>
              <a:rPr kumimoji="1" lang="en-US" altLang="ja-JP" dirty="0" smtClean="0"/>
              <a:t>)</a:t>
            </a:r>
            <a:r>
              <a:rPr lang="en-US" altLang="ja-JP" dirty="0" smtClean="0"/>
              <a:t/>
            </a:r>
            <a:br>
              <a:rPr lang="en-US" altLang="ja-JP" dirty="0" smtClean="0"/>
            </a:br>
            <a:r>
              <a:rPr lang="ja-JP" altLang="en-US" dirty="0" smtClean="0"/>
              <a:t>提案</a:t>
            </a:r>
            <a:r>
              <a:rPr lang="ja-JP" altLang="en-US" dirty="0"/>
              <a:t>サービス</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smtClean="0"/>
              <a:t/>
            </a:r>
            <a:br>
              <a:rPr lang="en-US" altLang="ja-JP" smtClean="0"/>
            </a:br>
            <a:endParaRPr kumimoji="1" lang="en-US" altLang="ja-JP" b="1" i="1" u="sng" dirty="0" smtClean="0">
              <a:solidFill>
                <a:srgbClr val="FF0000"/>
              </a:solidFill>
            </a:endParaRPr>
          </a:p>
        </p:txBody>
      </p:sp>
      <p:sp>
        <p:nvSpPr>
          <p:cNvPr id="4" name="正方形/長方形 3"/>
          <p:cNvSpPr/>
          <p:nvPr/>
        </p:nvSpPr>
        <p:spPr>
          <a:xfrm>
            <a:off x="4141522" y="1565330"/>
            <a:ext cx="4296103" cy="662151"/>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SNS</a:t>
            </a:r>
            <a:r>
              <a:rPr lang="ja-JP" altLang="en-US" dirty="0" smtClean="0">
                <a:solidFill>
                  <a:schemeClr val="tx1"/>
                </a:solidFill>
              </a:rPr>
              <a:t>は今や人同士をつなぐ基本ツール</a:t>
            </a:r>
            <a:endParaRPr kumimoji="1" lang="ja-JP" altLang="en-US" dirty="0">
              <a:solidFill>
                <a:schemeClr val="tx1"/>
              </a:solidFill>
            </a:endParaRPr>
          </a:p>
        </p:txBody>
      </p:sp>
      <p:graphicFrame>
        <p:nvGraphicFramePr>
          <p:cNvPr id="5" name="図表 4"/>
          <p:cNvGraphicFramePr/>
          <p:nvPr>
            <p:extLst>
              <p:ext uri="{D42A27DB-BD31-4B8C-83A1-F6EECF244321}">
                <p14:modId xmlns:p14="http://schemas.microsoft.com/office/powerpoint/2010/main" val="1575283017"/>
              </p:ext>
            </p:extLst>
          </p:nvPr>
        </p:nvGraphicFramePr>
        <p:xfrm>
          <a:off x="609599" y="2348641"/>
          <a:ext cx="5578366" cy="4002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角丸四角形吹き出し 5"/>
          <p:cNvSpPr/>
          <p:nvPr/>
        </p:nvSpPr>
        <p:spPr>
          <a:xfrm>
            <a:off x="733097" y="2517098"/>
            <a:ext cx="1576552" cy="446820"/>
          </a:xfrm>
          <a:prstGeom prst="wedgeRoundRectCallout">
            <a:avLst>
              <a:gd name="adj1" fmla="val 77087"/>
              <a:gd name="adj2" fmla="val 3464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a:t>写真</a:t>
            </a:r>
            <a:endParaRPr kumimoji="1" lang="ja-JP" altLang="en-US" dirty="0"/>
          </a:p>
        </p:txBody>
      </p:sp>
      <p:sp>
        <p:nvSpPr>
          <p:cNvPr id="7" name="角丸四角形吹き出し 6"/>
          <p:cNvSpPr/>
          <p:nvPr/>
        </p:nvSpPr>
        <p:spPr>
          <a:xfrm>
            <a:off x="110359" y="3273885"/>
            <a:ext cx="1813034" cy="529462"/>
          </a:xfrm>
          <a:prstGeom prst="wedgeRoundRectCallout">
            <a:avLst>
              <a:gd name="adj1" fmla="val 65609"/>
              <a:gd name="adj2" fmla="val 49974"/>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smtClean="0"/>
              <a:t>日常会話</a:t>
            </a:r>
            <a:endParaRPr kumimoji="1" lang="ja-JP" altLang="en-US" dirty="0"/>
          </a:p>
        </p:txBody>
      </p:sp>
      <p:sp>
        <p:nvSpPr>
          <p:cNvPr id="8" name="角丸四角形吹き出し 7"/>
          <p:cNvSpPr/>
          <p:nvPr/>
        </p:nvSpPr>
        <p:spPr>
          <a:xfrm>
            <a:off x="733097" y="5247171"/>
            <a:ext cx="1813034" cy="529462"/>
          </a:xfrm>
          <a:prstGeom prst="wedgeRoundRectCallout">
            <a:avLst>
              <a:gd name="adj1" fmla="val 65609"/>
              <a:gd name="adj2" fmla="val 49974"/>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a:t>独り言</a:t>
            </a:r>
            <a:endParaRPr kumimoji="1" lang="ja-JP" altLang="en-US" dirty="0"/>
          </a:p>
        </p:txBody>
      </p:sp>
      <p:sp>
        <p:nvSpPr>
          <p:cNvPr id="9" name="角丸四角形吹き出し 8"/>
          <p:cNvSpPr/>
          <p:nvPr/>
        </p:nvSpPr>
        <p:spPr>
          <a:xfrm>
            <a:off x="4070132" y="5500530"/>
            <a:ext cx="1813034" cy="529462"/>
          </a:xfrm>
          <a:prstGeom prst="wedgeRoundRectCallout">
            <a:avLst>
              <a:gd name="adj1" fmla="val -23087"/>
              <a:gd name="adj2" fmla="val -174838"/>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smtClean="0"/>
              <a:t>身元保証</a:t>
            </a:r>
            <a:endParaRPr kumimoji="1" lang="ja-JP" altLang="en-US" dirty="0"/>
          </a:p>
        </p:txBody>
      </p:sp>
      <p:sp>
        <p:nvSpPr>
          <p:cNvPr id="10" name="正方形/長方形 9"/>
          <p:cNvSpPr/>
          <p:nvPr/>
        </p:nvSpPr>
        <p:spPr>
          <a:xfrm>
            <a:off x="4141521" y="2508794"/>
            <a:ext cx="4296103" cy="662151"/>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SNS</a:t>
            </a:r>
            <a:r>
              <a:rPr lang="ja-JP" altLang="en-US" dirty="0" smtClean="0">
                <a:solidFill>
                  <a:schemeClr val="tx1"/>
                </a:solidFill>
              </a:rPr>
              <a:t>＋</a:t>
            </a:r>
            <a:r>
              <a:rPr lang="en-US" altLang="ja-JP" dirty="0" smtClean="0">
                <a:solidFill>
                  <a:schemeClr val="tx1"/>
                </a:solidFill>
              </a:rPr>
              <a:t>α</a:t>
            </a:r>
            <a:r>
              <a:rPr lang="ja-JP" altLang="en-US" dirty="0" smtClean="0">
                <a:solidFill>
                  <a:schemeClr val="tx1"/>
                </a:solidFill>
              </a:rPr>
              <a:t>で人気のアプリ</a:t>
            </a:r>
            <a:endParaRPr kumimoji="1" lang="ja-JP" altLang="en-US" dirty="0">
              <a:solidFill>
                <a:schemeClr val="tx1"/>
              </a:solidFill>
            </a:endParaRPr>
          </a:p>
        </p:txBody>
      </p:sp>
    </p:spTree>
    <p:extLst>
      <p:ext uri="{BB962C8B-B14F-4D97-AF65-F5344CB8AC3E}">
        <p14:creationId xmlns:p14="http://schemas.microsoft.com/office/powerpoint/2010/main" val="3801385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プロジェクトの</a:t>
            </a:r>
            <a:r>
              <a:rPr kumimoji="1" lang="ja-JP" altLang="en-US" dirty="0" smtClean="0"/>
              <a:t>背景</a:t>
            </a:r>
            <a:r>
              <a:rPr kumimoji="1" lang="en-US" altLang="ja-JP" dirty="0" smtClean="0"/>
              <a:t>SNS</a:t>
            </a:r>
            <a:r>
              <a:rPr kumimoji="1" lang="ja-JP" altLang="en-US" dirty="0" smtClean="0"/>
              <a:t>と筋肉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1-1.</a:t>
            </a:r>
            <a:r>
              <a:rPr kumimoji="1" lang="ja-JP" altLang="en-US" dirty="0" smtClean="0"/>
              <a:t>目的</a:t>
            </a:r>
            <a:r>
              <a:rPr kumimoji="1" lang="en-US" altLang="ja-JP" dirty="0" smtClean="0"/>
              <a:t>(</a:t>
            </a:r>
            <a:r>
              <a:rPr kumimoji="1" lang="ja-JP" altLang="en-US" dirty="0" smtClean="0"/>
              <a:t>続き</a:t>
            </a:r>
            <a:r>
              <a:rPr kumimoji="1" lang="en-US" altLang="ja-JP" dirty="0" smtClean="0"/>
              <a:t>)</a:t>
            </a:r>
            <a:r>
              <a:rPr lang="en-US" altLang="ja-JP" dirty="0" smtClean="0"/>
              <a:t/>
            </a:r>
            <a:br>
              <a:rPr lang="en-US" altLang="ja-JP" dirty="0" smtClean="0"/>
            </a:br>
            <a:r>
              <a:rPr lang="ja-JP" altLang="en-US" dirty="0" smtClean="0"/>
              <a:t>提案</a:t>
            </a:r>
            <a:r>
              <a:rPr lang="ja-JP" altLang="en-US" dirty="0"/>
              <a:t>サービス</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smtClean="0"/>
              <a:t/>
            </a:r>
            <a:br>
              <a:rPr lang="en-US" altLang="ja-JP" smtClean="0"/>
            </a:br>
            <a:endParaRPr kumimoji="1" lang="en-US" altLang="ja-JP" b="1" i="1" u="sng" dirty="0" smtClean="0">
              <a:solidFill>
                <a:srgbClr val="FF0000"/>
              </a:solidFill>
            </a:endParaRPr>
          </a:p>
        </p:txBody>
      </p:sp>
      <p:sp>
        <p:nvSpPr>
          <p:cNvPr id="4" name="正方形/長方形 3"/>
          <p:cNvSpPr/>
          <p:nvPr/>
        </p:nvSpPr>
        <p:spPr>
          <a:xfrm>
            <a:off x="4141522" y="1565330"/>
            <a:ext cx="4296103" cy="662151"/>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SNS</a:t>
            </a:r>
            <a:r>
              <a:rPr lang="ja-JP" altLang="en-US" dirty="0" smtClean="0">
                <a:solidFill>
                  <a:schemeClr val="tx1"/>
                </a:solidFill>
              </a:rPr>
              <a:t>は今や人同士をつなぐ基本ツール</a:t>
            </a:r>
            <a:endParaRPr kumimoji="1" lang="ja-JP" altLang="en-US" dirty="0">
              <a:solidFill>
                <a:schemeClr val="tx1"/>
              </a:solidFill>
            </a:endParaRPr>
          </a:p>
        </p:txBody>
      </p:sp>
      <p:graphicFrame>
        <p:nvGraphicFramePr>
          <p:cNvPr id="5" name="図表 4"/>
          <p:cNvGraphicFramePr/>
          <p:nvPr>
            <p:extLst/>
          </p:nvPr>
        </p:nvGraphicFramePr>
        <p:xfrm>
          <a:off x="609599" y="2348641"/>
          <a:ext cx="5578366" cy="4002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角丸四角形吹き出し 5"/>
          <p:cNvSpPr/>
          <p:nvPr/>
        </p:nvSpPr>
        <p:spPr>
          <a:xfrm>
            <a:off x="733097" y="2517098"/>
            <a:ext cx="1576552" cy="446820"/>
          </a:xfrm>
          <a:prstGeom prst="wedgeRoundRectCallout">
            <a:avLst>
              <a:gd name="adj1" fmla="val 77087"/>
              <a:gd name="adj2" fmla="val 3464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a:t>写真</a:t>
            </a:r>
            <a:endParaRPr kumimoji="1" lang="ja-JP" altLang="en-US" dirty="0"/>
          </a:p>
        </p:txBody>
      </p:sp>
      <p:sp>
        <p:nvSpPr>
          <p:cNvPr id="7" name="角丸四角形吹き出し 6"/>
          <p:cNvSpPr/>
          <p:nvPr/>
        </p:nvSpPr>
        <p:spPr>
          <a:xfrm>
            <a:off x="110359" y="3273885"/>
            <a:ext cx="1813034" cy="529462"/>
          </a:xfrm>
          <a:prstGeom prst="wedgeRoundRectCallout">
            <a:avLst>
              <a:gd name="adj1" fmla="val 65609"/>
              <a:gd name="adj2" fmla="val 49974"/>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smtClean="0"/>
              <a:t>日常会話</a:t>
            </a:r>
            <a:endParaRPr kumimoji="1" lang="ja-JP" altLang="en-US" dirty="0"/>
          </a:p>
        </p:txBody>
      </p:sp>
      <p:sp>
        <p:nvSpPr>
          <p:cNvPr id="8" name="角丸四角形吹き出し 7"/>
          <p:cNvSpPr/>
          <p:nvPr/>
        </p:nvSpPr>
        <p:spPr>
          <a:xfrm>
            <a:off x="733097" y="5247171"/>
            <a:ext cx="1813034" cy="529462"/>
          </a:xfrm>
          <a:prstGeom prst="wedgeRoundRectCallout">
            <a:avLst>
              <a:gd name="adj1" fmla="val 65609"/>
              <a:gd name="adj2" fmla="val 49974"/>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a:t>独り言</a:t>
            </a:r>
            <a:endParaRPr kumimoji="1" lang="ja-JP" altLang="en-US" dirty="0"/>
          </a:p>
        </p:txBody>
      </p:sp>
      <p:sp>
        <p:nvSpPr>
          <p:cNvPr id="9" name="角丸四角形吹き出し 8"/>
          <p:cNvSpPr/>
          <p:nvPr/>
        </p:nvSpPr>
        <p:spPr>
          <a:xfrm>
            <a:off x="4070132" y="5500530"/>
            <a:ext cx="1813034" cy="529462"/>
          </a:xfrm>
          <a:prstGeom prst="wedgeRoundRectCallout">
            <a:avLst>
              <a:gd name="adj1" fmla="val -23087"/>
              <a:gd name="adj2" fmla="val -174838"/>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smtClean="0"/>
              <a:t>身元保証</a:t>
            </a:r>
            <a:endParaRPr kumimoji="1" lang="ja-JP" altLang="en-US" dirty="0"/>
          </a:p>
        </p:txBody>
      </p:sp>
      <p:sp>
        <p:nvSpPr>
          <p:cNvPr id="10" name="正方形/長方形 9"/>
          <p:cNvSpPr/>
          <p:nvPr/>
        </p:nvSpPr>
        <p:spPr>
          <a:xfrm>
            <a:off x="4141521" y="2508794"/>
            <a:ext cx="4296103" cy="662151"/>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SNS</a:t>
            </a:r>
            <a:r>
              <a:rPr lang="ja-JP" altLang="en-US" dirty="0" smtClean="0">
                <a:solidFill>
                  <a:schemeClr val="tx1"/>
                </a:solidFill>
              </a:rPr>
              <a:t>＋</a:t>
            </a:r>
            <a:r>
              <a:rPr lang="en-US" altLang="ja-JP" dirty="0" smtClean="0">
                <a:solidFill>
                  <a:schemeClr val="tx1"/>
                </a:solidFill>
              </a:rPr>
              <a:t>α</a:t>
            </a:r>
            <a:r>
              <a:rPr lang="ja-JP" altLang="en-US" dirty="0" smtClean="0">
                <a:solidFill>
                  <a:schemeClr val="tx1"/>
                </a:solidFill>
              </a:rPr>
              <a:t>で人気のアプリ</a:t>
            </a:r>
            <a:endParaRPr kumimoji="1" lang="ja-JP" altLang="en-US" dirty="0">
              <a:solidFill>
                <a:schemeClr val="tx1"/>
              </a:solidFill>
            </a:endParaRPr>
          </a:p>
        </p:txBody>
      </p:sp>
    </p:spTree>
    <p:extLst>
      <p:ext uri="{BB962C8B-B14F-4D97-AF65-F5344CB8AC3E}">
        <p14:creationId xmlns:p14="http://schemas.microsoft.com/office/powerpoint/2010/main" val="3505507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dirty="0" smtClean="0"/>
              <a:t>1-3</a:t>
            </a:r>
            <a:r>
              <a:rPr lang="en-US" altLang="ja-JP" dirty="0"/>
              <a:t>.</a:t>
            </a:r>
            <a:r>
              <a:rPr lang="ja-JP" altLang="en-US" dirty="0"/>
              <a:t>他ベンダ、</a:t>
            </a:r>
            <a:r>
              <a:rPr lang="ja-JP" altLang="en-US" dirty="0" smtClean="0"/>
              <a:t>顧客</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他ベンダ</a:t>
            </a:r>
            <a:endParaRPr kumimoji="1" lang="en-US" altLang="ja-JP" dirty="0" smtClean="0"/>
          </a:p>
          <a:p>
            <a:pPr lvl="1"/>
            <a:r>
              <a:rPr lang="ja-JP" altLang="en-US" dirty="0" smtClean="0"/>
              <a:t>今回無し</a:t>
            </a:r>
            <a:endParaRPr kumimoji="1" lang="en-US" altLang="ja-JP" dirty="0" smtClean="0"/>
          </a:p>
          <a:p>
            <a:pPr marL="0" indent="0">
              <a:buNone/>
            </a:pPr>
            <a:endParaRPr kumimoji="1" lang="en-US" altLang="ja-JP" dirty="0" smtClean="0"/>
          </a:p>
          <a:p>
            <a:r>
              <a:rPr kumimoji="1" lang="ja-JP" altLang="en-US" dirty="0" smtClean="0"/>
              <a:t>対象顧客</a:t>
            </a:r>
            <a:endParaRPr kumimoji="1" lang="en-US" altLang="ja-JP" dirty="0" smtClean="0"/>
          </a:p>
          <a:p>
            <a:pPr lvl="1"/>
            <a:r>
              <a:rPr lang="ja-JP" altLang="en-US" dirty="0" smtClean="0"/>
              <a:t>筋トレ経験者</a:t>
            </a:r>
            <a:r>
              <a:rPr lang="en-US" altLang="ja-JP" dirty="0" smtClean="0"/>
              <a:t>	</a:t>
            </a:r>
          </a:p>
          <a:p>
            <a:pPr lvl="2"/>
            <a:r>
              <a:rPr lang="ja-JP" altLang="en-US" dirty="0" smtClean="0"/>
              <a:t>初級</a:t>
            </a:r>
            <a:r>
              <a:rPr lang="ja-JP" altLang="en-US" b="1" dirty="0" smtClean="0">
                <a:solidFill>
                  <a:srgbClr val="FF0000"/>
                </a:solidFill>
              </a:rPr>
              <a:t>○</a:t>
            </a:r>
            <a:endParaRPr lang="en-US" altLang="ja-JP" b="1" dirty="0" smtClean="0">
              <a:solidFill>
                <a:srgbClr val="FF0000"/>
              </a:solidFill>
            </a:endParaRPr>
          </a:p>
          <a:p>
            <a:pPr lvl="2"/>
            <a:r>
              <a:rPr lang="ja-JP" altLang="en-US" dirty="0" smtClean="0"/>
              <a:t>中級⇒筋トレの記録機能を使用</a:t>
            </a:r>
            <a:r>
              <a:rPr lang="en-US" altLang="ja-JP" dirty="0" smtClean="0"/>
              <a:t>+</a:t>
            </a:r>
            <a:r>
              <a:rPr lang="ja-JP" altLang="en-US" dirty="0" smtClean="0"/>
              <a:t>写真・動画アップロードなど</a:t>
            </a:r>
            <a:endParaRPr lang="en-US" altLang="ja-JP" dirty="0" smtClean="0"/>
          </a:p>
          <a:p>
            <a:pPr lvl="2"/>
            <a:r>
              <a:rPr lang="ja-JP" altLang="en-US" dirty="0" smtClean="0"/>
              <a:t>上級⇒</a:t>
            </a:r>
            <a:r>
              <a:rPr lang="ja-JP" altLang="en-US" dirty="0"/>
              <a:t>筋トレの記録機能を使用</a:t>
            </a:r>
            <a:r>
              <a:rPr lang="en-US" altLang="ja-JP" dirty="0"/>
              <a:t>+</a:t>
            </a:r>
            <a:r>
              <a:rPr lang="ja-JP" altLang="en-US" dirty="0"/>
              <a:t>写真・動画アップロードなど</a:t>
            </a:r>
            <a:endParaRPr lang="en-US" altLang="ja-JP" dirty="0" smtClean="0"/>
          </a:p>
          <a:p>
            <a:pPr lvl="1"/>
            <a:r>
              <a:rPr kumimoji="1" lang="ja-JP" altLang="en-US" dirty="0" smtClean="0"/>
              <a:t>筋トレ未経験者</a:t>
            </a:r>
            <a:r>
              <a:rPr kumimoji="1" lang="en-US" altLang="ja-JP" dirty="0" smtClean="0"/>
              <a:t>(</a:t>
            </a:r>
            <a:r>
              <a:rPr kumimoji="1" lang="ja-JP" altLang="en-US" dirty="0" smtClean="0"/>
              <a:t>これからはじめる人</a:t>
            </a:r>
            <a:r>
              <a:rPr kumimoji="1" lang="en-US" altLang="ja-JP" dirty="0" smtClean="0"/>
              <a:t>)</a:t>
            </a:r>
            <a:r>
              <a:rPr kumimoji="1" lang="ja-JP" altLang="en-US" b="1" dirty="0" smtClean="0">
                <a:solidFill>
                  <a:srgbClr val="FF0000"/>
                </a:solidFill>
              </a:rPr>
              <a:t>○</a:t>
            </a:r>
            <a:endParaRPr kumimoji="1" lang="en-US" altLang="ja-JP" b="1" dirty="0" smtClean="0">
              <a:solidFill>
                <a:srgbClr val="FF0000"/>
              </a:solidFill>
            </a:endParaRPr>
          </a:p>
          <a:p>
            <a:pPr lvl="1"/>
            <a:r>
              <a:rPr kumimoji="1" lang="ja-JP" altLang="en-US" dirty="0" smtClean="0"/>
              <a:t>筋トレをしてないけど筋肉好き</a:t>
            </a:r>
            <a:r>
              <a:rPr lang="en-US" altLang="ja-JP" dirty="0" smtClean="0"/>
              <a:t>(</a:t>
            </a:r>
            <a:r>
              <a:rPr lang="ja-JP" altLang="en-US" dirty="0" smtClean="0"/>
              <a:t>女子</a:t>
            </a:r>
            <a:r>
              <a:rPr lang="en-US" altLang="ja-JP" dirty="0" smtClean="0"/>
              <a:t>)</a:t>
            </a:r>
            <a:r>
              <a:rPr lang="ja-JP" altLang="en-US" b="1" dirty="0" smtClean="0">
                <a:solidFill>
                  <a:srgbClr val="FF0000"/>
                </a:solidFill>
              </a:rPr>
              <a:t>○</a:t>
            </a:r>
            <a:endParaRPr kumimoji="1" lang="ja-JP" altLang="en-US" b="1" dirty="0">
              <a:solidFill>
                <a:srgbClr val="FF0000"/>
              </a:solidFill>
            </a:endParaRPr>
          </a:p>
        </p:txBody>
      </p:sp>
      <p:sp>
        <p:nvSpPr>
          <p:cNvPr id="2" name="正方形/長方形 1"/>
          <p:cNvSpPr/>
          <p:nvPr/>
        </p:nvSpPr>
        <p:spPr>
          <a:xfrm>
            <a:off x="3811215" y="3244334"/>
            <a:ext cx="1521570" cy="369332"/>
          </a:xfrm>
          <a:prstGeom prst="rect">
            <a:avLst/>
          </a:prstGeom>
        </p:spPr>
        <p:txBody>
          <a:bodyPr wrap="none">
            <a:spAutoFit/>
          </a:bodyPr>
          <a:lstStyle/>
          <a:p>
            <a:r>
              <a:rPr lang="en-US" altLang="ja-JP" dirty="0"/>
              <a:t>3-2.</a:t>
            </a:r>
            <a:r>
              <a:rPr lang="ja-JP" altLang="en-US" dirty="0"/>
              <a:t>機能一覧</a:t>
            </a:r>
          </a:p>
        </p:txBody>
      </p:sp>
    </p:spTree>
    <p:extLst>
      <p:ext uri="{BB962C8B-B14F-4D97-AF65-F5344CB8AC3E}">
        <p14:creationId xmlns:p14="http://schemas.microsoft.com/office/powerpoint/2010/main" val="3546984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3-2.</a:t>
            </a:r>
            <a:r>
              <a:rPr lang="ja-JP" altLang="en-US" dirty="0"/>
              <a:t>機能</a:t>
            </a:r>
            <a:r>
              <a:rPr lang="ja-JP" altLang="en-US" dirty="0" smtClean="0"/>
              <a:t>一覧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筋トレ中級者以上の人に解説動画、記事の投稿をしてもらう。</a:t>
            </a:r>
            <a:endParaRPr kumimoji="1" lang="en-US" altLang="ja-JP" dirty="0" smtClean="0"/>
          </a:p>
          <a:p>
            <a:r>
              <a:rPr lang="ja-JP" altLang="en-US" dirty="0" smtClean="0"/>
              <a:t>初心者向け種目簡易解説</a:t>
            </a:r>
            <a:endParaRPr lang="en-US" altLang="ja-JP" dirty="0" smtClean="0"/>
          </a:p>
          <a:p>
            <a:r>
              <a:rPr kumimoji="1" lang="ja-JP" altLang="en-US" dirty="0"/>
              <a:t>筋</a:t>
            </a:r>
            <a:r>
              <a:rPr kumimoji="1" lang="ja-JP" altLang="en-US" dirty="0" smtClean="0"/>
              <a:t>トレ記録機能</a:t>
            </a:r>
            <a:endParaRPr kumimoji="1" lang="en-US" altLang="ja-JP" dirty="0" smtClean="0"/>
          </a:p>
          <a:p>
            <a:r>
              <a:rPr lang="ja-JP" altLang="en-US" dirty="0" smtClean="0"/>
              <a:t>ストップウォッチ等の筋トレ実施時の便利機能</a:t>
            </a:r>
            <a:endParaRPr lang="en-US" altLang="ja-JP" dirty="0" smtClean="0"/>
          </a:p>
          <a:p>
            <a:r>
              <a:rPr kumimoji="1" lang="ja-JP" altLang="en-US" dirty="0"/>
              <a:t>他人</a:t>
            </a:r>
            <a:r>
              <a:rPr kumimoji="1" lang="ja-JP" altLang="en-US" dirty="0" smtClean="0"/>
              <a:t>に筋トレを見てもらう機能</a:t>
            </a:r>
            <a:endParaRPr kumimoji="1" lang="en-US" altLang="ja-JP" dirty="0" smtClean="0"/>
          </a:p>
          <a:p>
            <a:r>
              <a:rPr lang="ja-JP" altLang="en-US" dirty="0"/>
              <a:t>筋</a:t>
            </a:r>
            <a:r>
              <a:rPr lang="ja-JP" altLang="en-US" dirty="0" smtClean="0"/>
              <a:t>トレが及ぼす影響を解説した記事を表示する機能</a:t>
            </a:r>
            <a:r>
              <a:rPr lang="en-US" altLang="ja-JP" dirty="0" smtClean="0"/>
              <a:t>(RSS</a:t>
            </a:r>
            <a:r>
              <a:rPr lang="ja-JP" altLang="en-US" dirty="0" smtClean="0"/>
              <a:t>機能</a:t>
            </a:r>
            <a:r>
              <a:rPr lang="en-US" altLang="ja-JP" dirty="0" smtClean="0"/>
              <a:t>)</a:t>
            </a:r>
          </a:p>
          <a:p>
            <a:endParaRPr kumimoji="1" lang="ja-JP" altLang="en-US" dirty="0"/>
          </a:p>
        </p:txBody>
      </p:sp>
    </p:spTree>
    <p:extLst>
      <p:ext uri="{BB962C8B-B14F-4D97-AF65-F5344CB8AC3E}">
        <p14:creationId xmlns:p14="http://schemas.microsoft.com/office/powerpoint/2010/main" val="176813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3-3.</a:t>
            </a:r>
            <a:r>
              <a:rPr lang="ja-JP" altLang="en-US" dirty="0"/>
              <a:t>画面</a:t>
            </a:r>
            <a:r>
              <a:rPr lang="ja-JP" altLang="en-US" dirty="0" smtClean="0"/>
              <a:t>一覧</a:t>
            </a:r>
            <a:r>
              <a:rPr lang="en-US" altLang="ja-JP" dirty="0" smtClean="0"/>
              <a:t>(</a:t>
            </a:r>
            <a:r>
              <a:rPr lang="ja-JP" altLang="en-US" dirty="0" smtClean="0"/>
              <a:t>アプリ名：</a:t>
            </a:r>
            <a:r>
              <a:rPr lang="en-US" altLang="ja-JP" dirty="0" smtClean="0"/>
              <a:t>All out!!)</a:t>
            </a:r>
            <a:endParaRPr lang="ja-JP" altLang="en-US" dirty="0"/>
          </a:p>
        </p:txBody>
      </p:sp>
      <p:sp>
        <p:nvSpPr>
          <p:cNvPr id="3" name="コンテンツ プレースホルダー 2"/>
          <p:cNvSpPr>
            <a:spLocks noGrp="1"/>
          </p:cNvSpPr>
          <p:nvPr>
            <p:ph idx="1"/>
          </p:nvPr>
        </p:nvSpPr>
        <p:spPr>
          <a:xfrm>
            <a:off x="389744" y="1109273"/>
            <a:ext cx="8379501" cy="5606320"/>
          </a:xfrm>
        </p:spPr>
        <p:txBody>
          <a:bodyPr>
            <a:normAutofit fontScale="92500" lnSpcReduction="20000"/>
          </a:bodyPr>
          <a:lstStyle/>
          <a:p>
            <a:r>
              <a:rPr kumimoji="1" lang="ja-JP" altLang="en-US" dirty="0" smtClean="0"/>
              <a:t>メイン画面</a:t>
            </a:r>
            <a:r>
              <a:rPr kumimoji="1" lang="en-US" altLang="ja-JP" dirty="0" smtClean="0"/>
              <a:t>(pump up</a:t>
            </a:r>
            <a:r>
              <a:rPr kumimoji="1" lang="ja-JP" altLang="en-US" dirty="0" smtClean="0"/>
              <a:t>の左から二個目</a:t>
            </a:r>
            <a:r>
              <a:rPr kumimoji="1" lang="en-US" altLang="ja-JP" dirty="0" smtClean="0"/>
              <a:t>)</a:t>
            </a:r>
          </a:p>
          <a:p>
            <a:pPr lvl="1"/>
            <a:r>
              <a:rPr lang="ja-JP" altLang="en-US" dirty="0" smtClean="0"/>
              <a:t>投稿された記事のタイムライン</a:t>
            </a:r>
            <a:endParaRPr lang="en-US" altLang="ja-JP" dirty="0"/>
          </a:p>
          <a:p>
            <a:pPr lvl="1"/>
            <a:r>
              <a:rPr lang="ja-JP" altLang="en-US" dirty="0"/>
              <a:t>フォロ</a:t>
            </a:r>
            <a:r>
              <a:rPr lang="ja-JP" altLang="en-US" dirty="0" smtClean="0"/>
              <a:t>ー</a:t>
            </a:r>
            <a:r>
              <a:rPr kumimoji="1" lang="ja-JP" altLang="en-US" dirty="0" smtClean="0"/>
              <a:t>検索機能</a:t>
            </a:r>
            <a:endParaRPr kumimoji="1" lang="en-US" altLang="ja-JP" dirty="0" smtClean="0"/>
          </a:p>
          <a:p>
            <a:pPr lvl="1"/>
            <a:r>
              <a:rPr lang="en-US" altLang="ja-JP" dirty="0"/>
              <a:t>Facebook Line </a:t>
            </a:r>
            <a:r>
              <a:rPr lang="en-US" altLang="ja-JP" dirty="0" err="1"/>
              <a:t>Insta</a:t>
            </a:r>
            <a:r>
              <a:rPr lang="ja-JP" altLang="en-US" dirty="0" err="1"/>
              <a:t>への</a:t>
            </a:r>
            <a:r>
              <a:rPr lang="ja-JP" altLang="en-US" dirty="0"/>
              <a:t>シェア機能</a:t>
            </a:r>
            <a:endParaRPr kumimoji="1" lang="en-US" altLang="ja-JP" dirty="0" smtClean="0"/>
          </a:p>
          <a:p>
            <a:r>
              <a:rPr lang="ja-JP" altLang="en-US" dirty="0" smtClean="0"/>
              <a:t>マイページ</a:t>
            </a:r>
            <a:r>
              <a:rPr lang="en-US" altLang="ja-JP" dirty="0" smtClean="0"/>
              <a:t>(</a:t>
            </a:r>
            <a:r>
              <a:rPr lang="ja-JP" altLang="en-US" dirty="0" smtClean="0"/>
              <a:t>インスタグラムイメージ</a:t>
            </a:r>
            <a:r>
              <a:rPr lang="en-US" altLang="ja-JP" dirty="0" smtClean="0"/>
              <a:t>)</a:t>
            </a:r>
            <a:endParaRPr kumimoji="1" lang="en-US" altLang="ja-JP" dirty="0" smtClean="0"/>
          </a:p>
          <a:p>
            <a:pPr lvl="1"/>
            <a:r>
              <a:rPr kumimoji="1" lang="ja-JP" altLang="en-US" dirty="0" smtClean="0"/>
              <a:t>設定</a:t>
            </a:r>
            <a:endParaRPr kumimoji="1" lang="en-US" altLang="ja-JP" dirty="0" smtClean="0"/>
          </a:p>
          <a:p>
            <a:pPr lvl="1"/>
            <a:r>
              <a:rPr lang="ja-JP" altLang="en-US" dirty="0" smtClean="0"/>
              <a:t>フォロー管理</a:t>
            </a:r>
            <a:endParaRPr lang="en-US" altLang="ja-JP" dirty="0" smtClean="0"/>
          </a:p>
          <a:p>
            <a:pPr lvl="1"/>
            <a:r>
              <a:rPr kumimoji="1" lang="ja-JP" altLang="en-US" dirty="0" smtClean="0"/>
              <a:t>過去の投稿記事</a:t>
            </a:r>
            <a:endParaRPr kumimoji="1" lang="en-US" altLang="ja-JP" dirty="0" smtClean="0"/>
          </a:p>
          <a:p>
            <a:pPr lvl="1"/>
            <a:r>
              <a:rPr lang="ja-JP" altLang="en-US" dirty="0" smtClean="0"/>
              <a:t>短期の筋トレ過去の記録表示</a:t>
            </a:r>
            <a:r>
              <a:rPr lang="en-US" altLang="ja-JP" dirty="0" smtClean="0"/>
              <a:t>(ZOVA</a:t>
            </a:r>
            <a:r>
              <a:rPr lang="ja-JP" altLang="en-US" dirty="0" smtClean="0"/>
              <a:t>の</a:t>
            </a:r>
            <a:r>
              <a:rPr lang="en-US" altLang="ja-JP" dirty="0" smtClean="0"/>
              <a:t>Activity</a:t>
            </a:r>
            <a:r>
              <a:rPr lang="ja-JP" altLang="en-US" dirty="0" smtClean="0"/>
              <a:t>の更に見やすい感じ</a:t>
            </a:r>
            <a:r>
              <a:rPr lang="en-US" altLang="ja-JP" dirty="0" smtClean="0"/>
              <a:t>)</a:t>
            </a:r>
            <a:endParaRPr lang="en-US" altLang="ja-JP" dirty="0"/>
          </a:p>
          <a:p>
            <a:r>
              <a:rPr kumimoji="1" lang="ja-JP" altLang="en-US" dirty="0" smtClean="0"/>
              <a:t>ユーティリティー＝筋トレ手助け機能</a:t>
            </a:r>
            <a:r>
              <a:rPr kumimoji="1" lang="en-US" altLang="ja-JP" dirty="0" smtClean="0"/>
              <a:t>(Fitnes</a:t>
            </a:r>
            <a:r>
              <a:rPr lang="en-US" altLang="ja-JP" dirty="0" smtClean="0"/>
              <a:t>s Point</a:t>
            </a:r>
            <a:r>
              <a:rPr kumimoji="1" lang="en-US" altLang="ja-JP" dirty="0" smtClean="0"/>
              <a:t>)</a:t>
            </a:r>
          </a:p>
          <a:p>
            <a:pPr lvl="1"/>
            <a:r>
              <a:rPr lang="ja-JP" altLang="en-US" dirty="0" smtClean="0"/>
              <a:t>ストップウォッチ</a:t>
            </a:r>
            <a:r>
              <a:rPr lang="en-US" altLang="ja-JP" dirty="0" smtClean="0"/>
              <a:t>(</a:t>
            </a:r>
            <a:r>
              <a:rPr lang="ja-JP" altLang="en-US" dirty="0" smtClean="0"/>
              <a:t>インターバルまで管理</a:t>
            </a:r>
            <a:r>
              <a:rPr lang="en-US" altLang="ja-JP" dirty="0" smtClean="0"/>
              <a:t>)(</a:t>
            </a:r>
            <a:r>
              <a:rPr lang="en-US" altLang="ja-JP" dirty="0" err="1" smtClean="0"/>
              <a:t>iphone</a:t>
            </a:r>
            <a:r>
              <a:rPr lang="ja-JP" altLang="en-US" dirty="0" smtClean="0"/>
              <a:t>タイマーイメージ</a:t>
            </a:r>
            <a:r>
              <a:rPr lang="en-US" altLang="ja-JP" dirty="0" smtClean="0"/>
              <a:t>)</a:t>
            </a:r>
          </a:p>
          <a:p>
            <a:pPr lvl="1"/>
            <a:r>
              <a:rPr lang="ja-JP" altLang="en-US" dirty="0"/>
              <a:t>筋</a:t>
            </a:r>
            <a:r>
              <a:rPr lang="ja-JP" altLang="en-US" dirty="0" smtClean="0"/>
              <a:t>トレ</a:t>
            </a:r>
            <a:r>
              <a:rPr lang="en-US" altLang="ja-JP" dirty="0" err="1" smtClean="0"/>
              <a:t>howto</a:t>
            </a:r>
            <a:endParaRPr kumimoji="1" lang="en-US" altLang="ja-JP" dirty="0" smtClean="0"/>
          </a:p>
          <a:p>
            <a:r>
              <a:rPr lang="ja-JP" altLang="en-US" dirty="0" smtClean="0"/>
              <a:t>アップロード機能</a:t>
            </a:r>
            <a:r>
              <a:rPr lang="en-US" altLang="ja-JP" dirty="0" smtClean="0"/>
              <a:t>(</a:t>
            </a:r>
            <a:r>
              <a:rPr lang="ja-JP" altLang="en-US" dirty="0" smtClean="0"/>
              <a:t>インスタイメージ</a:t>
            </a:r>
            <a:r>
              <a:rPr lang="en-US" altLang="ja-JP" dirty="0" smtClean="0"/>
              <a:t>)</a:t>
            </a:r>
          </a:p>
          <a:p>
            <a:pPr lvl="1"/>
            <a:r>
              <a:rPr kumimoji="1" lang="ja-JP" altLang="en-US" dirty="0"/>
              <a:t>筋</a:t>
            </a:r>
            <a:r>
              <a:rPr kumimoji="1" lang="ja-JP" altLang="en-US" dirty="0" smtClean="0"/>
              <a:t>トレ回数の記録</a:t>
            </a:r>
            <a:endParaRPr kumimoji="1" lang="en-US" altLang="ja-JP" dirty="0" smtClean="0"/>
          </a:p>
          <a:p>
            <a:pPr lvl="1"/>
            <a:r>
              <a:rPr lang="ja-JP" altLang="en-US" dirty="0" smtClean="0"/>
              <a:t>写真・動画</a:t>
            </a:r>
            <a:endParaRPr lang="en-US" altLang="ja-JP" dirty="0" smtClean="0"/>
          </a:p>
          <a:p>
            <a:pPr lvl="1"/>
            <a:r>
              <a:rPr kumimoji="1" lang="ja-JP" altLang="en-US" dirty="0" smtClean="0"/>
              <a:t>検索用キーワード</a:t>
            </a:r>
            <a:endParaRPr kumimoji="1" lang="en-US" altLang="ja-JP" dirty="0" smtClean="0"/>
          </a:p>
          <a:p>
            <a:pPr lvl="1"/>
            <a:r>
              <a:rPr kumimoji="1" lang="en-US" altLang="ja-JP" dirty="0" smtClean="0"/>
              <a:t>Facebook Line </a:t>
            </a:r>
            <a:r>
              <a:rPr kumimoji="1" lang="en-US" altLang="ja-JP" dirty="0" err="1" smtClean="0"/>
              <a:t>Insta</a:t>
            </a:r>
            <a:r>
              <a:rPr kumimoji="1" lang="ja-JP" altLang="en-US" dirty="0" err="1" smtClean="0"/>
              <a:t>への</a:t>
            </a:r>
            <a:r>
              <a:rPr kumimoji="1" lang="ja-JP" altLang="en-US" dirty="0" smtClean="0"/>
              <a:t>シェア機能</a:t>
            </a:r>
            <a:endParaRPr kumimoji="1" lang="en-US" altLang="ja-JP" dirty="0" smtClean="0"/>
          </a:p>
          <a:p>
            <a:endParaRPr kumimoji="1" lang="ja-JP" altLang="en-US" dirty="0"/>
          </a:p>
        </p:txBody>
      </p:sp>
    </p:spTree>
    <p:extLst>
      <p:ext uri="{BB962C8B-B14F-4D97-AF65-F5344CB8AC3E}">
        <p14:creationId xmlns:p14="http://schemas.microsoft.com/office/powerpoint/2010/main" val="114371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1-1.</a:t>
            </a:r>
            <a:r>
              <a:rPr lang="ja-JP" altLang="en-US" dirty="0"/>
              <a:t>システム全体像</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角丸四角形 3"/>
          <p:cNvSpPr/>
          <p:nvPr/>
        </p:nvSpPr>
        <p:spPr>
          <a:xfrm>
            <a:off x="794479" y="2248524"/>
            <a:ext cx="2413416" cy="277318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177977" y="2654507"/>
            <a:ext cx="1646419" cy="19612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5201587" y="1842539"/>
            <a:ext cx="3690480" cy="47681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方体 6"/>
          <p:cNvSpPr/>
          <p:nvPr/>
        </p:nvSpPr>
        <p:spPr>
          <a:xfrm>
            <a:off x="5381469" y="3372784"/>
            <a:ext cx="1079292" cy="124293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柱 7"/>
          <p:cNvSpPr/>
          <p:nvPr/>
        </p:nvSpPr>
        <p:spPr>
          <a:xfrm>
            <a:off x="7534432" y="3308669"/>
            <a:ext cx="1165886" cy="130351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559084" y="4849537"/>
            <a:ext cx="2338242" cy="146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482144" y="4822402"/>
            <a:ext cx="1164660" cy="1578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49108" y="4931410"/>
            <a:ext cx="2338242" cy="146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3611561"/>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428</TotalTime>
  <Words>514</Words>
  <Application>Microsoft Office PowerPoint</Application>
  <PresentationFormat>画面に合わせる (4:3)</PresentationFormat>
  <Paragraphs>106</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メイリオ</vt:lpstr>
      <vt:lpstr>Arial</vt:lpstr>
      <vt:lpstr>Trebuchet MS</vt:lpstr>
      <vt:lpstr>Wingdings</vt:lpstr>
      <vt:lpstr>Wingdings 3</vt:lpstr>
      <vt:lpstr>ファセット</vt:lpstr>
      <vt:lpstr>MuscleSNS</vt:lpstr>
      <vt:lpstr>目次</vt:lpstr>
      <vt:lpstr>1.プロジェクトの背景</vt:lpstr>
      <vt:lpstr>1.プロジェクトの背景</vt:lpstr>
      <vt:lpstr>1.プロジェクトの背景SNSと筋肉</vt:lpstr>
      <vt:lpstr>1-3.他ベンダ、顧客</vt:lpstr>
      <vt:lpstr>3-2.機能一覧</vt:lpstr>
      <vt:lpstr>3-3.画面一覧(アプリ名：All out!!)</vt:lpstr>
      <vt:lpstr>1-1.システム全体像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MuscleSNS</dc:title>
  <dc:creator>j-teruya</dc:creator>
  <cp:lastModifiedBy>j-teruya</cp:lastModifiedBy>
  <cp:revision>22</cp:revision>
  <dcterms:created xsi:type="dcterms:W3CDTF">2018-06-12T23:15:28Z</dcterms:created>
  <dcterms:modified xsi:type="dcterms:W3CDTF">2018-06-17T14:52:43Z</dcterms:modified>
</cp:coreProperties>
</file>