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8" r:id="rId3"/>
    <p:sldId id="259" r:id="rId4"/>
    <p:sldId id="260" r:id="rId5"/>
    <p:sldId id="257"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8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5E106-B742-444A-BA3F-1090312FEE8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86AAC663-E946-4912-A1F4-AB95163029AC}">
      <dgm:prSet phldrT="[テキスト]"/>
      <dgm:spPr/>
      <dgm:t>
        <a:bodyPr/>
        <a:lstStyle/>
        <a:p>
          <a:r>
            <a:rPr kumimoji="1" lang="ja-JP" altLang="en-US" dirty="0" smtClean="0"/>
            <a:t>各自のスキルアップ</a:t>
          </a:r>
          <a:endParaRPr kumimoji="1" lang="ja-JP" altLang="en-US" dirty="0"/>
        </a:p>
      </dgm:t>
    </dgm:pt>
    <dgm:pt modelId="{ED34BFCC-636D-4099-8A85-3761A5F0F8A7}" type="parTrans" cxnId="{E54EC8FB-02EE-4647-BC63-512668D7BE8F}">
      <dgm:prSet/>
      <dgm:spPr/>
      <dgm:t>
        <a:bodyPr/>
        <a:lstStyle/>
        <a:p>
          <a:endParaRPr kumimoji="1" lang="ja-JP" altLang="en-US"/>
        </a:p>
      </dgm:t>
    </dgm:pt>
    <dgm:pt modelId="{4146223C-CB6C-4DC9-8974-920FDBB735AA}" type="sibTrans" cxnId="{E54EC8FB-02EE-4647-BC63-512668D7BE8F}">
      <dgm:prSet/>
      <dgm:spPr/>
      <dgm:t>
        <a:bodyPr/>
        <a:lstStyle/>
        <a:p>
          <a:endParaRPr kumimoji="1" lang="ja-JP" altLang="en-US"/>
        </a:p>
      </dgm:t>
    </dgm:pt>
    <dgm:pt modelId="{61B0C3B3-41D3-4165-A137-F78FE1644C94}">
      <dgm:prSet phldrT="[テキスト]"/>
      <dgm:spPr/>
      <dgm:t>
        <a:bodyPr/>
        <a:lstStyle/>
        <a:p>
          <a:r>
            <a:rPr kumimoji="1" lang="ja-JP" altLang="en-US" dirty="0" smtClean="0"/>
            <a:t>なん</a:t>
          </a:r>
          <a:r>
            <a:rPr kumimoji="1" lang="ja-JP" altLang="en-US" dirty="0" err="1" smtClean="0"/>
            <a:t>ちゃって</a:t>
          </a:r>
          <a:r>
            <a:rPr kumimoji="1" lang="ja-JP" altLang="en-US" dirty="0" smtClean="0"/>
            <a:t>プロジェクトを通じてまずはものづくりエンジニアとしてのスキルを磨く</a:t>
          </a:r>
          <a:endParaRPr kumimoji="1" lang="ja-JP" altLang="en-US" dirty="0"/>
        </a:p>
      </dgm:t>
    </dgm:pt>
    <dgm:pt modelId="{71EDC15E-A851-41BB-924B-9BCAD1F0761B}" type="parTrans" cxnId="{50EF2B2E-C2C9-468D-A1D6-525CA473D3AC}">
      <dgm:prSet/>
      <dgm:spPr/>
      <dgm:t>
        <a:bodyPr/>
        <a:lstStyle/>
        <a:p>
          <a:endParaRPr kumimoji="1" lang="ja-JP" altLang="en-US"/>
        </a:p>
      </dgm:t>
    </dgm:pt>
    <dgm:pt modelId="{8BB7337A-46C4-468B-A05D-EBE8A98FC527}" type="sibTrans" cxnId="{50EF2B2E-C2C9-468D-A1D6-525CA473D3AC}">
      <dgm:prSet/>
      <dgm:spPr/>
      <dgm:t>
        <a:bodyPr/>
        <a:lstStyle/>
        <a:p>
          <a:endParaRPr kumimoji="1" lang="ja-JP" altLang="en-US"/>
        </a:p>
      </dgm:t>
    </dgm:pt>
    <dgm:pt modelId="{1981C669-11F1-4EF3-94F8-7435F28C025F}">
      <dgm:prSet phldrT="[テキスト]"/>
      <dgm:spPr/>
      <dgm:t>
        <a:bodyPr/>
        <a:lstStyle/>
        <a:p>
          <a:r>
            <a:rPr kumimoji="1" lang="ja-JP" altLang="en-US" dirty="0" smtClean="0"/>
            <a:t>世におもろいものを残す</a:t>
          </a:r>
          <a:endParaRPr kumimoji="1" lang="ja-JP" altLang="en-US" dirty="0"/>
        </a:p>
      </dgm:t>
    </dgm:pt>
    <dgm:pt modelId="{CFFD9426-784D-4891-815F-3C58D9419061}" type="parTrans" cxnId="{8536E8CB-F37B-4C72-8702-68FCFBB05FC0}">
      <dgm:prSet/>
      <dgm:spPr/>
      <dgm:t>
        <a:bodyPr/>
        <a:lstStyle/>
        <a:p>
          <a:endParaRPr kumimoji="1" lang="ja-JP" altLang="en-US"/>
        </a:p>
      </dgm:t>
    </dgm:pt>
    <dgm:pt modelId="{7CBC1FA8-4346-472C-B4CF-CAC3FE9485FB}" type="sibTrans" cxnId="{8536E8CB-F37B-4C72-8702-68FCFBB05FC0}">
      <dgm:prSet/>
      <dgm:spPr/>
      <dgm:t>
        <a:bodyPr/>
        <a:lstStyle/>
        <a:p>
          <a:endParaRPr kumimoji="1" lang="ja-JP" altLang="en-US"/>
        </a:p>
      </dgm:t>
    </dgm:pt>
    <dgm:pt modelId="{36D6C4A5-D039-4843-AF61-B07169259279}">
      <dgm:prSet phldrT="[テキスト]"/>
      <dgm:spPr/>
      <dgm:t>
        <a:bodyPr/>
        <a:lstStyle/>
        <a:p>
          <a:r>
            <a:rPr kumimoji="1" lang="ja-JP" altLang="en-US" dirty="0" smtClean="0"/>
            <a:t>せっかくなら自分たちで面白いものを作り、世に残してみようよ！</a:t>
          </a:r>
          <a:endParaRPr kumimoji="1" lang="ja-JP" altLang="en-US" dirty="0"/>
        </a:p>
      </dgm:t>
    </dgm:pt>
    <dgm:pt modelId="{46A8E25A-EEFA-4A48-A78C-DDE5FB6436EA}" type="parTrans" cxnId="{DA6343FC-DBA6-4F8D-AFEC-3F7865A32E02}">
      <dgm:prSet/>
      <dgm:spPr/>
      <dgm:t>
        <a:bodyPr/>
        <a:lstStyle/>
        <a:p>
          <a:endParaRPr kumimoji="1" lang="ja-JP" altLang="en-US"/>
        </a:p>
      </dgm:t>
    </dgm:pt>
    <dgm:pt modelId="{13519DC3-1B47-445A-8391-8DFC752C845D}" type="sibTrans" cxnId="{DA6343FC-DBA6-4F8D-AFEC-3F7865A32E02}">
      <dgm:prSet/>
      <dgm:spPr/>
      <dgm:t>
        <a:bodyPr/>
        <a:lstStyle/>
        <a:p>
          <a:endParaRPr kumimoji="1" lang="ja-JP" altLang="en-US"/>
        </a:p>
      </dgm:t>
    </dgm:pt>
    <dgm:pt modelId="{3EEFA4E0-6FC1-4F8A-A248-C33DD972C9E8}">
      <dgm:prSet phldrT="[テキスト]"/>
      <dgm:spPr/>
      <dgm:t>
        <a:bodyPr/>
        <a:lstStyle/>
        <a:p>
          <a:r>
            <a:rPr kumimoji="1" lang="ja-JP" altLang="en-US" dirty="0" smtClean="0"/>
            <a:t>金</a:t>
          </a:r>
          <a:endParaRPr kumimoji="1" lang="ja-JP" altLang="en-US" dirty="0"/>
        </a:p>
      </dgm:t>
    </dgm:pt>
    <dgm:pt modelId="{0C7E2AF5-4413-4AF9-91F4-683E911EB9AB}" type="parTrans" cxnId="{6A3F499E-96A5-46A2-B513-8DE460C4DCA7}">
      <dgm:prSet/>
      <dgm:spPr/>
      <dgm:t>
        <a:bodyPr/>
        <a:lstStyle/>
        <a:p>
          <a:endParaRPr kumimoji="1" lang="ja-JP" altLang="en-US"/>
        </a:p>
      </dgm:t>
    </dgm:pt>
    <dgm:pt modelId="{6D532910-1085-47FF-9727-8A1D4A215872}" type="sibTrans" cxnId="{6A3F499E-96A5-46A2-B513-8DE460C4DCA7}">
      <dgm:prSet/>
      <dgm:spPr/>
      <dgm:t>
        <a:bodyPr/>
        <a:lstStyle/>
        <a:p>
          <a:endParaRPr kumimoji="1" lang="ja-JP" altLang="en-US"/>
        </a:p>
      </dgm:t>
    </dgm:pt>
    <dgm:pt modelId="{CDADCC29-5190-4F1D-8F57-B06532E8DA37}">
      <dgm:prSet phldrT="[テキスト]"/>
      <dgm:spPr/>
      <dgm:t>
        <a:bodyPr/>
        <a:lstStyle/>
        <a:p>
          <a:r>
            <a:rPr kumimoji="1" lang="ja-JP" altLang="en-US" dirty="0" smtClean="0"/>
            <a:t>やるからには利益をもたらす取り組みが燃えるよね。おもろければついてくるはず。</a:t>
          </a:r>
          <a:endParaRPr kumimoji="1" lang="ja-JP" altLang="en-US" dirty="0"/>
        </a:p>
      </dgm:t>
    </dgm:pt>
    <dgm:pt modelId="{894F8633-FA44-45D6-BE6C-F0DC374386E5}" type="parTrans" cxnId="{186734A9-D8DE-450E-A889-6CFFA64DC1D2}">
      <dgm:prSet/>
      <dgm:spPr/>
      <dgm:t>
        <a:bodyPr/>
        <a:lstStyle/>
        <a:p>
          <a:endParaRPr kumimoji="1" lang="ja-JP" altLang="en-US"/>
        </a:p>
      </dgm:t>
    </dgm:pt>
    <dgm:pt modelId="{471F46A5-8B4C-4A2B-B5C8-0E86D4D9CB4B}" type="sibTrans" cxnId="{186734A9-D8DE-450E-A889-6CFFA64DC1D2}">
      <dgm:prSet/>
      <dgm:spPr/>
      <dgm:t>
        <a:bodyPr/>
        <a:lstStyle/>
        <a:p>
          <a:endParaRPr kumimoji="1" lang="ja-JP" altLang="en-US"/>
        </a:p>
      </dgm:t>
    </dgm:pt>
    <dgm:pt modelId="{451CFFCA-F929-41F1-AC1A-B495DC08DEC9}" type="pres">
      <dgm:prSet presAssocID="{C195E106-B742-444A-BA3F-1090312FEE88}" presName="Name0" presStyleCnt="0">
        <dgm:presLayoutVars>
          <dgm:chPref val="3"/>
          <dgm:dir/>
          <dgm:animLvl val="lvl"/>
          <dgm:resizeHandles/>
        </dgm:presLayoutVars>
      </dgm:prSet>
      <dgm:spPr/>
    </dgm:pt>
    <dgm:pt modelId="{00FC111C-B59A-4EEF-8012-2C5C60550B2C}" type="pres">
      <dgm:prSet presAssocID="{86AAC663-E946-4912-A1F4-AB95163029AC}" presName="horFlow" presStyleCnt="0"/>
      <dgm:spPr/>
    </dgm:pt>
    <dgm:pt modelId="{B6104286-31CD-4150-8D72-DA1A8298D73E}" type="pres">
      <dgm:prSet presAssocID="{86AAC663-E946-4912-A1F4-AB95163029AC}" presName="bigChev" presStyleLbl="node1" presStyleIdx="0" presStyleCnt="3"/>
      <dgm:spPr/>
      <dgm:t>
        <a:bodyPr/>
        <a:lstStyle/>
        <a:p>
          <a:endParaRPr kumimoji="1" lang="ja-JP" altLang="en-US"/>
        </a:p>
      </dgm:t>
    </dgm:pt>
    <dgm:pt modelId="{D51615DB-C92B-4577-9165-BAB6357FEE8E}" type="pres">
      <dgm:prSet presAssocID="{71EDC15E-A851-41BB-924B-9BCAD1F0761B}" presName="parTrans" presStyleCnt="0"/>
      <dgm:spPr/>
    </dgm:pt>
    <dgm:pt modelId="{3B71C6A7-4A15-4353-8526-0C3959621210}" type="pres">
      <dgm:prSet presAssocID="{61B0C3B3-41D3-4165-A137-F78FE1644C94}" presName="node" presStyleLbl="alignAccFollowNode1" presStyleIdx="0" presStyleCnt="3" custScaleX="462428">
        <dgm:presLayoutVars>
          <dgm:bulletEnabled val="1"/>
        </dgm:presLayoutVars>
      </dgm:prSet>
      <dgm:spPr/>
      <dgm:t>
        <a:bodyPr/>
        <a:lstStyle/>
        <a:p>
          <a:endParaRPr kumimoji="1" lang="ja-JP" altLang="en-US"/>
        </a:p>
      </dgm:t>
    </dgm:pt>
    <dgm:pt modelId="{28E4D845-57AB-4FDA-B536-3A4F9DDE4989}" type="pres">
      <dgm:prSet presAssocID="{86AAC663-E946-4912-A1F4-AB95163029AC}" presName="vSp" presStyleCnt="0"/>
      <dgm:spPr/>
    </dgm:pt>
    <dgm:pt modelId="{DB13CE5C-179D-4B06-BDF7-AD3F53B597CE}" type="pres">
      <dgm:prSet presAssocID="{1981C669-11F1-4EF3-94F8-7435F28C025F}" presName="horFlow" presStyleCnt="0"/>
      <dgm:spPr/>
    </dgm:pt>
    <dgm:pt modelId="{EBA90A8E-F8A8-4E5D-A37D-4D88F63346B9}" type="pres">
      <dgm:prSet presAssocID="{1981C669-11F1-4EF3-94F8-7435F28C025F}" presName="bigChev" presStyleLbl="node1" presStyleIdx="1" presStyleCnt="3"/>
      <dgm:spPr/>
      <dgm:t>
        <a:bodyPr/>
        <a:lstStyle/>
        <a:p>
          <a:endParaRPr kumimoji="1" lang="ja-JP" altLang="en-US"/>
        </a:p>
      </dgm:t>
    </dgm:pt>
    <dgm:pt modelId="{B37C0A9F-AFA8-4DE6-8CAB-8B3A4D8D5213}" type="pres">
      <dgm:prSet presAssocID="{46A8E25A-EEFA-4A48-A78C-DDE5FB6436EA}" presName="parTrans" presStyleCnt="0"/>
      <dgm:spPr/>
    </dgm:pt>
    <dgm:pt modelId="{DB5598B9-46F0-4BE3-8101-53C82BEC6C64}" type="pres">
      <dgm:prSet presAssocID="{36D6C4A5-D039-4843-AF61-B07169259279}" presName="node" presStyleLbl="alignAccFollowNode1" presStyleIdx="1" presStyleCnt="3" custScaleX="462749">
        <dgm:presLayoutVars>
          <dgm:bulletEnabled val="1"/>
        </dgm:presLayoutVars>
      </dgm:prSet>
      <dgm:spPr/>
    </dgm:pt>
    <dgm:pt modelId="{A4CAB173-197C-4DBD-8795-E98BF1BC2710}" type="pres">
      <dgm:prSet presAssocID="{1981C669-11F1-4EF3-94F8-7435F28C025F}" presName="vSp" presStyleCnt="0"/>
      <dgm:spPr/>
    </dgm:pt>
    <dgm:pt modelId="{FAB6BF03-36A3-4474-9E65-4A61C36AFCE1}" type="pres">
      <dgm:prSet presAssocID="{3EEFA4E0-6FC1-4F8A-A248-C33DD972C9E8}" presName="horFlow" presStyleCnt="0"/>
      <dgm:spPr/>
    </dgm:pt>
    <dgm:pt modelId="{16E0F5C9-AA41-4F26-B8E7-C34118681C36}" type="pres">
      <dgm:prSet presAssocID="{3EEFA4E0-6FC1-4F8A-A248-C33DD972C9E8}" presName="bigChev" presStyleLbl="node1" presStyleIdx="2" presStyleCnt="3"/>
      <dgm:spPr/>
    </dgm:pt>
    <dgm:pt modelId="{7F7AC328-3AF1-4AA0-93F6-1A78F76879F5}" type="pres">
      <dgm:prSet presAssocID="{894F8633-FA44-45D6-BE6C-F0DC374386E5}" presName="parTrans" presStyleCnt="0"/>
      <dgm:spPr/>
    </dgm:pt>
    <dgm:pt modelId="{29EBC0F8-7F22-46B4-9AFC-61704FCC3988}" type="pres">
      <dgm:prSet presAssocID="{CDADCC29-5190-4F1D-8F57-B06532E8DA37}" presName="node" presStyleLbl="alignAccFollowNode1" presStyleIdx="2" presStyleCnt="3" custScaleX="463675">
        <dgm:presLayoutVars>
          <dgm:bulletEnabled val="1"/>
        </dgm:presLayoutVars>
      </dgm:prSet>
      <dgm:spPr/>
      <dgm:t>
        <a:bodyPr/>
        <a:lstStyle/>
        <a:p>
          <a:endParaRPr kumimoji="1" lang="ja-JP" altLang="en-US"/>
        </a:p>
      </dgm:t>
    </dgm:pt>
  </dgm:ptLst>
  <dgm:cxnLst>
    <dgm:cxn modelId="{1F39D798-D0E0-44A8-B899-A742C608AD7D}" type="presOf" srcId="{1981C669-11F1-4EF3-94F8-7435F28C025F}" destId="{EBA90A8E-F8A8-4E5D-A37D-4D88F63346B9}" srcOrd="0" destOrd="0" presId="urn:microsoft.com/office/officeart/2005/8/layout/lProcess3"/>
    <dgm:cxn modelId="{E54EC8FB-02EE-4647-BC63-512668D7BE8F}" srcId="{C195E106-B742-444A-BA3F-1090312FEE88}" destId="{86AAC663-E946-4912-A1F4-AB95163029AC}" srcOrd="0" destOrd="0" parTransId="{ED34BFCC-636D-4099-8A85-3761A5F0F8A7}" sibTransId="{4146223C-CB6C-4DC9-8974-920FDBB735AA}"/>
    <dgm:cxn modelId="{DA6343FC-DBA6-4F8D-AFEC-3F7865A32E02}" srcId="{1981C669-11F1-4EF3-94F8-7435F28C025F}" destId="{36D6C4A5-D039-4843-AF61-B07169259279}" srcOrd="0" destOrd="0" parTransId="{46A8E25A-EEFA-4A48-A78C-DDE5FB6436EA}" sibTransId="{13519DC3-1B47-445A-8391-8DFC752C845D}"/>
    <dgm:cxn modelId="{5C7EC4B3-7952-4863-9C58-5ABD7B22143D}" type="presOf" srcId="{C195E106-B742-444A-BA3F-1090312FEE88}" destId="{451CFFCA-F929-41F1-AC1A-B495DC08DEC9}" srcOrd="0" destOrd="0" presId="urn:microsoft.com/office/officeart/2005/8/layout/lProcess3"/>
    <dgm:cxn modelId="{A8FC45C6-900E-46A5-B411-510336394403}" type="presOf" srcId="{CDADCC29-5190-4F1D-8F57-B06532E8DA37}" destId="{29EBC0F8-7F22-46B4-9AFC-61704FCC3988}" srcOrd="0" destOrd="0" presId="urn:microsoft.com/office/officeart/2005/8/layout/lProcess3"/>
    <dgm:cxn modelId="{50EF2B2E-C2C9-468D-A1D6-525CA473D3AC}" srcId="{86AAC663-E946-4912-A1F4-AB95163029AC}" destId="{61B0C3B3-41D3-4165-A137-F78FE1644C94}" srcOrd="0" destOrd="0" parTransId="{71EDC15E-A851-41BB-924B-9BCAD1F0761B}" sibTransId="{8BB7337A-46C4-468B-A05D-EBE8A98FC527}"/>
    <dgm:cxn modelId="{1163F8AB-860D-49D4-9CEF-5427E148737D}" type="presOf" srcId="{86AAC663-E946-4912-A1F4-AB95163029AC}" destId="{B6104286-31CD-4150-8D72-DA1A8298D73E}" srcOrd="0" destOrd="0" presId="urn:microsoft.com/office/officeart/2005/8/layout/lProcess3"/>
    <dgm:cxn modelId="{8536E8CB-F37B-4C72-8702-68FCFBB05FC0}" srcId="{C195E106-B742-444A-BA3F-1090312FEE88}" destId="{1981C669-11F1-4EF3-94F8-7435F28C025F}" srcOrd="1" destOrd="0" parTransId="{CFFD9426-784D-4891-815F-3C58D9419061}" sibTransId="{7CBC1FA8-4346-472C-B4CF-CAC3FE9485FB}"/>
    <dgm:cxn modelId="{186734A9-D8DE-450E-A889-6CFFA64DC1D2}" srcId="{3EEFA4E0-6FC1-4F8A-A248-C33DD972C9E8}" destId="{CDADCC29-5190-4F1D-8F57-B06532E8DA37}" srcOrd="0" destOrd="0" parTransId="{894F8633-FA44-45D6-BE6C-F0DC374386E5}" sibTransId="{471F46A5-8B4C-4A2B-B5C8-0E86D4D9CB4B}"/>
    <dgm:cxn modelId="{F7A4A3AC-742A-4318-B263-FB964FADCE7F}" type="presOf" srcId="{61B0C3B3-41D3-4165-A137-F78FE1644C94}" destId="{3B71C6A7-4A15-4353-8526-0C3959621210}" srcOrd="0" destOrd="0" presId="urn:microsoft.com/office/officeart/2005/8/layout/lProcess3"/>
    <dgm:cxn modelId="{C6B8BBFE-D584-44E6-B3D3-AB4B6AB942C8}" type="presOf" srcId="{36D6C4A5-D039-4843-AF61-B07169259279}" destId="{DB5598B9-46F0-4BE3-8101-53C82BEC6C64}" srcOrd="0" destOrd="0" presId="urn:microsoft.com/office/officeart/2005/8/layout/lProcess3"/>
    <dgm:cxn modelId="{6A3F499E-96A5-46A2-B513-8DE460C4DCA7}" srcId="{C195E106-B742-444A-BA3F-1090312FEE88}" destId="{3EEFA4E0-6FC1-4F8A-A248-C33DD972C9E8}" srcOrd="2" destOrd="0" parTransId="{0C7E2AF5-4413-4AF9-91F4-683E911EB9AB}" sibTransId="{6D532910-1085-47FF-9727-8A1D4A215872}"/>
    <dgm:cxn modelId="{67BA7617-A235-44C5-B806-D07A350CFD5E}" type="presOf" srcId="{3EEFA4E0-6FC1-4F8A-A248-C33DD972C9E8}" destId="{16E0F5C9-AA41-4F26-B8E7-C34118681C36}" srcOrd="0" destOrd="0" presId="urn:microsoft.com/office/officeart/2005/8/layout/lProcess3"/>
    <dgm:cxn modelId="{18607E74-AD97-40F8-8E99-3DEA1B96FBE8}" type="presParOf" srcId="{451CFFCA-F929-41F1-AC1A-B495DC08DEC9}" destId="{00FC111C-B59A-4EEF-8012-2C5C60550B2C}" srcOrd="0" destOrd="0" presId="urn:microsoft.com/office/officeart/2005/8/layout/lProcess3"/>
    <dgm:cxn modelId="{6DACD425-4E86-4B5F-8CA3-2F2CC35E2A40}" type="presParOf" srcId="{00FC111C-B59A-4EEF-8012-2C5C60550B2C}" destId="{B6104286-31CD-4150-8D72-DA1A8298D73E}" srcOrd="0" destOrd="0" presId="urn:microsoft.com/office/officeart/2005/8/layout/lProcess3"/>
    <dgm:cxn modelId="{17B4C221-D96E-4F42-A2AA-32F3033B0D5E}" type="presParOf" srcId="{00FC111C-B59A-4EEF-8012-2C5C60550B2C}" destId="{D51615DB-C92B-4577-9165-BAB6357FEE8E}" srcOrd="1" destOrd="0" presId="urn:microsoft.com/office/officeart/2005/8/layout/lProcess3"/>
    <dgm:cxn modelId="{5F50FE72-8525-4635-8CF1-4DABA4322C2A}" type="presParOf" srcId="{00FC111C-B59A-4EEF-8012-2C5C60550B2C}" destId="{3B71C6A7-4A15-4353-8526-0C3959621210}" srcOrd="2" destOrd="0" presId="urn:microsoft.com/office/officeart/2005/8/layout/lProcess3"/>
    <dgm:cxn modelId="{AD12C015-AE42-4C0B-B9B6-64CAF31819AC}" type="presParOf" srcId="{451CFFCA-F929-41F1-AC1A-B495DC08DEC9}" destId="{28E4D845-57AB-4FDA-B536-3A4F9DDE4989}" srcOrd="1" destOrd="0" presId="urn:microsoft.com/office/officeart/2005/8/layout/lProcess3"/>
    <dgm:cxn modelId="{6FC60246-F1B5-4A30-986B-245BEC8323BE}" type="presParOf" srcId="{451CFFCA-F929-41F1-AC1A-B495DC08DEC9}" destId="{DB13CE5C-179D-4B06-BDF7-AD3F53B597CE}" srcOrd="2" destOrd="0" presId="urn:microsoft.com/office/officeart/2005/8/layout/lProcess3"/>
    <dgm:cxn modelId="{5B15C77F-2971-42D6-BA2A-F3E571413B34}" type="presParOf" srcId="{DB13CE5C-179D-4B06-BDF7-AD3F53B597CE}" destId="{EBA90A8E-F8A8-4E5D-A37D-4D88F63346B9}" srcOrd="0" destOrd="0" presId="urn:microsoft.com/office/officeart/2005/8/layout/lProcess3"/>
    <dgm:cxn modelId="{2DB9BE17-3181-4037-81CD-4EE0AA98BD1D}" type="presParOf" srcId="{DB13CE5C-179D-4B06-BDF7-AD3F53B597CE}" destId="{B37C0A9F-AFA8-4DE6-8CAB-8B3A4D8D5213}" srcOrd="1" destOrd="0" presId="urn:microsoft.com/office/officeart/2005/8/layout/lProcess3"/>
    <dgm:cxn modelId="{C7807F21-5EC9-47F6-A324-7E07A7820C92}" type="presParOf" srcId="{DB13CE5C-179D-4B06-BDF7-AD3F53B597CE}" destId="{DB5598B9-46F0-4BE3-8101-53C82BEC6C64}" srcOrd="2" destOrd="0" presId="urn:microsoft.com/office/officeart/2005/8/layout/lProcess3"/>
    <dgm:cxn modelId="{FC1A0E6A-7A7F-4F76-8114-D14C8AC7CAC4}" type="presParOf" srcId="{451CFFCA-F929-41F1-AC1A-B495DC08DEC9}" destId="{A4CAB173-197C-4DBD-8795-E98BF1BC2710}" srcOrd="3" destOrd="0" presId="urn:microsoft.com/office/officeart/2005/8/layout/lProcess3"/>
    <dgm:cxn modelId="{E0C21280-32DA-4819-B9F2-E81F167421A6}" type="presParOf" srcId="{451CFFCA-F929-41F1-AC1A-B495DC08DEC9}" destId="{FAB6BF03-36A3-4474-9E65-4A61C36AFCE1}" srcOrd="4" destOrd="0" presId="urn:microsoft.com/office/officeart/2005/8/layout/lProcess3"/>
    <dgm:cxn modelId="{DC7C57A6-3CB6-4702-94F8-F84228E7E956}" type="presParOf" srcId="{FAB6BF03-36A3-4474-9E65-4A61C36AFCE1}" destId="{16E0F5C9-AA41-4F26-B8E7-C34118681C36}" srcOrd="0" destOrd="0" presId="urn:microsoft.com/office/officeart/2005/8/layout/lProcess3"/>
    <dgm:cxn modelId="{4B818B65-0317-4695-99A9-013C79402D34}" type="presParOf" srcId="{FAB6BF03-36A3-4474-9E65-4A61C36AFCE1}" destId="{7F7AC328-3AF1-4AA0-93F6-1A78F76879F5}" srcOrd="1" destOrd="0" presId="urn:microsoft.com/office/officeart/2005/8/layout/lProcess3"/>
    <dgm:cxn modelId="{9EED0BAE-C625-48FC-ACAB-5698A0B8D444}" type="presParOf" srcId="{FAB6BF03-36A3-4474-9E65-4A61C36AFCE1}" destId="{29EBC0F8-7F22-46B4-9AFC-61704FCC398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04286-31CD-4150-8D72-DA1A8298D73E}">
      <dsp:nvSpPr>
        <dsp:cNvPr id="0" name=""/>
        <dsp:cNvSpPr/>
      </dsp:nvSpPr>
      <dsp:spPr>
        <a:xfrm>
          <a:off x="318" y="5085"/>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各自のスキルアップ</a:t>
          </a:r>
          <a:endParaRPr kumimoji="1" lang="ja-JP" altLang="en-US" sz="1200" kern="1200" dirty="0"/>
        </a:p>
      </dsp:txBody>
      <dsp:txXfrm>
        <a:off x="325614" y="5085"/>
        <a:ext cx="975887" cy="650591"/>
      </dsp:txXfrm>
    </dsp:sp>
    <dsp:sp modelId="{3B71C6A7-4A15-4353-8526-0C3959621210}">
      <dsp:nvSpPr>
        <dsp:cNvPr id="0" name=""/>
        <dsp:cNvSpPr/>
      </dsp:nvSpPr>
      <dsp:spPr>
        <a:xfrm>
          <a:off x="1415354" y="60385"/>
          <a:ext cx="6242672"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なん</a:t>
          </a:r>
          <a:r>
            <a:rPr kumimoji="1" lang="ja-JP" altLang="en-US" sz="1100" kern="1200" dirty="0" err="1" smtClean="0"/>
            <a:t>ちゃって</a:t>
          </a:r>
          <a:r>
            <a:rPr kumimoji="1" lang="ja-JP" altLang="en-US" sz="1100" kern="1200" dirty="0" smtClean="0"/>
            <a:t>プロジェクトを通じてまずはものづくりエンジニアとしてのスキルを磨く</a:t>
          </a:r>
          <a:endParaRPr kumimoji="1" lang="ja-JP" altLang="en-US" sz="1100" kern="1200" dirty="0"/>
        </a:p>
      </dsp:txBody>
      <dsp:txXfrm>
        <a:off x="1685349" y="60385"/>
        <a:ext cx="5702682" cy="539990"/>
      </dsp:txXfrm>
    </dsp:sp>
    <dsp:sp modelId="{EBA90A8E-F8A8-4E5D-A37D-4D88F63346B9}">
      <dsp:nvSpPr>
        <dsp:cNvPr id="0" name=""/>
        <dsp:cNvSpPr/>
      </dsp:nvSpPr>
      <dsp:spPr>
        <a:xfrm>
          <a:off x="318" y="746759"/>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世におもろいものを残す</a:t>
          </a:r>
          <a:endParaRPr kumimoji="1" lang="ja-JP" altLang="en-US" sz="1200" kern="1200" dirty="0"/>
        </a:p>
      </dsp:txBody>
      <dsp:txXfrm>
        <a:off x="325614" y="746759"/>
        <a:ext cx="975887" cy="650591"/>
      </dsp:txXfrm>
    </dsp:sp>
    <dsp:sp modelId="{DB5598B9-46F0-4BE3-8101-53C82BEC6C64}">
      <dsp:nvSpPr>
        <dsp:cNvPr id="0" name=""/>
        <dsp:cNvSpPr/>
      </dsp:nvSpPr>
      <dsp:spPr>
        <a:xfrm>
          <a:off x="1415354" y="802059"/>
          <a:ext cx="6247006"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せっかくなら自分たちで面白いものを作り、世に残してみようよ！</a:t>
          </a:r>
          <a:endParaRPr kumimoji="1" lang="ja-JP" altLang="en-US" sz="1100" kern="1200" dirty="0"/>
        </a:p>
      </dsp:txBody>
      <dsp:txXfrm>
        <a:off x="1685349" y="802059"/>
        <a:ext cx="5707016" cy="539990"/>
      </dsp:txXfrm>
    </dsp:sp>
    <dsp:sp modelId="{16E0F5C9-AA41-4F26-B8E7-C34118681C36}">
      <dsp:nvSpPr>
        <dsp:cNvPr id="0" name=""/>
        <dsp:cNvSpPr/>
      </dsp:nvSpPr>
      <dsp:spPr>
        <a:xfrm>
          <a:off x="318" y="1488433"/>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金</a:t>
          </a:r>
          <a:endParaRPr kumimoji="1" lang="ja-JP" altLang="en-US" sz="1200" kern="1200" dirty="0"/>
        </a:p>
      </dsp:txBody>
      <dsp:txXfrm>
        <a:off x="325614" y="1488433"/>
        <a:ext cx="975887" cy="650591"/>
      </dsp:txXfrm>
    </dsp:sp>
    <dsp:sp modelId="{29EBC0F8-7F22-46B4-9AFC-61704FCC3988}">
      <dsp:nvSpPr>
        <dsp:cNvPr id="0" name=""/>
        <dsp:cNvSpPr/>
      </dsp:nvSpPr>
      <dsp:spPr>
        <a:xfrm>
          <a:off x="1415354" y="1543733"/>
          <a:ext cx="6259506"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やるからには利益をもたらす取り組みが燃えるよね。おもろければついてくるはず。</a:t>
          </a:r>
          <a:endParaRPr kumimoji="1" lang="ja-JP" altLang="en-US" sz="1100" kern="1200" dirty="0"/>
        </a:p>
      </dsp:txBody>
      <dsp:txXfrm>
        <a:off x="1685349" y="1543733"/>
        <a:ext cx="5719516" cy="53999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29698154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267074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17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21044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849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330900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59626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6748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98970" cy="645763"/>
          </a:xfrm>
        </p:spPr>
        <p:txBody>
          <a:bodyPr>
            <a:normAutofit/>
          </a:bodyPr>
          <a:lstStyle>
            <a:lvl1pPr>
              <a:defRPr sz="3200" baseline="0"/>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09599" y="1565330"/>
            <a:ext cx="7898970" cy="4476034"/>
          </a:xfrm>
        </p:spPr>
        <p:txBody>
          <a:bodyPr/>
          <a:lstStyle>
            <a:lvl2pPr marL="742950" indent="-285750">
              <a:buFont typeface="Wingdings" panose="05000000000000000000" pitchFamily="2" charset="2"/>
              <a:buChar char="p"/>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l"/>
              <a:defRPr/>
            </a:lvl4pPr>
            <a:lvl5pPr marL="2057400" indent="-228600">
              <a:buFont typeface="Wingdings" panose="05000000000000000000" pitchFamily="2" charset="2"/>
              <a:buChar char="ü"/>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a:xfrm>
            <a:off x="5405257" y="6041363"/>
            <a:ext cx="972295" cy="365125"/>
          </a:xfrm>
        </p:spPr>
        <p:txBody>
          <a:bodyPr/>
          <a:lstStyle/>
          <a:p>
            <a:fld id="{3DA55DD9-56ED-489E-9E04-554E361669C1}" type="datetimeFigureOut">
              <a:rPr kumimoji="1" lang="ja-JP" altLang="en-US" smtClean="0"/>
              <a:t>2018/6/13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995931" y="6041362"/>
            <a:ext cx="512638" cy="365125"/>
          </a:xfrm>
        </p:spPr>
        <p:txBody>
          <a:bodyPr/>
          <a:lstStyle>
            <a:lvl1pPr>
              <a:defRPr sz="1000">
                <a:solidFill>
                  <a:schemeClr val="tx1"/>
                </a:solidFill>
              </a:defRPr>
            </a:lvl1pPr>
          </a:lstStyle>
          <a:p>
            <a:fld id="{93761A22-78B7-4E6C-B305-32EAB95A3EDF}" type="slidenum">
              <a:rPr lang="ja-JP" altLang="en-US" smtClean="0"/>
              <a:pPr/>
              <a:t>‹#›</a:t>
            </a:fld>
            <a:endParaRPr lang="ja-JP" altLang="en-US" dirty="0"/>
          </a:p>
        </p:txBody>
      </p:sp>
    </p:spTree>
    <p:extLst>
      <p:ext uri="{BB962C8B-B14F-4D97-AF65-F5344CB8AC3E}">
        <p14:creationId xmlns:p14="http://schemas.microsoft.com/office/powerpoint/2010/main" val="2419334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101478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661711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8754420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83594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94128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48990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68647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41962295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MuscleSNS</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ja-JP" altLang="en-US" dirty="0" smtClean="0"/>
              <a:t>照屋</a:t>
            </a:r>
            <a:endParaRPr kumimoji="1" lang="en-US" altLang="ja-JP" dirty="0" smtClean="0"/>
          </a:p>
          <a:p>
            <a:r>
              <a:rPr lang="ja-JP" altLang="en-US" dirty="0" smtClean="0"/>
              <a:t>後藤</a:t>
            </a:r>
            <a:endParaRPr lang="en-US" altLang="ja-JP" dirty="0" smtClean="0"/>
          </a:p>
          <a:p>
            <a:r>
              <a:rPr kumimoji="1" lang="ja-JP" altLang="en-US" dirty="0"/>
              <a:t>目黒</a:t>
            </a:r>
          </a:p>
        </p:txBody>
      </p:sp>
    </p:spTree>
    <p:extLst>
      <p:ext uri="{BB962C8B-B14F-4D97-AF65-F5344CB8AC3E}">
        <p14:creationId xmlns:p14="http://schemas.microsoft.com/office/powerpoint/2010/main" val="145323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目次</a:t>
            </a:r>
            <a:endParaRPr kumimoji="1" lang="ja-JP" altLang="en-US" dirty="0"/>
          </a:p>
        </p:txBody>
      </p:sp>
      <p:sp>
        <p:nvSpPr>
          <p:cNvPr id="5" name="コンテンツ プレースホルダー 4"/>
          <p:cNvSpPr>
            <a:spLocks noGrp="1"/>
          </p:cNvSpPr>
          <p:nvPr>
            <p:ph idx="1"/>
          </p:nvPr>
        </p:nvSpPr>
        <p:spPr>
          <a:xfrm>
            <a:off x="609599" y="1255363"/>
            <a:ext cx="7898970" cy="5417286"/>
          </a:xfrm>
        </p:spPr>
        <p:txBody>
          <a:bodyPr numCol="2">
            <a:noAutofit/>
          </a:bodyPr>
          <a:lstStyle/>
          <a:p>
            <a:r>
              <a:rPr kumimoji="1" lang="en-US" altLang="ja-JP" sz="1400" dirty="0" smtClean="0"/>
              <a:t>1.</a:t>
            </a:r>
            <a:r>
              <a:rPr lang="ja-JP" altLang="en-US" sz="1400" dirty="0" smtClean="0"/>
              <a:t>プロジェクトの背景</a:t>
            </a:r>
            <a:endParaRPr lang="en-US" altLang="ja-JP" sz="1400" dirty="0" smtClean="0"/>
          </a:p>
          <a:p>
            <a:pPr lvl="1"/>
            <a:r>
              <a:rPr kumimoji="1" lang="en-US" altLang="ja-JP" sz="1200" dirty="0" smtClean="0"/>
              <a:t>1-1.</a:t>
            </a:r>
            <a:r>
              <a:rPr kumimoji="1" lang="ja-JP" altLang="en-US" sz="1200" dirty="0" smtClean="0"/>
              <a:t>目的</a:t>
            </a:r>
            <a:endParaRPr kumimoji="1" lang="en-US" altLang="ja-JP" sz="1200" dirty="0" smtClean="0"/>
          </a:p>
          <a:p>
            <a:pPr lvl="1"/>
            <a:r>
              <a:rPr kumimoji="1" lang="en-US" altLang="ja-JP" sz="1200" dirty="0" smtClean="0"/>
              <a:t>1-2.</a:t>
            </a:r>
            <a:r>
              <a:rPr kumimoji="1" lang="ja-JP" altLang="en-US" sz="1200" dirty="0" smtClean="0"/>
              <a:t>開発目標</a:t>
            </a:r>
            <a:endParaRPr kumimoji="1" lang="en-US" altLang="ja-JP" sz="1200" dirty="0" smtClean="0"/>
          </a:p>
          <a:p>
            <a:pPr lvl="1"/>
            <a:r>
              <a:rPr kumimoji="1" lang="en-US" altLang="ja-JP" sz="1200" dirty="0" smtClean="0"/>
              <a:t>1-3.</a:t>
            </a:r>
            <a:r>
              <a:rPr kumimoji="1" lang="ja-JP" altLang="en-US" sz="1200" dirty="0" smtClean="0"/>
              <a:t>他ベンダ、顧客</a:t>
            </a:r>
            <a:endParaRPr kumimoji="1" lang="en-US" altLang="ja-JP" sz="1200" dirty="0" smtClean="0"/>
          </a:p>
          <a:p>
            <a:pPr lvl="1"/>
            <a:r>
              <a:rPr kumimoji="1" lang="en-US" altLang="ja-JP" sz="1200" dirty="0" smtClean="0"/>
              <a:t>1-4.</a:t>
            </a:r>
            <a:r>
              <a:rPr kumimoji="1" lang="ja-JP" altLang="en-US" sz="1200" dirty="0" smtClean="0"/>
              <a:t>開発工程</a:t>
            </a:r>
            <a:endParaRPr kumimoji="1" lang="en-US" altLang="ja-JP" sz="1200" dirty="0" smtClean="0"/>
          </a:p>
          <a:p>
            <a:r>
              <a:rPr kumimoji="1" lang="en-US" altLang="ja-JP" sz="1400" dirty="0" smtClean="0"/>
              <a:t>2.</a:t>
            </a:r>
            <a:r>
              <a:rPr kumimoji="1" lang="ja-JP" altLang="en-US" sz="1400" dirty="0" smtClean="0"/>
              <a:t>システム構成</a:t>
            </a:r>
            <a:endParaRPr kumimoji="1" lang="en-US" altLang="ja-JP" sz="1400" dirty="0" smtClean="0"/>
          </a:p>
          <a:p>
            <a:pPr lvl="1"/>
            <a:r>
              <a:rPr lang="en-US" altLang="ja-JP" sz="1200" dirty="0" smtClean="0"/>
              <a:t>1-1.</a:t>
            </a:r>
            <a:r>
              <a:rPr lang="ja-JP" altLang="en-US" sz="1200" dirty="0" smtClean="0"/>
              <a:t>システム全体像</a:t>
            </a:r>
            <a:endParaRPr lang="en-US" altLang="ja-JP" sz="1200" dirty="0" smtClean="0"/>
          </a:p>
          <a:p>
            <a:pPr lvl="1"/>
            <a:r>
              <a:rPr kumimoji="1" lang="en-US" altLang="ja-JP" sz="1200" dirty="0" smtClean="0"/>
              <a:t>1-2.</a:t>
            </a:r>
            <a:r>
              <a:rPr kumimoji="1" lang="ja-JP" altLang="en-US" sz="1200" dirty="0" smtClean="0"/>
              <a:t>ハードウェア、ソフトウェア構成</a:t>
            </a:r>
            <a:endParaRPr kumimoji="1" lang="en-US" altLang="ja-JP" sz="1200" dirty="0" smtClean="0"/>
          </a:p>
          <a:p>
            <a:pPr lvl="1"/>
            <a:r>
              <a:rPr kumimoji="1" lang="en-US" altLang="ja-JP" sz="1200" dirty="0" smtClean="0"/>
              <a:t>1-3.</a:t>
            </a:r>
            <a:r>
              <a:rPr kumimoji="1" lang="ja-JP" altLang="en-US" sz="1200" dirty="0" smtClean="0"/>
              <a:t>システム機能</a:t>
            </a:r>
            <a:r>
              <a:rPr kumimoji="1" lang="en-US" altLang="ja-JP" sz="1200" dirty="0" smtClean="0"/>
              <a:t>(</a:t>
            </a:r>
            <a:r>
              <a:rPr kumimoji="1" lang="ja-JP" altLang="en-US" sz="1200" dirty="0" smtClean="0"/>
              <a:t>サブシステム概要</a:t>
            </a:r>
            <a:r>
              <a:rPr kumimoji="1" lang="en-US" altLang="ja-JP" sz="1200" dirty="0" smtClean="0"/>
              <a:t>)</a:t>
            </a:r>
          </a:p>
          <a:p>
            <a:r>
              <a:rPr lang="en-US" altLang="ja-JP" sz="1400" dirty="0" smtClean="0"/>
              <a:t>3.</a:t>
            </a:r>
            <a:r>
              <a:rPr lang="ja-JP" altLang="en-US" sz="1400" dirty="0"/>
              <a:t>機能</a:t>
            </a:r>
            <a:r>
              <a:rPr lang="ja-JP" altLang="en-US" sz="1400" dirty="0" smtClean="0"/>
              <a:t>要件</a:t>
            </a:r>
            <a:endParaRPr lang="en-US" altLang="ja-JP" sz="1400" dirty="0" smtClean="0"/>
          </a:p>
          <a:p>
            <a:pPr lvl="1"/>
            <a:r>
              <a:rPr kumimoji="1" lang="en-US" altLang="ja-JP" sz="1200" dirty="0" smtClean="0"/>
              <a:t>3-1.</a:t>
            </a:r>
            <a:r>
              <a:rPr kumimoji="1" lang="ja-JP" altLang="en-US" sz="1200" dirty="0" smtClean="0"/>
              <a:t>業務フロー</a:t>
            </a:r>
            <a:endParaRPr kumimoji="1" lang="en-US" altLang="ja-JP" sz="1200" dirty="0" smtClean="0"/>
          </a:p>
          <a:p>
            <a:pPr lvl="1"/>
            <a:r>
              <a:rPr kumimoji="1" lang="en-US" altLang="ja-JP" sz="1200" dirty="0" smtClean="0"/>
              <a:t>3-2.</a:t>
            </a:r>
            <a:r>
              <a:rPr kumimoji="1" lang="ja-JP" altLang="en-US" sz="1200" dirty="0" smtClean="0"/>
              <a:t>機能一覧</a:t>
            </a:r>
            <a:endParaRPr kumimoji="1" lang="en-US" altLang="ja-JP" sz="1200" dirty="0" smtClean="0"/>
          </a:p>
          <a:p>
            <a:pPr lvl="1"/>
            <a:r>
              <a:rPr lang="en-US" altLang="ja-JP" sz="1200" dirty="0" smtClean="0"/>
              <a:t>3-3.</a:t>
            </a:r>
            <a:r>
              <a:rPr lang="ja-JP" altLang="en-US" sz="1200" dirty="0" smtClean="0"/>
              <a:t>画面一覧</a:t>
            </a:r>
            <a:endParaRPr lang="en-US" altLang="ja-JP" sz="1200" dirty="0" smtClean="0"/>
          </a:p>
          <a:p>
            <a:pPr lvl="1"/>
            <a:r>
              <a:rPr kumimoji="1" lang="en-US" altLang="ja-JP" sz="1200" dirty="0" smtClean="0"/>
              <a:t>3-4.</a:t>
            </a:r>
            <a:r>
              <a:rPr kumimoji="1" lang="ja-JP" altLang="en-US" sz="1200" dirty="0" smtClean="0"/>
              <a:t>画面遷移図</a:t>
            </a:r>
            <a:endParaRPr kumimoji="1" lang="en-US" altLang="ja-JP" sz="1200" dirty="0" smtClean="0"/>
          </a:p>
          <a:p>
            <a:pPr lvl="1"/>
            <a:r>
              <a:rPr lang="en-US" altLang="ja-JP" sz="1200" dirty="0" smtClean="0"/>
              <a:t>3-5.</a:t>
            </a:r>
            <a:r>
              <a:rPr lang="ja-JP" altLang="en-US" sz="1200" dirty="0" smtClean="0"/>
              <a:t>画面レイアウト</a:t>
            </a:r>
            <a:endParaRPr lang="en-US" altLang="ja-JP" sz="1200" dirty="0" smtClean="0"/>
          </a:p>
          <a:p>
            <a:pPr lvl="1"/>
            <a:r>
              <a:rPr kumimoji="1" lang="en-US" altLang="ja-JP" sz="1200" dirty="0" smtClean="0"/>
              <a:t>3-6.</a:t>
            </a:r>
            <a:r>
              <a:rPr kumimoji="1" lang="ja-JP" altLang="en-US" sz="1200" dirty="0" smtClean="0"/>
              <a:t>ファイル一覧</a:t>
            </a:r>
            <a:endParaRPr kumimoji="1" lang="en-US" altLang="ja-JP" sz="1200" dirty="0" smtClean="0"/>
          </a:p>
          <a:p>
            <a:pPr lvl="1"/>
            <a:r>
              <a:rPr lang="en-US" altLang="ja-JP" sz="1200" dirty="0" smtClean="0"/>
              <a:t>3-7.</a:t>
            </a:r>
            <a:r>
              <a:rPr lang="ja-JP" altLang="en-US" sz="1200" dirty="0" smtClean="0"/>
              <a:t>外部インターフェース一覧</a:t>
            </a:r>
            <a:endParaRPr lang="en-US" altLang="ja-JP" sz="1200" dirty="0" smtClean="0"/>
          </a:p>
          <a:p>
            <a:r>
              <a:rPr kumimoji="1" lang="en-US" altLang="ja-JP" sz="1400" dirty="0" smtClean="0"/>
              <a:t>4.</a:t>
            </a:r>
            <a:r>
              <a:rPr kumimoji="1" lang="ja-JP" altLang="en-US" sz="1400" dirty="0" smtClean="0"/>
              <a:t>非機能要件</a:t>
            </a:r>
            <a:endParaRPr kumimoji="1" lang="en-US" altLang="ja-JP" sz="1400" dirty="0" smtClean="0"/>
          </a:p>
          <a:p>
            <a:pPr lvl="1"/>
            <a:r>
              <a:rPr lang="en-US" altLang="ja-JP" sz="1200" dirty="0" smtClean="0"/>
              <a:t>4-1.</a:t>
            </a:r>
            <a:r>
              <a:rPr lang="ja-JP" altLang="en-US" sz="1200" dirty="0" smtClean="0"/>
              <a:t>ボリューム・性能要件</a:t>
            </a:r>
            <a:endParaRPr lang="en-US" altLang="ja-JP" sz="1200" dirty="0" smtClean="0"/>
          </a:p>
          <a:p>
            <a:pPr lvl="1"/>
            <a:r>
              <a:rPr kumimoji="1" lang="en-US" altLang="ja-JP" sz="1200" dirty="0" smtClean="0"/>
              <a:t>4-2.</a:t>
            </a:r>
            <a:r>
              <a:rPr kumimoji="1" lang="ja-JP" altLang="en-US" sz="1200" dirty="0" smtClean="0"/>
              <a:t>セキュリティ要件</a:t>
            </a:r>
            <a:endParaRPr kumimoji="1" lang="en-US" altLang="ja-JP" sz="1200" dirty="0" smtClean="0"/>
          </a:p>
          <a:p>
            <a:pPr lvl="1"/>
            <a:r>
              <a:rPr lang="en-US" altLang="ja-JP" sz="1200" dirty="0" smtClean="0"/>
              <a:t>4-3.</a:t>
            </a:r>
            <a:r>
              <a:rPr lang="ja-JP" altLang="en-US" sz="1200" dirty="0" smtClean="0"/>
              <a:t>可用性要件</a:t>
            </a:r>
            <a:endParaRPr lang="en-US" altLang="ja-JP" sz="1200" dirty="0" smtClean="0"/>
          </a:p>
          <a:p>
            <a:pPr lvl="1"/>
            <a:r>
              <a:rPr kumimoji="1" lang="en-US" altLang="ja-JP" sz="1200" dirty="0" smtClean="0"/>
              <a:t>4-4.</a:t>
            </a:r>
            <a:r>
              <a:rPr kumimoji="1" lang="ja-JP" altLang="en-US" sz="1200" dirty="0" smtClean="0"/>
              <a:t>運用要件</a:t>
            </a:r>
            <a:endParaRPr lang="en-US" altLang="ja-JP" sz="1200" dirty="0"/>
          </a:p>
          <a:p>
            <a:r>
              <a:rPr kumimoji="1" lang="en-US" altLang="ja-JP" sz="1400" dirty="0" smtClean="0"/>
              <a:t>5.</a:t>
            </a:r>
            <a:r>
              <a:rPr kumimoji="1" lang="ja-JP" altLang="en-US" sz="1400" dirty="0" smtClean="0"/>
              <a:t>スケジュール</a:t>
            </a:r>
            <a:endParaRPr kumimoji="1" lang="en-US" altLang="ja-JP" sz="1400" dirty="0" smtClean="0"/>
          </a:p>
          <a:p>
            <a:r>
              <a:rPr lang="en-US" altLang="ja-JP" sz="1400" dirty="0" smtClean="0"/>
              <a:t>6.</a:t>
            </a:r>
            <a:r>
              <a:rPr lang="ja-JP" altLang="en-US" sz="1400" dirty="0" smtClean="0"/>
              <a:t>体制</a:t>
            </a:r>
            <a:endParaRPr lang="en-US" altLang="ja-JP" sz="1400" dirty="0" smtClean="0"/>
          </a:p>
          <a:p>
            <a:r>
              <a:rPr kumimoji="1" lang="en-US" altLang="ja-JP" sz="1400" dirty="0" smtClean="0"/>
              <a:t>7.</a:t>
            </a:r>
            <a:r>
              <a:rPr kumimoji="1" lang="ja-JP" altLang="en-US" sz="1400" dirty="0" smtClean="0"/>
              <a:t>進捗・品質管理</a:t>
            </a:r>
            <a:endParaRPr kumimoji="1" lang="ja-JP" altLang="en-US" sz="1400" dirty="0"/>
          </a:p>
        </p:txBody>
      </p:sp>
      <p:sp>
        <p:nvSpPr>
          <p:cNvPr id="2" name="角丸四角形吹き出し 1"/>
          <p:cNvSpPr/>
          <p:nvPr/>
        </p:nvSpPr>
        <p:spPr>
          <a:xfrm>
            <a:off x="5609968" y="4408849"/>
            <a:ext cx="2762677" cy="1915298"/>
          </a:xfrm>
          <a:prstGeom prst="wedgeRoundRectCallout">
            <a:avLst>
              <a:gd name="adj1" fmla="val -93739"/>
              <a:gd name="adj2" fmla="val -645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とり</a:t>
            </a:r>
            <a:r>
              <a:rPr kumimoji="1" lang="ja-JP" altLang="en-US" dirty="0" err="1" smtClean="0"/>
              <a:t>ま</a:t>
            </a:r>
            <a:r>
              <a:rPr kumimoji="1" lang="ja-JP" altLang="en-US" dirty="0" smtClean="0"/>
              <a:t>プロジェクトの目的に企画をみんなで書いてそれぞれ出し合おう！！</a:t>
            </a:r>
            <a:endParaRPr kumimoji="1" lang="en-US" altLang="ja-JP" dirty="0" smtClean="0"/>
          </a:p>
          <a:p>
            <a:pPr algn="ctr"/>
            <a:r>
              <a:rPr lang="ja-JP" altLang="en-US" dirty="0" smtClean="0"/>
              <a:t>その他はおいおい</a:t>
            </a:r>
            <a:endParaRPr kumimoji="1" lang="ja-JP" altLang="en-US" dirty="0"/>
          </a:p>
        </p:txBody>
      </p:sp>
    </p:spTree>
    <p:extLst>
      <p:ext uri="{BB962C8B-B14F-4D97-AF65-F5344CB8AC3E}">
        <p14:creationId xmlns:p14="http://schemas.microsoft.com/office/powerpoint/2010/main" val="2100836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プロジェクトの背景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1-1.</a:t>
            </a:r>
            <a:r>
              <a:rPr kumimoji="1" lang="ja-JP" altLang="en-US" dirty="0" smtClean="0"/>
              <a:t>目的</a:t>
            </a:r>
            <a:r>
              <a:rPr lang="en-US" altLang="ja-JP" dirty="0" smtClean="0"/>
              <a:t/>
            </a:r>
            <a:br>
              <a:rPr lang="en-US" altLang="ja-JP" dirty="0" smtClean="0"/>
            </a:br>
            <a:r>
              <a:rPr lang="ja-JP" altLang="en-US" dirty="0" smtClean="0"/>
              <a:t>プロジェクトに取り組む理由</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b="1" i="1" u="sng" dirty="0" smtClean="0">
                <a:solidFill>
                  <a:srgbClr val="FF0000"/>
                </a:solidFill>
              </a:rPr>
              <a:t>取り組みのコンセプト</a:t>
            </a:r>
            <a:endParaRPr kumimoji="1" lang="en-US" altLang="ja-JP" b="1" i="1" u="sng" dirty="0" smtClean="0">
              <a:solidFill>
                <a:srgbClr val="FF0000"/>
              </a:solidFill>
            </a:endParaRPr>
          </a:p>
        </p:txBody>
      </p:sp>
      <p:graphicFrame>
        <p:nvGraphicFramePr>
          <p:cNvPr id="4" name="図表 3"/>
          <p:cNvGraphicFramePr/>
          <p:nvPr>
            <p:extLst>
              <p:ext uri="{D42A27DB-BD31-4B8C-83A1-F6EECF244321}">
                <p14:modId xmlns:p14="http://schemas.microsoft.com/office/powerpoint/2010/main" val="1058576160"/>
              </p:ext>
            </p:extLst>
          </p:nvPr>
        </p:nvGraphicFramePr>
        <p:xfrm>
          <a:off x="515007" y="2191409"/>
          <a:ext cx="7675180" cy="2144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矢印 4"/>
          <p:cNvSpPr/>
          <p:nvPr/>
        </p:nvSpPr>
        <p:spPr>
          <a:xfrm>
            <a:off x="791014" y="5492282"/>
            <a:ext cx="622738" cy="4808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595167" y="5271565"/>
            <a:ext cx="5927834" cy="922283"/>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面白いサービスをいろんな技術 </a:t>
            </a:r>
            <a:r>
              <a:rPr kumimoji="1" lang="en-US" altLang="ja-JP" dirty="0" smtClean="0">
                <a:solidFill>
                  <a:schemeClr val="tx1"/>
                </a:solidFill>
              </a:rPr>
              <a:t>(</a:t>
            </a:r>
            <a:r>
              <a:rPr kumimoji="1" lang="ja-JP" altLang="en-US" dirty="0" smtClean="0">
                <a:solidFill>
                  <a:schemeClr val="tx1"/>
                </a:solidFill>
              </a:rPr>
              <a:t>伸ばしたい技術</a:t>
            </a:r>
            <a:r>
              <a:rPr kumimoji="1" lang="en-US" altLang="ja-JP" dirty="0" smtClean="0">
                <a:solidFill>
                  <a:schemeClr val="tx1"/>
                </a:solidFill>
              </a:rPr>
              <a:t>)</a:t>
            </a:r>
            <a:r>
              <a:rPr lang="ja-JP" altLang="en-US" dirty="0" smtClean="0">
                <a:solidFill>
                  <a:schemeClr val="tx1"/>
                </a:solidFill>
              </a:rPr>
              <a:t>を</a:t>
            </a:r>
            <a:endParaRPr lang="en-US" altLang="ja-JP" dirty="0" smtClean="0">
              <a:solidFill>
                <a:schemeClr val="tx1"/>
              </a:solidFill>
            </a:endParaRPr>
          </a:p>
          <a:p>
            <a:pPr algn="ctr"/>
            <a:r>
              <a:rPr lang="ja-JP" altLang="en-US" dirty="0" smtClean="0">
                <a:solidFill>
                  <a:schemeClr val="tx1"/>
                </a:solidFill>
              </a:rPr>
              <a:t>通じてとりあえず世に出してみようよ</a:t>
            </a:r>
            <a:endParaRPr kumimoji="1" lang="ja-JP" altLang="en-US" dirty="0">
              <a:solidFill>
                <a:schemeClr val="tx1"/>
              </a:solidFill>
            </a:endParaRPr>
          </a:p>
        </p:txBody>
      </p:sp>
    </p:spTree>
    <p:extLst>
      <p:ext uri="{BB962C8B-B14F-4D97-AF65-F5344CB8AC3E}">
        <p14:creationId xmlns:p14="http://schemas.microsoft.com/office/powerpoint/2010/main" val="22257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プロジェクトの背景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1-1.</a:t>
            </a:r>
            <a:r>
              <a:rPr kumimoji="1" lang="ja-JP" altLang="en-US" dirty="0" smtClean="0"/>
              <a:t>目的</a:t>
            </a:r>
            <a:r>
              <a:rPr kumimoji="1" lang="en-US" altLang="ja-JP" dirty="0" smtClean="0"/>
              <a:t>(</a:t>
            </a:r>
            <a:r>
              <a:rPr kumimoji="1" lang="ja-JP" altLang="en-US" dirty="0" smtClean="0"/>
              <a:t>続き</a:t>
            </a:r>
            <a:r>
              <a:rPr kumimoji="1" lang="en-US" altLang="ja-JP" dirty="0" smtClean="0"/>
              <a:t>)</a:t>
            </a:r>
            <a:r>
              <a:rPr lang="en-US" altLang="ja-JP" dirty="0" smtClean="0"/>
              <a:t/>
            </a:r>
            <a:br>
              <a:rPr lang="en-US" altLang="ja-JP" dirty="0" smtClean="0"/>
            </a:br>
            <a:r>
              <a:rPr lang="ja-JP" altLang="en-US" dirty="0" smtClean="0"/>
              <a:t>提案</a:t>
            </a:r>
            <a:r>
              <a:rPr lang="ja-JP" altLang="en-US" dirty="0"/>
              <a:t>サービス</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smtClean="0"/>
              <a:t/>
            </a:r>
            <a:br>
              <a:rPr lang="en-US" altLang="ja-JP" smtClean="0"/>
            </a:br>
            <a:endParaRPr kumimoji="1" lang="en-US" altLang="ja-JP" b="1" i="1" u="sng" dirty="0" smtClean="0">
              <a:solidFill>
                <a:srgbClr val="FF0000"/>
              </a:solidFill>
            </a:endParaRPr>
          </a:p>
        </p:txBody>
      </p:sp>
    </p:spTree>
    <p:extLst>
      <p:ext uri="{BB962C8B-B14F-4D97-AF65-F5344CB8AC3E}">
        <p14:creationId xmlns:p14="http://schemas.microsoft.com/office/powerpoint/2010/main" val="3801385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プロジェクト</a:t>
            </a:r>
            <a:endParaRPr kumimoji="1" lang="ja-JP" altLang="en-US" dirty="0"/>
          </a:p>
        </p:txBody>
      </p:sp>
      <p:sp>
        <p:nvSpPr>
          <p:cNvPr id="5" name="コンテンツ プレースホルダー 4"/>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46984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TotalTime>
  <Words>231</Words>
  <Application>Microsoft Office PowerPoint</Application>
  <PresentationFormat>画面に合わせる (4:3)</PresentationFormat>
  <Paragraphs>45</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メイリオ</vt:lpstr>
      <vt:lpstr>Arial</vt:lpstr>
      <vt:lpstr>Trebuchet MS</vt:lpstr>
      <vt:lpstr>Wingdings</vt:lpstr>
      <vt:lpstr>Wingdings 3</vt:lpstr>
      <vt:lpstr>ファセット</vt:lpstr>
      <vt:lpstr>MuscleSNS</vt:lpstr>
      <vt:lpstr>目次</vt:lpstr>
      <vt:lpstr>1.プロジェクトの背景</vt:lpstr>
      <vt:lpstr>1.プロジェクトの背景</vt:lpstr>
      <vt:lpstr>プロジェクト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MuscleSNS</dc:title>
  <dc:creator>j-teruya</dc:creator>
  <cp:lastModifiedBy>j-teruya</cp:lastModifiedBy>
  <cp:revision>6</cp:revision>
  <dcterms:created xsi:type="dcterms:W3CDTF">2018-06-12T23:15:28Z</dcterms:created>
  <dcterms:modified xsi:type="dcterms:W3CDTF">2018-06-13T00:04:49Z</dcterms:modified>
</cp:coreProperties>
</file>