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86780"/>
  </p:normalViewPr>
  <p:slideViewPr>
    <p:cSldViewPr snapToGrid="0">
      <p:cViewPr varScale="1">
        <p:scale>
          <a:sx n="130" d="100"/>
          <a:sy n="130" d="100"/>
        </p:scale>
        <p:origin x="17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79B15-0B89-5547-986E-96BF01F377F7}" type="datetimeFigureOut">
              <a:rPr lang="en-US" smtClean="0"/>
              <a:t>6/13/25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A9CBE-CEE7-7344-8AEC-D367B6B9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3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A9CBE-CEE7-7344-8AEC-D367B6B964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95012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163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889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532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6/13/25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15301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015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6/13/25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682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6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0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3421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94097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370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unyeoo001@gmail.com" TargetMode="External"/><Relationship Id="rId2" Type="http://schemas.openxmlformats.org/officeDocument/2006/relationships/hyperlink" Target="https://www.linkedin.com/in/zijun-y-146240157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0056-DF5E-D8E3-DDB3-DCE2E894F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467" y="1164140"/>
            <a:ext cx="10285476" cy="3224980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Yao Zijun| NHL Performance Analytics Portfolio: Driving Decisions with Data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AB108-9977-2766-60EA-5E910CF25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4001726"/>
            <a:ext cx="6815669" cy="1320802"/>
          </a:xfrm>
        </p:spPr>
        <p:txBody>
          <a:bodyPr>
            <a:normAutofit/>
          </a:bodyPr>
          <a:lstStyle/>
          <a:p>
            <a:r>
              <a:rPr lang="en-US" sz="1800" dirty="0"/>
              <a:t>Junior Data Engineer/ Data Analyst</a:t>
            </a:r>
          </a:p>
        </p:txBody>
      </p:sp>
    </p:spTree>
    <p:extLst>
      <p:ext uri="{BB962C8B-B14F-4D97-AF65-F5344CB8AC3E}">
        <p14:creationId xmlns:p14="http://schemas.microsoft.com/office/powerpoint/2010/main" val="295319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D4B9-79AE-D5F9-7AD1-8E5E256E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&amp;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21065-8413-19BC-9ECA-BB34432EF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Challenge: NHL team was underperforming and required data-driven insights to optimize performance.</a:t>
            </a:r>
          </a:p>
          <a:p>
            <a:r>
              <a:rPr lang="en-US" dirty="0"/>
              <a:t>Project Goal: Improve gameplay, optimize team dynamics and identify individual performance gaps.</a:t>
            </a:r>
          </a:p>
          <a:p>
            <a:r>
              <a:rPr lang="en-US" dirty="0"/>
              <a:t>Key Deliverables (My Focus): </a:t>
            </a:r>
          </a:p>
          <a:p>
            <a:pPr lvl="1"/>
            <a:r>
              <a:rPr lang="en-US" dirty="0"/>
              <a:t>Power BI Dashboard (Goaltender &amp; Player Analysis)</a:t>
            </a:r>
          </a:p>
          <a:p>
            <a:pPr lvl="1"/>
            <a:r>
              <a:rPr lang="en-US" dirty="0"/>
              <a:t>Actionable Recommendations for coaching staff</a:t>
            </a:r>
          </a:p>
          <a:p>
            <a:pPr marL="274320" lvl="1" indent="0">
              <a:buNone/>
            </a:pPr>
            <a:endParaRPr lang="en-US" dirty="0"/>
          </a:p>
          <a:p>
            <a:pPr lvl="1" indent="-4476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0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4EB5-663F-566D-ACEE-6BD53C95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role &amp; core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73422-62C0-EDD9-C44E-8199AA7E7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Role: Junior Data Engineer/Data Analyst</a:t>
            </a:r>
          </a:p>
          <a:p>
            <a:r>
              <a:rPr lang="en-US" dirty="0"/>
              <a:t>Key Contributions:</a:t>
            </a:r>
          </a:p>
          <a:p>
            <a:pPr lvl="1"/>
            <a:r>
              <a:rPr lang="en-US" dirty="0"/>
              <a:t>Cleaned goalie stats and game goals data and utilized teammate-prepared player dataset for analysis and visualization</a:t>
            </a:r>
          </a:p>
          <a:p>
            <a:pPr lvl="1"/>
            <a:r>
              <a:rPr lang="en-US" dirty="0"/>
              <a:t>Developed Power BI visualizations for goalie performance and player fatigue analysis</a:t>
            </a:r>
          </a:p>
          <a:p>
            <a:pPr lvl="1"/>
            <a:r>
              <a:rPr lang="en-US" dirty="0"/>
              <a:t>Applied SQL for metric calculations (e.g., save percentages by situations)</a:t>
            </a:r>
          </a:p>
          <a:p>
            <a:pPr lvl="1"/>
            <a:r>
              <a:rPr lang="en-US" dirty="0"/>
              <a:t>Delivered actionable insights to support coaching strategy </a:t>
            </a:r>
          </a:p>
        </p:txBody>
      </p:sp>
    </p:spTree>
    <p:extLst>
      <p:ext uri="{BB962C8B-B14F-4D97-AF65-F5344CB8AC3E}">
        <p14:creationId xmlns:p14="http://schemas.microsoft.com/office/powerpoint/2010/main" val="246901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5E602A-53EB-4CB1-9633-3EC058740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659C1-60C2-42DB-C80D-9079D144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186" y="400664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Goaltender Analysis</a:t>
            </a:r>
          </a:p>
        </p:txBody>
      </p:sp>
      <p:pic>
        <p:nvPicPr>
          <p:cNvPr id="4" name="Picture 3" descr="A graph with numbers and text&#10;&#10;AI-generated content may be incorrect.">
            <a:extLst>
              <a:ext uri="{FF2B5EF4-FFF2-40B4-BE49-F238E27FC236}">
                <a16:creationId xmlns:a16="http://schemas.microsoft.com/office/drawing/2014/main" id="{FB853F53-9965-4826-0AD9-BA03A25D42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388" r="1" b="1"/>
          <a:stretch>
            <a:fillRect/>
          </a:stretch>
        </p:blipFill>
        <p:spPr>
          <a:xfrm>
            <a:off x="379177" y="643467"/>
            <a:ext cx="3615190" cy="27051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8F24B-200C-5D5E-6904-58F3423626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445" b="3"/>
          <a:stretch>
            <a:fillRect/>
          </a:stretch>
        </p:blipFill>
        <p:spPr>
          <a:xfrm>
            <a:off x="379168" y="3509434"/>
            <a:ext cx="3615208" cy="27051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832F3F2-2294-4A8D-ABDC-234B853C7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05F15-36EA-FB47-92B2-52D7FD9F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134" y="1826754"/>
            <a:ext cx="7354529" cy="4427656"/>
          </a:xfrm>
        </p:spPr>
        <p:txBody>
          <a:bodyPr>
            <a:normAutofit fontScale="25000" lnSpcReduction="20000"/>
          </a:bodyPr>
          <a:lstStyle/>
          <a:p>
            <a:pPr marL="61913" lvl="1" indent="0">
              <a:buNone/>
            </a:pPr>
            <a:r>
              <a:rPr lang="en-US" sz="7200" i="0" dirty="0"/>
              <a:t>Objective: Assess goalie performance beyond overall stats; identify strengths/weaknesses in specific game situations.</a:t>
            </a:r>
          </a:p>
          <a:p>
            <a:r>
              <a:rPr lang="en-US" sz="7200" dirty="0"/>
              <a:t>My Approach: </a:t>
            </a:r>
          </a:p>
          <a:p>
            <a:pPr lvl="1"/>
            <a:r>
              <a:rPr lang="en-US" sz="7200" dirty="0"/>
              <a:t>Identified need for situational analysis (Even Strength, Power Play, Shorthanded Saves)</a:t>
            </a:r>
          </a:p>
          <a:p>
            <a:pPr lvl="1"/>
            <a:r>
              <a:rPr lang="en-US" sz="7200" dirty="0">
                <a:ea typeface="Calibri Light"/>
                <a:cs typeface="Calibri Light"/>
              </a:rPr>
              <a:t>Wrote SQL queries to calculate situational save percentages</a:t>
            </a:r>
          </a:p>
          <a:p>
            <a:pPr lvl="1"/>
            <a:r>
              <a:rPr lang="en-US" sz="7200" dirty="0">
                <a:ea typeface="Calibri Light"/>
                <a:cs typeface="Calibri Light"/>
              </a:rPr>
              <a:t>Created visual comparisons to evaluate goalie consistency	</a:t>
            </a:r>
          </a:p>
          <a:p>
            <a:r>
              <a:rPr lang="en-US" sz="7200" dirty="0"/>
              <a:t>Key Insight: </a:t>
            </a:r>
          </a:p>
          <a:p>
            <a:pPr lvl="1"/>
            <a:r>
              <a:rPr lang="en-US" sz="7200" dirty="0"/>
              <a:t>Identified Roberto as elite across all save categories (consistent top performer)</a:t>
            </a:r>
          </a:p>
          <a:p>
            <a:pPr lvl="1"/>
            <a:r>
              <a:rPr lang="en-US" sz="7200" dirty="0"/>
              <a:t>Highlighted goalies with weaknesses (e.g., underperformance during shorthanded play)</a:t>
            </a:r>
          </a:p>
          <a:p>
            <a:r>
              <a:rPr lang="en-US" sz="7200" dirty="0"/>
              <a:t>Actionable Recommendation:</a:t>
            </a:r>
          </a:p>
          <a:p>
            <a:pPr lvl="1"/>
            <a:r>
              <a:rPr lang="en-US" sz="7200" dirty="0"/>
              <a:t> Informed targeted training or strategic deployment</a:t>
            </a:r>
          </a:p>
          <a:p>
            <a:endParaRPr lang="en-US" sz="1300" dirty="0">
              <a:cs typeface="Calibri Light"/>
            </a:endParaRPr>
          </a:p>
          <a:p>
            <a:endParaRPr lang="en-US" sz="1300" dirty="0">
              <a:cs typeface="Calibri Light"/>
            </a:endParaRPr>
          </a:p>
          <a:p>
            <a:endParaRPr lang="en-US" sz="1300" dirty="0">
              <a:cs typeface="Calibri Light"/>
            </a:endParaRPr>
          </a:p>
          <a:p>
            <a:endParaRPr lang="en-US" sz="1300" dirty="0">
              <a:cs typeface="Calibri Light"/>
            </a:endParaRPr>
          </a:p>
          <a:p>
            <a:pPr marL="0" indent="0">
              <a:buNone/>
            </a:pPr>
            <a:endParaRPr lang="en-US" sz="1300" dirty="0"/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88860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75DA423-1E6A-406A-9B05-E620EFA1F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E6180-D0C5-1250-BEAE-459AD818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502" y="404627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Player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3ACEF0-CAE5-8686-DA0D-D4B38EEFFC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924" r="1" b="1"/>
          <a:stretch>
            <a:fillRect/>
          </a:stretch>
        </p:blipFill>
        <p:spPr>
          <a:xfrm>
            <a:off x="5" y="4562042"/>
            <a:ext cx="4373545" cy="2295958"/>
          </a:xfrm>
          <a:prstGeom prst="rect">
            <a:avLst/>
          </a:prstGeom>
        </p:spPr>
      </p:pic>
      <p:pic>
        <p:nvPicPr>
          <p:cNvPr id="7" name="Picture 6" descr="A graph with blue lines&#10;&#10;AI-generated content may be incorrect.">
            <a:extLst>
              <a:ext uri="{FF2B5EF4-FFF2-40B4-BE49-F238E27FC236}">
                <a16:creationId xmlns:a16="http://schemas.microsoft.com/office/drawing/2014/main" id="{DB925CEA-CF6C-DFAA-BF6E-90B01D35F4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6295" r="2" b="1754"/>
          <a:stretch>
            <a:fillRect/>
          </a:stretch>
        </p:blipFill>
        <p:spPr>
          <a:xfrm>
            <a:off x="20" y="2281428"/>
            <a:ext cx="4375897" cy="229514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408C03-B752-49FB-ABD5-7ED758AE4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A graph with a line&#10;&#10;AI-generated content may be incorrect.">
            <a:extLst>
              <a:ext uri="{FF2B5EF4-FFF2-40B4-BE49-F238E27FC236}">
                <a16:creationId xmlns:a16="http://schemas.microsoft.com/office/drawing/2014/main" id="{5479A815-AC85-82E2-D4EE-9EF1B51529C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" b="19073"/>
          <a:stretch>
            <a:fillRect/>
          </a:stretch>
        </p:blipFill>
        <p:spPr>
          <a:xfrm>
            <a:off x="-5" y="10"/>
            <a:ext cx="4379976" cy="229513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33B6D2D-1A65-B1DE-27F6-D05F7DEFB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502" y="2128621"/>
            <a:ext cx="6943692" cy="3581400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Objective: Analyze offensive contribution and endurance patterns</a:t>
            </a:r>
          </a:p>
          <a:p>
            <a:r>
              <a:rPr lang="en-US" sz="1900" dirty="0"/>
              <a:t>Approach:	</a:t>
            </a:r>
          </a:p>
          <a:p>
            <a:pPr lvl="1"/>
            <a:r>
              <a:rPr lang="en-US" sz="1900" dirty="0"/>
              <a:t>Ranked top players by total goals and assists</a:t>
            </a:r>
          </a:p>
          <a:p>
            <a:pPr lvl="1"/>
            <a:r>
              <a:rPr lang="en-US" sz="1900" dirty="0"/>
              <a:t>Calculated points using SQL logic (goals + assists)</a:t>
            </a:r>
          </a:p>
          <a:p>
            <a:pPr lvl="1"/>
            <a:r>
              <a:rPr lang="en-US" sz="1900" dirty="0"/>
              <a:t>Examined scoring patterns across periods</a:t>
            </a:r>
          </a:p>
          <a:p>
            <a:r>
              <a:rPr lang="en-US" sz="1900" dirty="0"/>
              <a:t>Key Insight: </a:t>
            </a:r>
          </a:p>
          <a:p>
            <a:pPr lvl="1"/>
            <a:r>
              <a:rPr lang="en-US" sz="1900" dirty="0"/>
              <a:t>Players tended to score more in later periods despite longer shifts</a:t>
            </a:r>
          </a:p>
          <a:p>
            <a:r>
              <a:rPr lang="en-US" sz="1900" dirty="0"/>
              <a:t> Actionable: </a:t>
            </a:r>
          </a:p>
          <a:p>
            <a:pPr lvl="1"/>
            <a:r>
              <a:rPr lang="en-US" sz="1900" dirty="0"/>
              <a:t>Suggested period-specific strategies and load management</a:t>
            </a:r>
          </a:p>
          <a:p>
            <a:endParaRPr lang="en-US" sz="1900" dirty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49011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C24D-AD68-0AA5-E908-454F4D41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and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DA8B8-C846-4FF7-3C4E-A7E6AEFB5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Impact: </a:t>
            </a:r>
          </a:p>
          <a:p>
            <a:pPr lvl="1"/>
            <a:r>
              <a:rPr lang="en-US" dirty="0"/>
              <a:t>Delivered insights to support player development and tactical planning</a:t>
            </a:r>
          </a:p>
          <a:p>
            <a:pPr lvl="1"/>
            <a:r>
              <a:rPr lang="en-US" dirty="0"/>
              <a:t>Empowered coaching staff with data-backed recommendations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 Key Learnings: </a:t>
            </a:r>
          </a:p>
          <a:p>
            <a:pPr lvl="1"/>
            <a:r>
              <a:rPr lang="en-US" dirty="0"/>
              <a:t>Used Power BI to develop interactive dashboards</a:t>
            </a:r>
          </a:p>
          <a:p>
            <a:pPr lvl="1"/>
            <a:r>
              <a:rPr lang="en-US" dirty="0"/>
              <a:t>Cleaned and prepared data using Python (pandas)</a:t>
            </a:r>
          </a:p>
          <a:p>
            <a:pPr lvl="1"/>
            <a:r>
              <a:rPr lang="en-US" dirty="0"/>
              <a:t>Applied SQL to calculate and extract meaningful performance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7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83E4-F584-C3D1-BD0F-926B3BFB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477" y="2401923"/>
            <a:ext cx="10058400" cy="16093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dirty="0"/>
              <a:t>Connect with me: </a:t>
            </a:r>
            <a:r>
              <a:rPr lang="en-US" sz="2800" dirty="0">
                <a:hlinkClick r:id="rId2"/>
              </a:rPr>
              <a:t>LinkedIn</a:t>
            </a:r>
            <a:r>
              <a:rPr lang="en-US" sz="2800" dirty="0"/>
              <a:t> | Email: </a:t>
            </a:r>
            <a:r>
              <a:rPr lang="en-US" sz="2800" dirty="0">
                <a:hlinkClick r:id="rId3"/>
              </a:rPr>
              <a:t>junyeoo001@gmail.com</a:t>
            </a:r>
            <a:r>
              <a:rPr lang="en-US" sz="28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117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113</TotalTime>
  <Words>362</Words>
  <Application>Microsoft Macintosh PowerPoint</Application>
  <PresentationFormat>Widescreen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Calibri Light</vt:lpstr>
      <vt:lpstr>Franklin Gothic Book</vt:lpstr>
      <vt:lpstr>Crop</vt:lpstr>
      <vt:lpstr>Yao Zijun| NHL Performance Analytics Portfolio: Driving Decisions with Data </vt:lpstr>
      <vt:lpstr>The challenge &amp; project overview</vt:lpstr>
      <vt:lpstr>My role &amp; core Contributions</vt:lpstr>
      <vt:lpstr>Goaltender Analysis</vt:lpstr>
      <vt:lpstr>Player analysis</vt:lpstr>
      <vt:lpstr>Impact and learnings</vt:lpstr>
      <vt:lpstr>Thank you    Connect with me: LinkedIn | Email: junyeoo001@gmail.com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 Zj</dc:creator>
  <cp:lastModifiedBy>Zj Zj</cp:lastModifiedBy>
  <cp:revision>8</cp:revision>
  <dcterms:created xsi:type="dcterms:W3CDTF">2025-06-12T16:17:18Z</dcterms:created>
  <dcterms:modified xsi:type="dcterms:W3CDTF">2025-06-13T16:00:34Z</dcterms:modified>
</cp:coreProperties>
</file>