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7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DA5D-F1D4-44EC-81A0-118181AFCEA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FAFF-D52C-4D61-AC34-1616865E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4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DA5D-F1D4-44EC-81A0-118181AFCEA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FAFF-D52C-4D61-AC34-1616865E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6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DA5D-F1D4-44EC-81A0-118181AFCEA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FAFF-D52C-4D61-AC34-1616865E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0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DA5D-F1D4-44EC-81A0-118181AFCEA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FAFF-D52C-4D61-AC34-1616865E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DA5D-F1D4-44EC-81A0-118181AFCEA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FAFF-D52C-4D61-AC34-1616865E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5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DA5D-F1D4-44EC-81A0-118181AFCEA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FAFF-D52C-4D61-AC34-1616865E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4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DA5D-F1D4-44EC-81A0-118181AFCEA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FAFF-D52C-4D61-AC34-1616865E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6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DA5D-F1D4-44EC-81A0-118181AFCEA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FAFF-D52C-4D61-AC34-1616865E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5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DA5D-F1D4-44EC-81A0-118181AFCEA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FAFF-D52C-4D61-AC34-1616865E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9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DA5D-F1D4-44EC-81A0-118181AFCEA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FAFF-D52C-4D61-AC34-1616865E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DA5D-F1D4-44EC-81A0-118181AFCEA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FAFF-D52C-4D61-AC34-1616865E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9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EDA5D-F1D4-44EC-81A0-118181AFCEA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4FAFF-D52C-4D61-AC34-1616865E7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4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Mountain Resort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6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Project Background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000" dirty="0" smtClean="0"/>
              <a:t>Big </a:t>
            </a:r>
            <a:r>
              <a:rPr lang="en-US" sz="2000" dirty="0"/>
              <a:t>Mountain Resort installed additional chair </a:t>
            </a:r>
            <a:r>
              <a:rPr lang="en-US" sz="2000" dirty="0" smtClean="0"/>
              <a:t>lift </a:t>
            </a:r>
          </a:p>
          <a:p>
            <a:pPr marL="0" indent="0">
              <a:buNone/>
            </a:pPr>
            <a:r>
              <a:rPr lang="en-US" sz="2000" dirty="0"/>
              <a:t>	Increasing distribution about 350,000 visitors across the </a:t>
            </a:r>
            <a:r>
              <a:rPr lang="en-US" sz="2000" dirty="0" smtClean="0"/>
              <a:t>mountain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Increasing </a:t>
            </a:r>
            <a:r>
              <a:rPr lang="en-US" sz="2000" dirty="0"/>
              <a:t>operating cost by $1,540,000 this </a:t>
            </a:r>
            <a:r>
              <a:rPr lang="en-US" sz="2000" dirty="0" smtClean="0"/>
              <a:t>season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The business would like to keep profit margin of 9.2%</a:t>
            </a:r>
            <a:endParaRPr lang="en-US" sz="20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Problem Statement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000" dirty="0"/>
              <a:t>What </a:t>
            </a:r>
            <a:r>
              <a:rPr lang="en-US" sz="2000" dirty="0" smtClean="0"/>
              <a:t>actions Big Mountain Resort could take to: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-  maintain its profit margin of 9.2%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- with the additional $1,540,000 operating cost?</a:t>
            </a:r>
            <a:endParaRPr lang="en-US" sz="20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662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and Key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Increasing ticket prices might be able to achieve the objective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More research is needed on other manageable options  including number of runs, skiable area, days open and night skiing areas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Customer behaviors study such as price sensitivity and individual preferences might be helpful</a:t>
            </a:r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2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Results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Multi-variable regression is applied</a:t>
            </a:r>
          </a:p>
          <a:p>
            <a:endParaRPr lang="en-US" dirty="0"/>
          </a:p>
          <a:p>
            <a:r>
              <a:rPr lang="en-US" dirty="0" smtClean="0"/>
              <a:t>Contributing and </a:t>
            </a:r>
            <a:r>
              <a:rPr lang="en-US" dirty="0" err="1" smtClean="0"/>
              <a:t>managable</a:t>
            </a:r>
            <a:r>
              <a:rPr lang="en-US" dirty="0" smtClean="0"/>
              <a:t> factors to prices are: </a:t>
            </a:r>
            <a:r>
              <a:rPr lang="en-US" i="1" dirty="0" smtClean="0"/>
              <a:t>Runs, </a:t>
            </a:r>
            <a:r>
              <a:rPr lang="en-US" i="1" dirty="0" err="1" smtClean="0"/>
              <a:t>daysOpenLastYear</a:t>
            </a:r>
            <a:r>
              <a:rPr lang="en-US" i="1" dirty="0" smtClean="0"/>
              <a:t>, </a:t>
            </a:r>
            <a:r>
              <a:rPr lang="en-US" i="1" dirty="0" err="1" smtClean="0"/>
              <a:t>SkiableTerrain_ac</a:t>
            </a:r>
            <a:r>
              <a:rPr lang="en-US" i="1" dirty="0" smtClean="0"/>
              <a:t>, </a:t>
            </a:r>
            <a:r>
              <a:rPr lang="en-US" i="1" dirty="0" err="1" smtClean="0"/>
              <a:t>ProjectedDaysOpen</a:t>
            </a:r>
            <a:r>
              <a:rPr lang="en-US" i="1" dirty="0" smtClean="0"/>
              <a:t>, </a:t>
            </a:r>
            <a:r>
              <a:rPr lang="en-US" i="1" dirty="0" err="1" smtClean="0"/>
              <a:t>NightSkiing_ac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3301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intricate relationship among variables, more research is needed on how those variables influence on each other</a:t>
            </a:r>
          </a:p>
          <a:p>
            <a:endParaRPr lang="en-US" dirty="0"/>
          </a:p>
          <a:p>
            <a:r>
              <a:rPr lang="en-US" dirty="0" smtClean="0"/>
              <a:t>Customer </a:t>
            </a:r>
            <a:r>
              <a:rPr lang="en-US" smtClean="0"/>
              <a:t>behavior study is </a:t>
            </a:r>
            <a:r>
              <a:rPr lang="en-US" dirty="0" smtClean="0"/>
              <a:t>needed for more accurate data modelling</a:t>
            </a:r>
          </a:p>
          <a:p>
            <a:pPr lvl="1"/>
            <a:r>
              <a:rPr lang="en-US" dirty="0" smtClean="0"/>
              <a:t>Number of visitors</a:t>
            </a:r>
          </a:p>
          <a:p>
            <a:pPr lvl="1"/>
            <a:r>
              <a:rPr lang="en-US" dirty="0" smtClean="0"/>
              <a:t>Customer preferences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43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120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Big Mountain Resort Project</vt:lpstr>
      <vt:lpstr>Problem Identification</vt:lpstr>
      <vt:lpstr>Recommendation and Key Findings</vt:lpstr>
      <vt:lpstr>Modeling Results and Analysis</vt:lpstr>
      <vt:lpstr>Summary and Conclusion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11</cp:revision>
  <dcterms:created xsi:type="dcterms:W3CDTF">2020-08-14T04:11:09Z</dcterms:created>
  <dcterms:modified xsi:type="dcterms:W3CDTF">2020-08-14T15:21:10Z</dcterms:modified>
</cp:coreProperties>
</file>