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22/07/2019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2019-07-04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MESSAGE with oil exports and imports parameterized</a:t>
            </a:r>
          </a:p>
          <a:p>
            <a:r>
              <a:rPr lang="en-US" dirty="0"/>
              <a:t>Allow landlocked regions to only trade via pipeline with neighboring regions</a:t>
            </a:r>
          </a:p>
          <a:p>
            <a:r>
              <a:rPr lang="en-US" dirty="0"/>
              <a:t>Begin adding shipping technology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imports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CC8F9-63D1-430A-8A14-9CC9DF3B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53" y="1534721"/>
            <a:ext cx="96008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Global: oil exports</a:t>
            </a:r>
            <a:endParaRPr lang="en-AT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00ABD-E14E-47A0-BF53-9BBE444E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75" y="1493131"/>
            <a:ext cx="96546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3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exports (no cost)</a:t>
            </a:r>
            <a:endParaRPr lang="en-AT" sz="3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B473E-B733-483D-B0BC-83182AFE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69" y="1484553"/>
            <a:ext cx="9627661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3DF7-C8F3-418A-A275-4807EAE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Compare global and bilateral schema</a:t>
            </a:r>
            <a:br>
              <a:rPr lang="en-US" sz="3600" b="1" dirty="0"/>
            </a:br>
            <a:r>
              <a:rPr lang="en-US" sz="3600" dirty="0"/>
              <a:t>Bilateral: oil imports (no costs)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DAFD2-537B-4908-8E4E-2025AF79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6" y="1509896"/>
            <a:ext cx="965460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Add shipping technology</a:t>
            </a:r>
            <a:endParaRPr lang="en-AT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203E0E-CB97-42D7-AFA2-09028D3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r>
              <a:rPr lang="en-US" dirty="0" err="1"/>
              <a:t>capacity_factor</a:t>
            </a:r>
            <a:endParaRPr lang="en-US" dirty="0"/>
          </a:p>
          <a:p>
            <a:r>
              <a:rPr lang="en-US" dirty="0" err="1"/>
              <a:t>emission_factor</a:t>
            </a:r>
            <a:endParaRPr lang="en-US" dirty="0"/>
          </a:p>
          <a:p>
            <a:r>
              <a:rPr lang="en-US" dirty="0" err="1"/>
              <a:t>fix_cost</a:t>
            </a:r>
            <a:endParaRPr lang="en-US" dirty="0"/>
          </a:p>
          <a:p>
            <a:r>
              <a:rPr lang="en-US" dirty="0" err="1"/>
              <a:t>historical_activity</a:t>
            </a:r>
            <a:endParaRPr lang="en-US" dirty="0"/>
          </a:p>
          <a:p>
            <a:r>
              <a:rPr lang="en-US" dirty="0" err="1"/>
              <a:t>historical_new_capacity</a:t>
            </a:r>
            <a:endParaRPr lang="en-US" dirty="0"/>
          </a:p>
          <a:p>
            <a:r>
              <a:rPr lang="en-US" dirty="0"/>
              <a:t>input</a:t>
            </a:r>
          </a:p>
          <a:p>
            <a:r>
              <a:rPr lang="en-US" dirty="0" err="1"/>
              <a:t>inv_cost</a:t>
            </a:r>
            <a:endParaRPr lang="en-US" dirty="0"/>
          </a:p>
          <a:p>
            <a:r>
              <a:rPr lang="en-US" dirty="0" err="1"/>
              <a:t>relation_activity</a:t>
            </a:r>
            <a:endParaRPr lang="en-US" dirty="0"/>
          </a:p>
          <a:p>
            <a:r>
              <a:rPr lang="en-US" dirty="0" err="1"/>
              <a:t>technical_lifetime</a:t>
            </a:r>
            <a:endParaRPr lang="en-US" dirty="0"/>
          </a:p>
          <a:p>
            <a:r>
              <a:rPr lang="en-US"/>
              <a:t>var_cost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803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9862</TotalTime>
  <Words>346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Representation of trade and transportation networks in global energy models  Updates: 2019-07-04</vt:lpstr>
      <vt:lpstr>Updates</vt:lpstr>
      <vt:lpstr>Regional specification</vt:lpstr>
      <vt:lpstr>Compare global and bilateral schema Global: oil imports</vt:lpstr>
      <vt:lpstr>Compare global and bilateral schema Global: oil exports</vt:lpstr>
      <vt:lpstr>Compare global and bilateral schema Bilateral: oil exports (no cost)</vt:lpstr>
      <vt:lpstr>Compare global and bilateral schema Bilateral: oil imports (no costs)</vt:lpstr>
      <vt:lpstr>Add shipping technology</vt:lpstr>
      <vt:lpstr>Representing trade in MESSAGE Generalized schema</vt:lpstr>
      <vt:lpstr>Representing trade in MESSAGE “Global Pool” schema</vt:lpstr>
      <vt:lpstr>Representing trade in MESSAGE “Bilateral”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69</cp:revision>
  <dcterms:created xsi:type="dcterms:W3CDTF">2019-06-12T10:24:54Z</dcterms:created>
  <dcterms:modified xsi:type="dcterms:W3CDTF">2019-07-22T15:29:53Z</dcterms:modified>
</cp:coreProperties>
</file>