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2019-07-04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Disaggregating UNCTAD data</a:t>
            </a:r>
            <a:endParaRPr lang="en-AT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9DA6A-4E7E-4425-BC62-F0BB07F6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" y="2055787"/>
            <a:ext cx="5916117" cy="4437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57B86-3C2E-45A1-B026-FBAE0E09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50" y="2055787"/>
            <a:ext cx="591312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UNCTAD data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historical_activity</a:t>
            </a:r>
            <a:r>
              <a:rPr lang="en-US" sz="3600" dirty="0">
                <a:sym typeface="Wingdings" panose="05000000000000000000" pitchFamily="2" charset="2"/>
              </a:rPr>
              <a:t> parameter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9C279-B9CC-45AB-AE44-3ADD46F9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58" y="1690688"/>
            <a:ext cx="6641284" cy="49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MESSAGE with oil exports and imports parameterized</a:t>
            </a:r>
          </a:p>
          <a:p>
            <a:r>
              <a:rPr lang="en-US" dirty="0"/>
              <a:t>Allow landlocked regions to only trade via pipeline with neighboring regions</a:t>
            </a:r>
          </a:p>
          <a:p>
            <a:r>
              <a:rPr lang="en-US" dirty="0"/>
              <a:t>Begin adding shipping technology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imports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C8F9-63D1-430A-8A14-9CC9DF3B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3" y="1534721"/>
            <a:ext cx="960089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imports (no costs)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C3481-0913-4657-99BB-CF5369C7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7" y="1600200"/>
            <a:ext cx="1041628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exports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00ABD-E14E-47A0-BF53-9BBE444E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5" y="1493131"/>
            <a:ext cx="965465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4A130-1CEB-4B6F-A39D-2A734CEE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8" y="1597355"/>
            <a:ext cx="10421923" cy="52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Parameters to include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capacity_factor</a:t>
            </a:r>
            <a:endParaRPr lang="en-US" dirty="0"/>
          </a:p>
          <a:p>
            <a:r>
              <a:rPr lang="en-US" dirty="0" err="1"/>
              <a:t>emission_factor</a:t>
            </a:r>
            <a:endParaRPr lang="en-US" dirty="0"/>
          </a:p>
          <a:p>
            <a:r>
              <a:rPr lang="en-US" dirty="0" err="1"/>
              <a:t>fix_cost</a:t>
            </a:r>
            <a:endParaRPr lang="en-US" dirty="0"/>
          </a:p>
          <a:p>
            <a:r>
              <a:rPr lang="en-US" dirty="0" err="1"/>
              <a:t>historical_activity</a:t>
            </a:r>
            <a:endParaRPr lang="en-US" dirty="0"/>
          </a:p>
          <a:p>
            <a:r>
              <a:rPr lang="en-US" dirty="0" err="1"/>
              <a:t>historical_new_capacity</a:t>
            </a:r>
            <a:endParaRPr lang="en-US" dirty="0"/>
          </a:p>
          <a:p>
            <a:r>
              <a:rPr lang="en-US" dirty="0"/>
              <a:t>input</a:t>
            </a:r>
          </a:p>
          <a:p>
            <a:r>
              <a:rPr lang="en-US" dirty="0" err="1"/>
              <a:t>inv_cost</a:t>
            </a:r>
            <a:endParaRPr lang="en-US" dirty="0"/>
          </a:p>
          <a:p>
            <a:r>
              <a:rPr lang="en-US" dirty="0" err="1"/>
              <a:t>relation_activity</a:t>
            </a:r>
            <a:endParaRPr lang="en-US" dirty="0"/>
          </a:p>
          <a:p>
            <a:r>
              <a:rPr lang="en-US" dirty="0" err="1"/>
              <a:t>technical_lifetime</a:t>
            </a:r>
            <a:endParaRPr lang="en-US" dirty="0"/>
          </a:p>
          <a:p>
            <a:r>
              <a:rPr lang="en-US" dirty="0" err="1"/>
              <a:t>var_cost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036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Disaggregating UNCTAD data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3" y="1825625"/>
            <a:ext cx="1178226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UNCTAD has global historical activity in </a:t>
            </a:r>
            <a:r>
              <a:rPr lang="en-US" dirty="0">
                <a:solidFill>
                  <a:schemeClr val="accent1"/>
                </a:solidFill>
              </a:rPr>
              <a:t>billion </a:t>
            </a:r>
            <a:r>
              <a:rPr lang="en-US" dirty="0" err="1">
                <a:solidFill>
                  <a:schemeClr val="accent1"/>
                </a:solidFill>
              </a:rPr>
              <a:t>tonnes</a:t>
            </a:r>
            <a:r>
              <a:rPr lang="en-US" dirty="0">
                <a:solidFill>
                  <a:schemeClr val="accent1"/>
                </a:solidFill>
              </a:rPr>
              <a:t>-km </a:t>
            </a:r>
            <a:r>
              <a:rPr lang="en-US" dirty="0"/>
              <a:t>(2000-2018)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UNCTAD has activity </a:t>
            </a:r>
            <a:r>
              <a:rPr lang="en-US" dirty="0">
                <a:solidFill>
                  <a:schemeClr val="accent1"/>
                </a:solidFill>
              </a:rPr>
              <a:t>in million </a:t>
            </a:r>
            <a:r>
              <a:rPr lang="en-US" dirty="0" err="1">
                <a:solidFill>
                  <a:schemeClr val="accent1"/>
                </a:solidFill>
              </a:rPr>
              <a:t>tonnes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disaggregated by region for 2006-2017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share of region activity in million </a:t>
            </a:r>
            <a:r>
              <a:rPr lang="en-US" dirty="0" err="1"/>
              <a:t>tonnes</a:t>
            </a:r>
            <a:r>
              <a:rPr lang="en-US" dirty="0"/>
              <a:t> to disaggregate global historical activity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707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11038</TotalTime>
  <Words>389</Words>
  <Application>Microsoft Office PowerPoint</Application>
  <PresentationFormat>Widescreen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Representation of trade and transportation networks in global energy models  Updates: 2019-07-04</vt:lpstr>
      <vt:lpstr>Updates</vt:lpstr>
      <vt:lpstr>Regional specification</vt:lpstr>
      <vt:lpstr>Compare global and bilateral schema Global: oil imports</vt:lpstr>
      <vt:lpstr>Compare global and bilateral schema Bilateral: oil imports (no costs)</vt:lpstr>
      <vt:lpstr>Compare global and bilateral schema Global: oil exports</vt:lpstr>
      <vt:lpstr>Compare global and bilateral schema Bilateral: oil exports</vt:lpstr>
      <vt:lpstr>Add shipping technology Parameters to include</vt:lpstr>
      <vt:lpstr>Add shipping technology Disaggregating UNCTAD data</vt:lpstr>
      <vt:lpstr>Add shipping technology Disaggregating UNCTAD data</vt:lpstr>
      <vt:lpstr>Add shipping technology UNCTAD data  historical_activity parameter</vt:lpstr>
      <vt:lpstr>Representing trade in MESSAGE Generalized schema</vt:lpstr>
      <vt:lpstr>Representing trade in MESSAGE “Global Pool” schema</vt:lpstr>
      <vt:lpstr>Representing trade in MESSAGE “Bilateral”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73</cp:revision>
  <dcterms:created xsi:type="dcterms:W3CDTF">2019-06-12T10:24:54Z</dcterms:created>
  <dcterms:modified xsi:type="dcterms:W3CDTF">2019-07-23T11:05:28Z</dcterms:modified>
</cp:coreProperties>
</file>