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2019-06-18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  <a:p>
            <a:pPr lvl="1"/>
            <a:r>
              <a:rPr lang="en-US" dirty="0"/>
              <a:t>Update heating values to IEA-published values</a:t>
            </a:r>
          </a:p>
          <a:p>
            <a:pPr lvl="1"/>
            <a:r>
              <a:rPr lang="en-US" dirty="0"/>
              <a:t>Validation looks OK</a:t>
            </a:r>
          </a:p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Made flexible shortest path algorithm</a:t>
            </a:r>
          </a:p>
          <a:p>
            <a:pPr lvl="1"/>
            <a:r>
              <a:rPr lang="en-US" dirty="0"/>
              <a:t>Link shortest path to trade values for regional aggregation (flexible)</a:t>
            </a:r>
          </a:p>
          <a:p>
            <a:r>
              <a:rPr lang="en-US" dirty="0"/>
              <a:t>MESSAGE review</a:t>
            </a:r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 to shortest path</a:t>
            </a:r>
            <a:endParaRPr lang="en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C1EBF-27A5-4035-BA2D-0989C33F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770106"/>
            <a:ext cx="11604171" cy="15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28D55-E75E-4FE3-8645-573B3C29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4" y="3649382"/>
            <a:ext cx="5721027" cy="1296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94E59-A05E-4953-9047-E84424568E40}"/>
              </a:ext>
            </a:extLst>
          </p:cNvPr>
          <p:cNvSpPr txBox="1"/>
          <p:nvPr/>
        </p:nvSpPr>
        <p:spPr>
          <a:xfrm>
            <a:off x="3576751" y="5709479"/>
            <a:ext cx="503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message_trade</a:t>
            </a:r>
            <a:r>
              <a:rPr lang="en-US" dirty="0"/>
              <a:t>/</a:t>
            </a:r>
            <a:r>
              <a:rPr lang="en-US" dirty="0" err="1"/>
              <a:t>user_inputs</a:t>
            </a:r>
            <a:r>
              <a:rPr lang="en-US" dirty="0"/>
              <a:t>/User_Inputs.xlsx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294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 (detailed)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F6AA7-36B6-40D6-A568-8566A6458A1D}"/>
              </a:ext>
            </a:extLst>
          </p:cNvPr>
          <p:cNvSpPr/>
          <p:nvPr/>
        </p:nvSpPr>
        <p:spPr>
          <a:xfrm>
            <a:off x="138069" y="3620418"/>
            <a:ext cx="2365696" cy="755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User inputs: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Seaports of interest (csv file)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Level of node granularity (value)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Regional specification (csv file)</a:t>
            </a:r>
            <a:endParaRPr lang="en-AT" sz="1200" dirty="0">
              <a:ln w="0"/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4D664D-DF24-40DB-A446-74C9372F5818}"/>
                  </a:ext>
                </a:extLst>
              </p:cNvPr>
              <p:cNvSpPr/>
              <p:nvPr/>
            </p:nvSpPr>
            <p:spPr>
              <a:xfrm>
                <a:off x="2805767" y="1696420"/>
                <a:ext cx="3558678" cy="755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1: Node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nodes (ports + uniform nodes)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Generate combinations of all defined nodes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4D664D-DF24-40DB-A446-74C9372F5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67" y="1696420"/>
                <a:ext cx="3558678" cy="7550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BF704F-8173-4EBD-A914-D854A4A19E7B}"/>
                  </a:ext>
                </a:extLst>
              </p:cNvPr>
              <p:cNvSpPr/>
              <p:nvPr/>
            </p:nvSpPr>
            <p:spPr>
              <a:xfrm>
                <a:off x="2808566" y="2846784"/>
                <a:ext cx="3558678" cy="755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2: Calculate distance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Calculate Haversine distance between nodes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Put distance into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BF704F-8173-4EBD-A914-D854A4A19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66" y="2846784"/>
                <a:ext cx="3558678" cy="755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BB3F0-0962-47A9-87C3-5C3786FBD595}"/>
                  </a:ext>
                </a:extLst>
              </p:cNvPr>
              <p:cNvSpPr/>
              <p:nvPr/>
            </p:nvSpPr>
            <p:spPr>
              <a:xfrm>
                <a:off x="2805767" y="3934349"/>
                <a:ext cx="3561477" cy="14018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3: Floyd-</a:t>
                </a:r>
                <a:r>
                  <a:rPr lang="en-US" sz="1200" b="1" dirty="0" err="1">
                    <a:ln w="0"/>
                    <a:solidFill>
                      <a:schemeClr val="tx1"/>
                    </a:solidFill>
                  </a:rPr>
                  <a:t>Warshall</a:t>
                </a:r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 Algorithm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Run FW algorithm for shortest route between ports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There can be multiple ports per country (e.g. USA)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For each country-country pair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 identify port-port pair that is shortest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BB3F0-0962-47A9-87C3-5C3786FBD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67" y="3934349"/>
                <a:ext cx="3561477" cy="1401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3C2D6-C03D-4BD1-94A1-03D371B58EDF}"/>
                  </a:ext>
                </a:extLst>
              </p:cNvPr>
              <p:cNvSpPr/>
              <p:nvPr/>
            </p:nvSpPr>
            <p:spPr>
              <a:xfrm>
                <a:off x="2805768" y="5578813"/>
                <a:ext cx="3558678" cy="755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4: Link to trade data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For each energy commodity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, assign trade amount in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3C2D6-C03D-4BD1-94A1-03D371B58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68" y="5578813"/>
                <a:ext cx="3558678" cy="755009"/>
              </a:xfrm>
              <a:prstGeom prst="rect">
                <a:avLst/>
              </a:prstGeom>
              <a:blipFill>
                <a:blip r:embed="rId5"/>
                <a:stretch>
                  <a:fillRect r="-341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BFC429-3693-4B03-9680-184801D9C50E}"/>
                  </a:ext>
                </a:extLst>
              </p:cNvPr>
              <p:cNvSpPr/>
              <p:nvPr/>
            </p:nvSpPr>
            <p:spPr>
              <a:xfrm>
                <a:off x="6651947" y="1695645"/>
                <a:ext cx="5267936" cy="943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5: Assign trade to port</a:t>
                </a: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Assign trade amount in year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imports,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exports) to each port-port combination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BFC429-3693-4B03-9680-184801D9C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47" y="1695645"/>
                <a:ext cx="5267936" cy="943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5DC7A5-1097-4A69-9715-FADEF5117063}"/>
                  </a:ext>
                </a:extLst>
              </p:cNvPr>
              <p:cNvSpPr/>
              <p:nvPr/>
            </p:nvSpPr>
            <p:spPr>
              <a:xfrm>
                <a:off x="6651947" y="2812526"/>
                <a:ext cx="5267936" cy="943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6: Calculate total trade between regions</a:t>
                </a:r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 and region </a:t>
                </a:r>
                <a14:m>
                  <m:oMath xmlns:m="http://schemas.openxmlformats.org/officeDocument/2006/math">
                    <m:r>
                      <a:rPr lang="en-US" sz="12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each port (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 in a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5DC7A5-1097-4A69-9715-FADEF5117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47" y="2812526"/>
                <a:ext cx="5267936" cy="9434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BDC94B-B47C-40A7-955A-67546A0476A1}"/>
                  </a:ext>
                </a:extLst>
              </p:cNvPr>
              <p:cNvSpPr/>
              <p:nvPr/>
            </p:nvSpPr>
            <p:spPr>
              <a:xfrm>
                <a:off x="6669246" y="3936842"/>
                <a:ext cx="5267936" cy="12255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7: Calculate share of imports/exports by region</a:t>
                </a:r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moving </a:t>
                </a:r>
                <a:r>
                  <a:rPr lang="en-US" sz="1200" i="1" dirty="0">
                    <a:ln w="0"/>
                    <a:solidFill>
                      <a:schemeClr val="tx1"/>
                    </a:solidFill>
                  </a:rPr>
                  <a:t>to</a:t>
                </a: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20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moving </a:t>
                </a:r>
                <a:r>
                  <a:rPr lang="en-US" sz="1200" i="1" dirty="0">
                    <a:ln w="0"/>
                    <a:solidFill>
                      <a:schemeClr val="tx1"/>
                    </a:solidFill>
                  </a:rPr>
                  <a:t>from</a:t>
                </a: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200" i="1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BDC94B-B47C-40A7-955A-67546A04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46" y="3936842"/>
                <a:ext cx="5267936" cy="1225513"/>
              </a:xfrm>
              <a:prstGeom prst="rect">
                <a:avLst/>
              </a:prstGeom>
              <a:blipFill>
                <a:blip r:embed="rId8"/>
                <a:stretch>
                  <a:fillRect t="-493" b="-24631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1C2D2D-DA4F-4419-A4EC-580D16FCCD29}"/>
                  </a:ext>
                </a:extLst>
              </p:cNvPr>
              <p:cNvSpPr/>
              <p:nvPr/>
            </p:nvSpPr>
            <p:spPr>
              <a:xfrm>
                <a:off x="6669246" y="5419762"/>
                <a:ext cx="5267936" cy="10731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8: Identify primary ports by region</a:t>
                </a: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The port with the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are the primary import/export port for region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commodity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 </a:t>
                </a:r>
                <a:endParaRPr lang="en-US" sz="1200" b="1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1C2D2D-DA4F-4419-A4EC-580D16FCC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46" y="5419762"/>
                <a:ext cx="5267936" cy="10731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50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574D-F0FD-406C-A703-DE80BCD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ports, by region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E1A39-CC9D-48FE-B84B-6F6B69FE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12" y="1433770"/>
            <a:ext cx="8857376" cy="49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574D-F0FD-406C-A703-DE80BCD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ports, by region</a:t>
            </a:r>
            <a:endParaRPr lang="en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020D-9957-49F5-8B3B-7EDED5F8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8" y="1508591"/>
            <a:ext cx="8966403" cy="49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9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574D-F0FD-406C-A703-DE80BCD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Region-region paths</a:t>
            </a:r>
            <a:endParaRPr lang="en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31B31-AE74-4069-B97C-A669C146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37" y="1580654"/>
            <a:ext cx="9092526" cy="5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367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2019-06-18</vt:lpstr>
      <vt:lpstr>Updates</vt:lpstr>
      <vt:lpstr>User inputs to shortest path</vt:lpstr>
      <vt:lpstr>Shortest path algorithm (detailed)</vt:lpstr>
      <vt:lpstr>Exporting ports, by region</vt:lpstr>
      <vt:lpstr>Importing ports, by region</vt:lpstr>
      <vt:lpstr>Region-region paths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24</cp:revision>
  <dcterms:created xsi:type="dcterms:W3CDTF">2019-06-12T10:24:54Z</dcterms:created>
  <dcterms:modified xsi:type="dcterms:W3CDTF">2019-06-18T12:49:31Z</dcterms:modified>
</cp:coreProperties>
</file>