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1" r:id="rId3"/>
    <p:sldId id="375" r:id="rId4"/>
    <p:sldId id="410" r:id="rId5"/>
    <p:sldId id="407" r:id="rId6"/>
    <p:sldId id="408" r:id="rId7"/>
    <p:sldId id="411" r:id="rId8"/>
    <p:sldId id="413" r:id="rId9"/>
    <p:sldId id="414" r:id="rId10"/>
    <p:sldId id="415" r:id="rId11"/>
    <p:sldId id="412" r:id="rId12"/>
    <p:sldId id="416" r:id="rId13"/>
    <p:sldId id="417" r:id="rId14"/>
    <p:sldId id="418" r:id="rId15"/>
    <p:sldId id="419" r:id="rId16"/>
    <p:sldId id="420" r:id="rId17"/>
    <p:sldId id="425" r:id="rId18"/>
    <p:sldId id="421" r:id="rId19"/>
    <p:sldId id="422" r:id="rId20"/>
    <p:sldId id="426" r:id="rId21"/>
    <p:sldId id="424" r:id="rId22"/>
    <p:sldId id="423" r:id="rId23"/>
    <p:sldId id="40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504BE-FA6F-442A-9861-AA5B332551F1}" v="2" dt="2021-07-22T05:20:01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98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우" userId="dd5b80a29992b2a6" providerId="LiveId" clId="{47FF9768-DB5E-4A45-A4A0-0F15A60B9EBA}"/>
    <pc:docChg chg="undo redo custSel addSld delSld modSld modMainMaster modHandout">
      <pc:chgData name="준우" userId="dd5b80a29992b2a6" providerId="LiveId" clId="{47FF9768-DB5E-4A45-A4A0-0F15A60B9EBA}" dt="2021-06-22T06:24:24.719" v="2300"/>
      <pc:docMkLst>
        <pc:docMk/>
      </pc:docMkLst>
      <pc:sldChg chg="addSp delSp modSp mod modTransition">
        <pc:chgData name="준우" userId="dd5b80a29992b2a6" providerId="LiveId" clId="{47FF9768-DB5E-4A45-A4A0-0F15A60B9EBA}" dt="2021-06-22T06:24:24.719" v="2300"/>
        <pc:sldMkLst>
          <pc:docMk/>
          <pc:sldMk cId="2877592264" sldId="256"/>
        </pc:sldMkLst>
        <pc:picChg chg="add del mod">
          <ac:chgData name="준우" userId="dd5b80a29992b2a6" providerId="LiveId" clId="{47FF9768-DB5E-4A45-A4A0-0F15A60B9EBA}" dt="2021-06-15T06:18:59.110" v="1519" actId="21"/>
          <ac:picMkLst>
            <pc:docMk/>
            <pc:sldMk cId="2877592264" sldId="256"/>
            <ac:picMk id="10" creationId="{F7B63A7A-3C1F-4A1E-9200-8BCB21543729}"/>
          </ac:picMkLst>
        </pc:picChg>
      </pc:sldChg>
      <pc:sldChg chg="addSp delSp modSp del mod modClrScheme chgLayout">
        <pc:chgData name="준우" userId="dd5b80a29992b2a6" providerId="LiveId" clId="{47FF9768-DB5E-4A45-A4A0-0F15A60B9EBA}" dt="2021-06-15T05:55:06.535" v="26" actId="47"/>
        <pc:sldMkLst>
          <pc:docMk/>
          <pc:sldMk cId="864638788" sldId="257"/>
        </pc:sldMkLst>
        <pc:spChg chg="add del mod ord">
          <ac:chgData name="준우" userId="dd5b80a29992b2a6" providerId="LiveId" clId="{47FF9768-DB5E-4A45-A4A0-0F15A60B9EBA}" dt="2021-06-15T05:54:26.321" v="15" actId="478"/>
          <ac:spMkLst>
            <pc:docMk/>
            <pc:sldMk cId="864638788" sldId="257"/>
            <ac:spMk id="2" creationId="{BA61F4C3-3094-454D-B87E-A465D86ED519}"/>
          </ac:spMkLst>
        </pc:spChg>
        <pc:spChg chg="del">
          <ac:chgData name="준우" userId="dd5b80a29992b2a6" providerId="LiveId" clId="{47FF9768-DB5E-4A45-A4A0-0F15A60B9EBA}" dt="2021-06-15T05:54:16.643" v="12" actId="700"/>
          <ac:spMkLst>
            <pc:docMk/>
            <pc:sldMk cId="864638788" sldId="257"/>
            <ac:spMk id="3" creationId="{B4490C97-C9C5-4558-90EE-6B4B2E73B281}"/>
          </ac:spMkLst>
        </pc:spChg>
      </pc:sldChg>
      <pc:sldChg chg="delSp modSp add mod modTransition">
        <pc:chgData name="준우" userId="dd5b80a29992b2a6" providerId="LiveId" clId="{47FF9768-DB5E-4A45-A4A0-0F15A60B9EBA}" dt="2021-06-22T06:24:24.719" v="2300"/>
        <pc:sldMkLst>
          <pc:docMk/>
          <pc:sldMk cId="3234700786" sldId="371"/>
        </pc:sldMkLst>
        <pc:spChg chg="mod">
          <ac:chgData name="준우" userId="dd5b80a29992b2a6" providerId="LiveId" clId="{47FF9768-DB5E-4A45-A4A0-0F15A60B9EBA}" dt="2021-06-15T06:20:22.694" v="1560" actId="20577"/>
          <ac:spMkLst>
            <pc:docMk/>
            <pc:sldMk cId="3234700786" sldId="371"/>
            <ac:spMk id="3" creationId="{00000000-0000-0000-0000-000000000000}"/>
          </ac:spMkLst>
        </pc:spChg>
        <pc:spChg chg="mod">
          <ac:chgData name="준우" userId="dd5b80a29992b2a6" providerId="LiveId" clId="{47FF9768-DB5E-4A45-A4A0-0F15A60B9EBA}" dt="2021-06-15T06:21:11.101" v="1697" actId="20577"/>
          <ac:spMkLst>
            <pc:docMk/>
            <pc:sldMk cId="3234700786" sldId="371"/>
            <ac:spMk id="4" creationId="{00000000-0000-0000-0000-000000000000}"/>
          </ac:spMkLst>
        </pc:spChg>
        <pc:spChg chg="mod">
          <ac:chgData name="준우" userId="dd5b80a29992b2a6" providerId="LiveId" clId="{47FF9768-DB5E-4A45-A4A0-0F15A60B9EBA}" dt="2021-06-15T06:20:37.111" v="1621" actId="20577"/>
          <ac:spMkLst>
            <pc:docMk/>
            <pc:sldMk cId="3234700786" sldId="371"/>
            <ac:spMk id="5" creationId="{00000000-0000-0000-0000-000000000000}"/>
          </ac:spMkLst>
        </pc:spChg>
        <pc:spChg chg="mod">
          <ac:chgData name="준우" userId="dd5b80a29992b2a6" providerId="LiveId" clId="{47FF9768-DB5E-4A45-A4A0-0F15A60B9EBA}" dt="2021-06-15T06:20:43.397" v="1649" actId="20577"/>
          <ac:spMkLst>
            <pc:docMk/>
            <pc:sldMk cId="3234700786" sldId="371"/>
            <ac:spMk id="6" creationId="{00000000-0000-0000-0000-000000000000}"/>
          </ac:spMkLst>
        </pc:spChg>
        <pc:spChg chg="mod">
          <ac:chgData name="준우" userId="dd5b80a29992b2a6" providerId="LiveId" clId="{47FF9768-DB5E-4A45-A4A0-0F15A60B9EBA}" dt="2021-06-15T06:20:52.683" v="1652" actId="1076"/>
          <ac:spMkLst>
            <pc:docMk/>
            <pc:sldMk cId="3234700786" sldId="371"/>
            <ac:spMk id="14" creationId="{00000000-0000-0000-0000-000000000000}"/>
          </ac:spMkLst>
        </pc:spChg>
        <pc:spChg chg="del mod">
          <ac:chgData name="준우" userId="dd5b80a29992b2a6" providerId="LiveId" clId="{47FF9768-DB5E-4A45-A4A0-0F15A60B9EBA}" dt="2021-06-15T06:20:45.745" v="1651" actId="478"/>
          <ac:spMkLst>
            <pc:docMk/>
            <pc:sldMk cId="3234700786" sldId="371"/>
            <ac:spMk id="18" creationId="{314C39F0-8936-4943-A7B1-6B099EF9F6AD}"/>
          </ac:spMkLst>
        </pc:spChg>
        <pc:grpChg chg="mod">
          <ac:chgData name="준우" userId="dd5b80a29992b2a6" providerId="LiveId" clId="{47FF9768-DB5E-4A45-A4A0-0F15A60B9EBA}" dt="2021-06-15T06:20:55.419" v="1653" actId="1076"/>
          <ac:grpSpMkLst>
            <pc:docMk/>
            <pc:sldMk cId="3234700786" sldId="371"/>
            <ac:grpSpMk id="2" creationId="{2EC86D22-F7D7-42F3-A4E0-304BAC467327}"/>
          </ac:grpSpMkLst>
        </pc:grpChg>
      </pc:sldChg>
      <pc:sldChg chg="delSp modSp add mod modTransition modClrScheme chgLayout">
        <pc:chgData name="준우" userId="dd5b80a29992b2a6" providerId="LiveId" clId="{47FF9768-DB5E-4A45-A4A0-0F15A60B9EBA}" dt="2021-06-22T06:24:24.719" v="2300"/>
        <pc:sldMkLst>
          <pc:docMk/>
          <pc:sldMk cId="2736912696" sldId="375"/>
        </pc:sldMkLst>
        <pc:spChg chg="mod">
          <ac:chgData name="준우" userId="dd5b80a29992b2a6" providerId="LiveId" clId="{47FF9768-DB5E-4A45-A4A0-0F15A60B9EBA}" dt="2021-06-15T05:56:30.307" v="45" actId="1076"/>
          <ac:spMkLst>
            <pc:docMk/>
            <pc:sldMk cId="2736912696" sldId="375"/>
            <ac:spMk id="2" creationId="{A2676C36-C7ED-4E43-984C-A207AB507214}"/>
          </ac:spMkLst>
        </pc:spChg>
        <pc:spChg chg="del">
          <ac:chgData name="준우" userId="dd5b80a29992b2a6" providerId="LiveId" clId="{47FF9768-DB5E-4A45-A4A0-0F15A60B9EBA}" dt="2021-06-15T05:54:42.276" v="18" actId="478"/>
          <ac:spMkLst>
            <pc:docMk/>
            <pc:sldMk cId="2736912696" sldId="375"/>
            <ac:spMk id="7" creationId="{12D48234-2E38-4BFE-93A8-AF607A56D0C7}"/>
          </ac:spMkLst>
        </pc:spChg>
        <pc:spChg chg="mod">
          <ac:chgData name="준우" userId="dd5b80a29992b2a6" providerId="LiveId" clId="{47FF9768-DB5E-4A45-A4A0-0F15A60B9EBA}" dt="2021-06-15T05:54:56.106" v="23" actId="255"/>
          <ac:spMkLst>
            <pc:docMk/>
            <pc:sldMk cId="2736912696" sldId="375"/>
            <ac:spMk id="8" creationId="{00000000-0000-0000-0000-000000000000}"/>
          </ac:spMkLst>
        </pc:spChg>
        <pc:spChg chg="mod">
          <ac:chgData name="준우" userId="dd5b80a29992b2a6" providerId="LiveId" clId="{47FF9768-DB5E-4A45-A4A0-0F15A60B9EBA}" dt="2021-06-15T05:56:24.181" v="42" actId="1076"/>
          <ac:spMkLst>
            <pc:docMk/>
            <pc:sldMk cId="2736912696" sldId="375"/>
            <ac:spMk id="10" creationId="{25495809-4DB0-4C82-8A5C-B4FA42AED8B3}"/>
          </ac:spMkLst>
        </pc:spChg>
        <pc:picChg chg="mod">
          <ac:chgData name="준우" userId="dd5b80a29992b2a6" providerId="LiveId" clId="{47FF9768-DB5E-4A45-A4A0-0F15A60B9EBA}" dt="2021-06-15T05:56:30.307" v="45" actId="1076"/>
          <ac:picMkLst>
            <pc:docMk/>
            <pc:sldMk cId="2736912696" sldId="375"/>
            <ac:picMk id="9" creationId="{DC21D57A-FFC5-4F6E-9D35-B8DA211EDC22}"/>
          </ac:picMkLst>
        </pc:picChg>
        <pc:picChg chg="mod">
          <ac:chgData name="준우" userId="dd5b80a29992b2a6" providerId="LiveId" clId="{47FF9768-DB5E-4A45-A4A0-0F15A60B9EBA}" dt="2021-06-15T05:56:24.181" v="42" actId="1076"/>
          <ac:picMkLst>
            <pc:docMk/>
            <pc:sldMk cId="2736912696" sldId="375"/>
            <ac:picMk id="1026" creationId="{4DBD930A-4A94-48B8-A19E-B43B25F144C6}"/>
          </ac:picMkLst>
        </pc:picChg>
        <pc:picChg chg="mod">
          <ac:chgData name="준우" userId="dd5b80a29992b2a6" providerId="LiveId" clId="{47FF9768-DB5E-4A45-A4A0-0F15A60B9EBA}" dt="2021-06-15T05:56:24.181" v="42" actId="1076"/>
          <ac:picMkLst>
            <pc:docMk/>
            <pc:sldMk cId="2736912696" sldId="375"/>
            <ac:picMk id="1028" creationId="{AC18CCB0-63EB-4011-A0DF-7A608357A498}"/>
          </ac:picMkLst>
        </pc:picChg>
      </pc:sldChg>
      <pc:sldChg chg="modSp add del mod">
        <pc:chgData name="준우" userId="dd5b80a29992b2a6" providerId="LiveId" clId="{47FF9768-DB5E-4A45-A4A0-0F15A60B9EBA}" dt="2021-06-15T06:18:14.016" v="1510" actId="47"/>
        <pc:sldMkLst>
          <pc:docMk/>
          <pc:sldMk cId="3367519781" sldId="403"/>
        </pc:sldMkLst>
        <pc:spChg chg="mod">
          <ac:chgData name="준우" userId="dd5b80a29992b2a6" providerId="LiveId" clId="{47FF9768-DB5E-4A45-A4A0-0F15A60B9EBA}" dt="2021-06-15T06:17:40.039" v="1496" actId="14100"/>
          <ac:spMkLst>
            <pc:docMk/>
            <pc:sldMk cId="3367519781" sldId="403"/>
            <ac:spMk id="9" creationId="{4F1618B3-CFB7-44BD-95DE-6C3B5B47DEEC}"/>
          </ac:spMkLst>
        </pc:spChg>
      </pc:sldChg>
      <pc:sldChg chg="addSp delSp modSp add mod modTransition">
        <pc:chgData name="준우" userId="dd5b80a29992b2a6" providerId="LiveId" clId="{47FF9768-DB5E-4A45-A4A0-0F15A60B9EBA}" dt="2021-06-22T06:24:24.719" v="2300"/>
        <pc:sldMkLst>
          <pc:docMk/>
          <pc:sldMk cId="2610145639" sldId="404"/>
        </pc:sldMkLst>
        <pc:spChg chg="add del mod">
          <ac:chgData name="준우" userId="dd5b80a29992b2a6" providerId="LiveId" clId="{47FF9768-DB5E-4A45-A4A0-0F15A60B9EBA}" dt="2021-06-15T06:22:06.242" v="1709" actId="478"/>
          <ac:spMkLst>
            <pc:docMk/>
            <pc:sldMk cId="2610145639" sldId="404"/>
            <ac:spMk id="4" creationId="{1917223A-35C9-45C2-A7E1-DC9EA1E78945}"/>
          </ac:spMkLst>
        </pc:spChg>
        <pc:spChg chg="mod">
          <ac:chgData name="준우" userId="dd5b80a29992b2a6" providerId="LiveId" clId="{47FF9768-DB5E-4A45-A4A0-0F15A60B9EBA}" dt="2021-06-15T06:21:46.250" v="1706" actId="20577"/>
          <ac:spMkLst>
            <pc:docMk/>
            <pc:sldMk cId="2610145639" sldId="404"/>
            <ac:spMk id="13" creationId="{9143EFB6-9292-4119-98AA-B8BF26402502}"/>
          </ac:spMkLst>
        </pc:spChg>
        <pc:graphicFrameChg chg="add mod modGraphic">
          <ac:chgData name="준우" userId="dd5b80a29992b2a6" providerId="LiveId" clId="{47FF9768-DB5E-4A45-A4A0-0F15A60B9EBA}" dt="2021-06-15T06:23:36.969" v="1753" actId="1076"/>
          <ac:graphicFrameMkLst>
            <pc:docMk/>
            <pc:sldMk cId="2610145639" sldId="404"/>
            <ac:graphicFrameMk id="2" creationId="{E141843E-02AC-4FDF-9ACB-C334930F5081}"/>
          </ac:graphicFrameMkLst>
        </pc:graphicFrameChg>
        <pc:picChg chg="del">
          <ac:chgData name="준우" userId="dd5b80a29992b2a6" providerId="LiveId" clId="{47FF9768-DB5E-4A45-A4A0-0F15A60B9EBA}" dt="2021-06-15T06:16:56.653" v="1463" actId="478"/>
          <ac:picMkLst>
            <pc:docMk/>
            <pc:sldMk cId="2610145639" sldId="404"/>
            <ac:picMk id="3" creationId="{8ABD3928-12CD-4185-878B-4F287AD98DF2}"/>
          </ac:picMkLst>
        </pc:picChg>
        <pc:picChg chg="add mod">
          <ac:chgData name="준우" userId="dd5b80a29992b2a6" providerId="LiveId" clId="{47FF9768-DB5E-4A45-A4A0-0F15A60B9EBA}" dt="2021-06-15T06:21:48.236" v="1707" actId="1076"/>
          <ac:picMkLst>
            <pc:docMk/>
            <pc:sldMk cId="2610145639" sldId="404"/>
            <ac:picMk id="5" creationId="{E57269F4-15D4-4040-A70B-1CF1942EA056}"/>
          </ac:picMkLst>
        </pc:picChg>
      </pc:sldChg>
      <pc:sldChg chg="add del">
        <pc:chgData name="준우" userId="dd5b80a29992b2a6" providerId="LiveId" clId="{47FF9768-DB5E-4A45-A4A0-0F15A60B9EBA}" dt="2021-06-15T06:20:15.208" v="1536" actId="47"/>
        <pc:sldMkLst>
          <pc:docMk/>
          <pc:sldMk cId="3794799897" sldId="406"/>
        </pc:sldMkLst>
      </pc:sldChg>
      <pc:sldChg chg="addSp delSp modSp new mod modTransition">
        <pc:chgData name="준우" userId="dd5b80a29992b2a6" providerId="LiveId" clId="{47FF9768-DB5E-4A45-A4A0-0F15A60B9EBA}" dt="2021-06-22T06:24:24.719" v="2300"/>
        <pc:sldMkLst>
          <pc:docMk/>
          <pc:sldMk cId="756308648" sldId="407"/>
        </pc:sldMkLst>
        <pc:spChg chg="mod">
          <ac:chgData name="준우" userId="dd5b80a29992b2a6" providerId="LiveId" clId="{47FF9768-DB5E-4A45-A4A0-0F15A60B9EBA}" dt="2021-06-15T05:56:39.109" v="54" actId="20577"/>
          <ac:spMkLst>
            <pc:docMk/>
            <pc:sldMk cId="756308648" sldId="407"/>
            <ac:spMk id="2" creationId="{0DD6A7FF-3B82-4EC4-B29B-ACCE0FBE4EE9}"/>
          </ac:spMkLst>
        </pc:spChg>
        <pc:spChg chg="add del mod">
          <ac:chgData name="준우" userId="dd5b80a29992b2a6" providerId="LiveId" clId="{47FF9768-DB5E-4A45-A4A0-0F15A60B9EBA}" dt="2021-06-15T05:58:05.176" v="319" actId="20577"/>
          <ac:spMkLst>
            <pc:docMk/>
            <pc:sldMk cId="756308648" sldId="407"/>
            <ac:spMk id="3" creationId="{C2073651-4F8E-4C1E-983E-78CB445127C6}"/>
          </ac:spMkLst>
        </pc:spChg>
        <pc:spChg chg="add del mod">
          <ac:chgData name="준우" userId="dd5b80a29992b2a6" providerId="LiveId" clId="{47FF9768-DB5E-4A45-A4A0-0F15A60B9EBA}" dt="2021-06-15T05:57:21.624" v="139"/>
          <ac:spMkLst>
            <pc:docMk/>
            <pc:sldMk cId="756308648" sldId="407"/>
            <ac:spMk id="6" creationId="{36355DC5-D01A-48A0-95B4-A69EE82005FB}"/>
          </ac:spMkLst>
        </pc:spChg>
        <pc:picChg chg="add del mod">
          <ac:chgData name="준우" userId="dd5b80a29992b2a6" providerId="LiveId" clId="{47FF9768-DB5E-4A45-A4A0-0F15A60B9EBA}" dt="2021-06-15T05:57:03.777" v="56"/>
          <ac:picMkLst>
            <pc:docMk/>
            <pc:sldMk cId="756308648" sldId="407"/>
            <ac:picMk id="5" creationId="{0E85A21F-0566-4593-8786-3EB830B1C15E}"/>
          </ac:picMkLst>
        </pc:picChg>
        <pc:picChg chg="add mod">
          <ac:chgData name="준우" userId="dd5b80a29992b2a6" providerId="LiveId" clId="{47FF9768-DB5E-4A45-A4A0-0F15A60B9EBA}" dt="2021-06-15T05:57:30.836" v="142" actId="1076"/>
          <ac:picMkLst>
            <pc:docMk/>
            <pc:sldMk cId="756308648" sldId="407"/>
            <ac:picMk id="8" creationId="{3B8E9385-5DBA-4110-8817-7C56D1B0B1F3}"/>
          </ac:picMkLst>
        </pc:picChg>
      </pc:sldChg>
      <pc:sldChg chg="addSp delSp modSp new mod modTransition">
        <pc:chgData name="준우" userId="dd5b80a29992b2a6" providerId="LiveId" clId="{47FF9768-DB5E-4A45-A4A0-0F15A60B9EBA}" dt="2021-06-22T06:24:24.719" v="2300"/>
        <pc:sldMkLst>
          <pc:docMk/>
          <pc:sldMk cId="69181887" sldId="408"/>
        </pc:sldMkLst>
        <pc:spChg chg="mod">
          <ac:chgData name="준우" userId="dd5b80a29992b2a6" providerId="LiveId" clId="{47FF9768-DB5E-4A45-A4A0-0F15A60B9EBA}" dt="2021-06-15T06:01:29.038" v="433" actId="20577"/>
          <ac:spMkLst>
            <pc:docMk/>
            <pc:sldMk cId="69181887" sldId="408"/>
            <ac:spMk id="2" creationId="{8D6A207B-1F8C-4A94-87D0-8FA50C556ED2}"/>
          </ac:spMkLst>
        </pc:spChg>
        <pc:spChg chg="del">
          <ac:chgData name="준우" userId="dd5b80a29992b2a6" providerId="LiveId" clId="{47FF9768-DB5E-4A45-A4A0-0F15A60B9EBA}" dt="2021-06-15T06:01:34.042" v="435" actId="478"/>
          <ac:spMkLst>
            <pc:docMk/>
            <pc:sldMk cId="69181887" sldId="408"/>
            <ac:spMk id="3" creationId="{BF4F51FB-72AD-4359-A87C-5DC53BC21F4F}"/>
          </ac:spMkLst>
        </pc:spChg>
        <pc:spChg chg="add mod">
          <ac:chgData name="준우" userId="dd5b80a29992b2a6" providerId="LiveId" clId="{47FF9768-DB5E-4A45-A4A0-0F15A60B9EBA}" dt="2021-06-15T06:01:46.873" v="443" actId="1076"/>
          <ac:spMkLst>
            <pc:docMk/>
            <pc:sldMk cId="69181887" sldId="408"/>
            <ac:spMk id="4" creationId="{BC71D368-0584-4001-BF36-96C806315AD6}"/>
          </ac:spMkLst>
        </pc:spChg>
        <pc:spChg chg="mod">
          <ac:chgData name="준우" userId="dd5b80a29992b2a6" providerId="LiveId" clId="{47FF9768-DB5E-4A45-A4A0-0F15A60B9EBA}" dt="2021-06-15T05:58:47.740" v="343" actId="20577"/>
          <ac:spMkLst>
            <pc:docMk/>
            <pc:sldMk cId="69181887" sldId="408"/>
            <ac:spMk id="6" creationId="{3B103670-70E1-4C67-A4B7-8ACAABFB872B}"/>
          </ac:spMkLst>
        </pc:spChg>
        <pc:spChg chg="mod">
          <ac:chgData name="준우" userId="dd5b80a29992b2a6" providerId="LiveId" clId="{47FF9768-DB5E-4A45-A4A0-0F15A60B9EBA}" dt="2021-06-15T05:58:41.657" v="329"/>
          <ac:spMkLst>
            <pc:docMk/>
            <pc:sldMk cId="69181887" sldId="408"/>
            <ac:spMk id="7" creationId="{663FD0C5-C750-4738-9898-312B7A36AB2A}"/>
          </ac:spMkLst>
        </pc:spChg>
        <pc:spChg chg="mod">
          <ac:chgData name="준우" userId="dd5b80a29992b2a6" providerId="LiveId" clId="{47FF9768-DB5E-4A45-A4A0-0F15A60B9EBA}" dt="2021-06-15T05:58:41.657" v="329"/>
          <ac:spMkLst>
            <pc:docMk/>
            <pc:sldMk cId="69181887" sldId="408"/>
            <ac:spMk id="8" creationId="{713C3DE4-E962-44A2-8F06-2483A2652617}"/>
          </ac:spMkLst>
        </pc:spChg>
        <pc:spChg chg="mod">
          <ac:chgData name="준우" userId="dd5b80a29992b2a6" providerId="LiveId" clId="{47FF9768-DB5E-4A45-A4A0-0F15A60B9EBA}" dt="2021-06-15T05:58:41.657" v="329"/>
          <ac:spMkLst>
            <pc:docMk/>
            <pc:sldMk cId="69181887" sldId="408"/>
            <ac:spMk id="9" creationId="{C49B0BC4-3575-44A6-8C91-E618D0F22E78}"/>
          </ac:spMkLst>
        </pc:spChg>
        <pc:grpChg chg="add del mod">
          <ac:chgData name="준우" userId="dd5b80a29992b2a6" providerId="LiveId" clId="{47FF9768-DB5E-4A45-A4A0-0F15A60B9EBA}" dt="2021-06-15T06:01:31.649" v="434" actId="478"/>
          <ac:grpSpMkLst>
            <pc:docMk/>
            <pc:sldMk cId="69181887" sldId="408"/>
            <ac:grpSpMk id="5" creationId="{8C99DED1-5B49-48D0-9E43-8FEB15064AFE}"/>
          </ac:grpSpMkLst>
        </pc:grpChg>
      </pc:sldChg>
      <pc:sldChg chg="addSp delSp modSp add mod modTransition modClrScheme chgLayout">
        <pc:chgData name="준우" userId="dd5b80a29992b2a6" providerId="LiveId" clId="{47FF9768-DB5E-4A45-A4A0-0F15A60B9EBA}" dt="2021-06-22T06:24:24.719" v="2300"/>
        <pc:sldMkLst>
          <pc:docMk/>
          <pc:sldMk cId="2601666411" sldId="410"/>
        </pc:sldMkLst>
        <pc:spChg chg="del">
          <ac:chgData name="준우" userId="dd5b80a29992b2a6" providerId="LiveId" clId="{47FF9768-DB5E-4A45-A4A0-0F15A60B9EBA}" dt="2021-06-15T05:54:44.773" v="19" actId="478"/>
          <ac:spMkLst>
            <pc:docMk/>
            <pc:sldMk cId="2601666411" sldId="410"/>
            <ac:spMk id="7" creationId="{12D48234-2E38-4BFE-93A8-AF607A56D0C7}"/>
          </ac:spMkLst>
        </pc:spChg>
        <pc:spChg chg="del mod">
          <ac:chgData name="준우" userId="dd5b80a29992b2a6" providerId="LiveId" clId="{47FF9768-DB5E-4A45-A4A0-0F15A60B9EBA}" dt="2021-06-15T05:54:59.799" v="24" actId="478"/>
          <ac:spMkLst>
            <pc:docMk/>
            <pc:sldMk cId="2601666411" sldId="410"/>
            <ac:spMk id="8" creationId="{00000000-0000-0000-0000-000000000000}"/>
          </ac:spMkLst>
        </pc:spChg>
        <pc:spChg chg="add mod">
          <ac:chgData name="준우" userId="dd5b80a29992b2a6" providerId="LiveId" clId="{47FF9768-DB5E-4A45-A4A0-0F15A60B9EBA}" dt="2021-06-15T05:55:00.071" v="25"/>
          <ac:spMkLst>
            <pc:docMk/>
            <pc:sldMk cId="2601666411" sldId="410"/>
            <ac:spMk id="9" creationId="{955740B7-151D-4CF9-AC08-A8122CFC302A}"/>
          </ac:spMkLst>
        </pc:spChg>
        <pc:spChg chg="mod">
          <ac:chgData name="준우" userId="dd5b80a29992b2a6" providerId="LiveId" clId="{47FF9768-DB5E-4A45-A4A0-0F15A60B9EBA}" dt="2021-06-15T05:56:33.090" v="46" actId="1076"/>
          <ac:spMkLst>
            <pc:docMk/>
            <pc:sldMk cId="2601666411" sldId="410"/>
            <ac:spMk id="10" creationId="{25495809-4DB0-4C82-8A5C-B4FA42AED8B3}"/>
          </ac:spMkLst>
        </pc:spChg>
        <pc:spChg chg="mod">
          <ac:chgData name="준우" userId="dd5b80a29992b2a6" providerId="LiveId" clId="{47FF9768-DB5E-4A45-A4A0-0F15A60B9EBA}" dt="2021-06-15T05:56:33.090" v="46" actId="1076"/>
          <ac:spMkLst>
            <pc:docMk/>
            <pc:sldMk cId="2601666411" sldId="410"/>
            <ac:spMk id="11" creationId="{4C35B342-254D-4E2C-8C94-7E58063E2E3B}"/>
          </ac:spMkLst>
        </pc:spChg>
        <pc:picChg chg="mod">
          <ac:chgData name="준우" userId="dd5b80a29992b2a6" providerId="LiveId" clId="{47FF9768-DB5E-4A45-A4A0-0F15A60B9EBA}" dt="2021-06-15T05:56:33.090" v="46" actId="1076"/>
          <ac:picMkLst>
            <pc:docMk/>
            <pc:sldMk cId="2601666411" sldId="410"/>
            <ac:picMk id="1026" creationId="{4DBD930A-4A94-48B8-A19E-B43B25F144C6}"/>
          </ac:picMkLst>
        </pc:picChg>
        <pc:picChg chg="mod">
          <ac:chgData name="준우" userId="dd5b80a29992b2a6" providerId="LiveId" clId="{47FF9768-DB5E-4A45-A4A0-0F15A60B9EBA}" dt="2021-06-15T05:56:33.090" v="46" actId="1076"/>
          <ac:picMkLst>
            <pc:docMk/>
            <pc:sldMk cId="2601666411" sldId="410"/>
            <ac:picMk id="1028" creationId="{AC18CCB0-63EB-4011-A0DF-7A608357A498}"/>
          </ac:picMkLst>
        </pc:picChg>
      </pc:sldChg>
      <pc:sldChg chg="addSp delSp modSp new mod modTransition">
        <pc:chgData name="준우" userId="dd5b80a29992b2a6" providerId="LiveId" clId="{47FF9768-DB5E-4A45-A4A0-0F15A60B9EBA}" dt="2021-06-22T06:24:24.719" v="2300"/>
        <pc:sldMkLst>
          <pc:docMk/>
          <pc:sldMk cId="3725046101" sldId="411"/>
        </pc:sldMkLst>
        <pc:spChg chg="mod">
          <ac:chgData name="준우" userId="dd5b80a29992b2a6" providerId="LiveId" clId="{47FF9768-DB5E-4A45-A4A0-0F15A60B9EBA}" dt="2021-06-15T06:02:43.528" v="454" actId="20577"/>
          <ac:spMkLst>
            <pc:docMk/>
            <pc:sldMk cId="3725046101" sldId="411"/>
            <ac:spMk id="2" creationId="{1EE3416C-F162-4EB1-A1E0-8BDE062BB8C6}"/>
          </ac:spMkLst>
        </pc:spChg>
        <pc:spChg chg="del">
          <ac:chgData name="준우" userId="dd5b80a29992b2a6" providerId="LiveId" clId="{47FF9768-DB5E-4A45-A4A0-0F15A60B9EBA}" dt="2021-06-15T06:02:52.075" v="455"/>
          <ac:spMkLst>
            <pc:docMk/>
            <pc:sldMk cId="3725046101" sldId="411"/>
            <ac:spMk id="3" creationId="{3DC66DDE-2934-45A9-BB66-3E462849543D}"/>
          </ac:spMkLst>
        </pc:spChg>
        <pc:picChg chg="add mod">
          <ac:chgData name="준우" userId="dd5b80a29992b2a6" providerId="LiveId" clId="{47FF9768-DB5E-4A45-A4A0-0F15A60B9EBA}" dt="2021-06-15T06:02:52.075" v="455"/>
          <ac:picMkLst>
            <pc:docMk/>
            <pc:sldMk cId="3725046101" sldId="411"/>
            <ac:picMk id="5" creationId="{B60C0FDF-46CD-4D92-A7B9-3E274161BF6C}"/>
          </ac:picMkLst>
        </pc:picChg>
      </pc:sldChg>
      <pc:sldChg chg="new del">
        <pc:chgData name="준우" userId="dd5b80a29992b2a6" providerId="LiveId" clId="{47FF9768-DB5E-4A45-A4A0-0F15A60B9EBA}" dt="2021-06-15T05:55:08.908" v="28" actId="680"/>
        <pc:sldMkLst>
          <pc:docMk/>
          <pc:sldMk cId="4256390713" sldId="411"/>
        </pc:sldMkLst>
      </pc:sldChg>
      <pc:sldChg chg="addSp delSp modSp new mod modTransition">
        <pc:chgData name="준우" userId="dd5b80a29992b2a6" providerId="LiveId" clId="{47FF9768-DB5E-4A45-A4A0-0F15A60B9EBA}" dt="2021-06-22T06:24:24.719" v="2300"/>
        <pc:sldMkLst>
          <pc:docMk/>
          <pc:sldMk cId="159575507" sldId="412"/>
        </pc:sldMkLst>
        <pc:spChg chg="mod">
          <ac:chgData name="준우" userId="dd5b80a29992b2a6" providerId="LiveId" clId="{47FF9768-DB5E-4A45-A4A0-0F15A60B9EBA}" dt="2021-06-15T06:05:44.589" v="522" actId="20577"/>
          <ac:spMkLst>
            <pc:docMk/>
            <pc:sldMk cId="159575507" sldId="412"/>
            <ac:spMk id="2" creationId="{5A97564B-6C11-4B64-924B-F0E9C9D037FE}"/>
          </ac:spMkLst>
        </pc:spChg>
        <pc:spChg chg="del">
          <ac:chgData name="준우" userId="dd5b80a29992b2a6" providerId="LiveId" clId="{47FF9768-DB5E-4A45-A4A0-0F15A60B9EBA}" dt="2021-06-15T06:05:41.257" v="514"/>
          <ac:spMkLst>
            <pc:docMk/>
            <pc:sldMk cId="159575507" sldId="412"/>
            <ac:spMk id="3" creationId="{C0808912-A064-4006-A09E-9286D718DD56}"/>
          </ac:spMkLst>
        </pc:spChg>
        <pc:picChg chg="add mod">
          <ac:chgData name="준우" userId="dd5b80a29992b2a6" providerId="LiveId" clId="{47FF9768-DB5E-4A45-A4A0-0F15A60B9EBA}" dt="2021-06-15T06:05:42.395" v="515" actId="27614"/>
          <ac:picMkLst>
            <pc:docMk/>
            <pc:sldMk cId="159575507" sldId="412"/>
            <ac:picMk id="5" creationId="{4EED559E-E125-4334-B5E7-C5B483FF5251}"/>
          </ac:picMkLst>
        </pc:picChg>
      </pc:sldChg>
      <pc:sldChg chg="addSp delSp modSp add mod modTransition modAnim">
        <pc:chgData name="준우" userId="dd5b80a29992b2a6" providerId="LiveId" clId="{47FF9768-DB5E-4A45-A4A0-0F15A60B9EBA}" dt="2021-06-22T06:24:24.719" v="2300"/>
        <pc:sldMkLst>
          <pc:docMk/>
          <pc:sldMk cId="3470171698" sldId="413"/>
        </pc:sldMkLst>
        <pc:spChg chg="add del mod">
          <ac:chgData name="준우" userId="dd5b80a29992b2a6" providerId="LiveId" clId="{47FF9768-DB5E-4A45-A4A0-0F15A60B9EBA}" dt="2021-06-15T06:03:08.863" v="461"/>
          <ac:spMkLst>
            <pc:docMk/>
            <pc:sldMk cId="3470171698" sldId="413"/>
            <ac:spMk id="7" creationId="{2FF60297-DDE7-439F-AC7C-7792A51E7471}"/>
          </ac:spMkLst>
        </pc:spChg>
        <pc:picChg chg="add del mod">
          <ac:chgData name="준우" userId="dd5b80a29992b2a6" providerId="LiveId" clId="{47FF9768-DB5E-4A45-A4A0-0F15A60B9EBA}" dt="2021-06-15T06:03:05.891" v="459" actId="478"/>
          <ac:picMkLst>
            <pc:docMk/>
            <pc:sldMk cId="3470171698" sldId="413"/>
            <ac:picMk id="4" creationId="{B654D501-7CDF-4B90-8C2C-DAFE1517EC7A}"/>
          </ac:picMkLst>
        </pc:picChg>
        <pc:picChg chg="del">
          <ac:chgData name="준우" userId="dd5b80a29992b2a6" providerId="LiveId" clId="{47FF9768-DB5E-4A45-A4A0-0F15A60B9EBA}" dt="2021-06-15T06:03:06.439" v="460" actId="478"/>
          <ac:picMkLst>
            <pc:docMk/>
            <pc:sldMk cId="3470171698" sldId="413"/>
            <ac:picMk id="5" creationId="{B60C0FDF-46CD-4D92-A7B9-3E274161BF6C}"/>
          </ac:picMkLst>
        </pc:picChg>
        <pc:picChg chg="add mod">
          <ac:chgData name="준우" userId="dd5b80a29992b2a6" providerId="LiveId" clId="{47FF9768-DB5E-4A45-A4A0-0F15A60B9EBA}" dt="2021-06-15T06:03:08.863" v="461"/>
          <ac:picMkLst>
            <pc:docMk/>
            <pc:sldMk cId="3470171698" sldId="413"/>
            <ac:picMk id="9" creationId="{4985411E-EC27-45F7-8A46-3A3BD1972FA8}"/>
          </ac:picMkLst>
        </pc:picChg>
        <pc:picChg chg="add mod">
          <ac:chgData name="준우" userId="dd5b80a29992b2a6" providerId="LiveId" clId="{47FF9768-DB5E-4A45-A4A0-0F15A60B9EBA}" dt="2021-06-15T06:03:56.316" v="474" actId="1076"/>
          <ac:picMkLst>
            <pc:docMk/>
            <pc:sldMk cId="3470171698" sldId="413"/>
            <ac:picMk id="10" creationId="{CD110BEC-AE82-478D-8A7C-A2E5A94CAE6C}"/>
          </ac:picMkLst>
        </pc:picChg>
      </pc:sldChg>
      <pc:sldChg chg="addSp modSp new mod modTransition">
        <pc:chgData name="준우" userId="dd5b80a29992b2a6" providerId="LiveId" clId="{47FF9768-DB5E-4A45-A4A0-0F15A60B9EBA}" dt="2021-06-22T06:24:24.719" v="2300"/>
        <pc:sldMkLst>
          <pc:docMk/>
          <pc:sldMk cId="2293025614" sldId="414"/>
        </pc:sldMkLst>
        <pc:spChg chg="mod">
          <ac:chgData name="준우" userId="dd5b80a29992b2a6" providerId="LiveId" clId="{47FF9768-DB5E-4A45-A4A0-0F15A60B9EBA}" dt="2021-06-15T06:04:11.174" v="488" actId="20577"/>
          <ac:spMkLst>
            <pc:docMk/>
            <pc:sldMk cId="2293025614" sldId="414"/>
            <ac:spMk id="2" creationId="{2D396A5E-F886-49A0-8665-FF9FE358ABC3}"/>
          </ac:spMkLst>
        </pc:spChg>
        <pc:picChg chg="add mod">
          <ac:chgData name="준우" userId="dd5b80a29992b2a6" providerId="LiveId" clId="{47FF9768-DB5E-4A45-A4A0-0F15A60B9EBA}" dt="2021-06-15T06:04:34.862" v="493" actId="1076"/>
          <ac:picMkLst>
            <pc:docMk/>
            <pc:sldMk cId="2293025614" sldId="414"/>
            <ac:picMk id="4" creationId="{04518679-E908-41FE-84EA-1EFED2A0A9ED}"/>
          </ac:picMkLst>
        </pc:picChg>
      </pc:sldChg>
      <pc:sldChg chg="addSp modSp new mod modTransition modAnim">
        <pc:chgData name="준우" userId="dd5b80a29992b2a6" providerId="LiveId" clId="{47FF9768-DB5E-4A45-A4A0-0F15A60B9EBA}" dt="2021-06-22T06:24:24.719" v="2300"/>
        <pc:sldMkLst>
          <pc:docMk/>
          <pc:sldMk cId="3345106753" sldId="415"/>
        </pc:sldMkLst>
        <pc:spChg chg="mod">
          <ac:chgData name="준우" userId="dd5b80a29992b2a6" providerId="LiveId" clId="{47FF9768-DB5E-4A45-A4A0-0F15A60B9EBA}" dt="2021-06-15T06:04:56.459" v="500" actId="20577"/>
          <ac:spMkLst>
            <pc:docMk/>
            <pc:sldMk cId="3345106753" sldId="415"/>
            <ac:spMk id="2" creationId="{12A0701B-BF54-4359-A0C8-6CA9C7FFFD5B}"/>
          </ac:spMkLst>
        </pc:spChg>
        <pc:picChg chg="add mod">
          <ac:chgData name="준우" userId="dd5b80a29992b2a6" providerId="LiveId" clId="{47FF9768-DB5E-4A45-A4A0-0F15A60B9EBA}" dt="2021-06-15T06:05:06.680" v="504" actId="1076"/>
          <ac:picMkLst>
            <pc:docMk/>
            <pc:sldMk cId="3345106753" sldId="415"/>
            <ac:picMk id="4" creationId="{AFB2992C-DDB9-4062-BA23-6EE78D3C3BDB}"/>
          </ac:picMkLst>
        </pc:picChg>
        <pc:picChg chg="add mod">
          <ac:chgData name="준우" userId="dd5b80a29992b2a6" providerId="LiveId" clId="{47FF9768-DB5E-4A45-A4A0-0F15A60B9EBA}" dt="2021-06-15T06:05:25.003" v="511" actId="1076"/>
          <ac:picMkLst>
            <pc:docMk/>
            <pc:sldMk cId="3345106753" sldId="415"/>
            <ac:picMk id="5" creationId="{6994C777-B34B-4DCE-A9BF-113FCF1D0C60}"/>
          </ac:picMkLst>
        </pc:picChg>
      </pc:sldChg>
      <pc:sldChg chg="addSp delSp modSp new mod modTransition modAnim">
        <pc:chgData name="준우" userId="dd5b80a29992b2a6" providerId="LiveId" clId="{47FF9768-DB5E-4A45-A4A0-0F15A60B9EBA}" dt="2021-06-22T06:24:24.719" v="2300"/>
        <pc:sldMkLst>
          <pc:docMk/>
          <pc:sldMk cId="1815924890" sldId="416"/>
        </pc:sldMkLst>
        <pc:spChg chg="mod">
          <ac:chgData name="준우" userId="dd5b80a29992b2a6" providerId="LiveId" clId="{47FF9768-DB5E-4A45-A4A0-0F15A60B9EBA}" dt="2021-06-15T06:06:11.821" v="529" actId="20577"/>
          <ac:spMkLst>
            <pc:docMk/>
            <pc:sldMk cId="1815924890" sldId="416"/>
            <ac:spMk id="2" creationId="{9001DC5F-D39B-4AE2-ACDF-F7F5038CC8A8}"/>
          </ac:spMkLst>
        </pc:spChg>
        <pc:spChg chg="del">
          <ac:chgData name="준우" userId="dd5b80a29992b2a6" providerId="LiveId" clId="{47FF9768-DB5E-4A45-A4A0-0F15A60B9EBA}" dt="2021-06-15T06:05:57.053" v="523"/>
          <ac:spMkLst>
            <pc:docMk/>
            <pc:sldMk cId="1815924890" sldId="416"/>
            <ac:spMk id="3" creationId="{9DD913D9-1322-46D4-A00D-B77507F254EA}"/>
          </ac:spMkLst>
        </pc:spChg>
        <pc:picChg chg="add mod">
          <ac:chgData name="준우" userId="dd5b80a29992b2a6" providerId="LiveId" clId="{47FF9768-DB5E-4A45-A4A0-0F15A60B9EBA}" dt="2021-06-15T06:05:57.053" v="523"/>
          <ac:picMkLst>
            <pc:docMk/>
            <pc:sldMk cId="1815924890" sldId="416"/>
            <ac:picMk id="5" creationId="{C0100914-40D3-4DD9-8485-516B4F3F19AE}"/>
          </ac:picMkLst>
        </pc:picChg>
        <pc:picChg chg="add mod">
          <ac:chgData name="준우" userId="dd5b80a29992b2a6" providerId="LiveId" clId="{47FF9768-DB5E-4A45-A4A0-0F15A60B9EBA}" dt="2021-06-15T06:05:59.732" v="524"/>
          <ac:picMkLst>
            <pc:docMk/>
            <pc:sldMk cId="1815924890" sldId="416"/>
            <ac:picMk id="7" creationId="{840A3655-E98E-4ABA-84E4-7DEC79224DC2}"/>
          </ac:picMkLst>
        </pc:picChg>
      </pc:sldChg>
      <pc:sldChg chg="addSp delSp modSp new modTransition">
        <pc:chgData name="준우" userId="dd5b80a29992b2a6" providerId="LiveId" clId="{47FF9768-DB5E-4A45-A4A0-0F15A60B9EBA}" dt="2021-06-22T06:24:24.719" v="2300"/>
        <pc:sldMkLst>
          <pc:docMk/>
          <pc:sldMk cId="1148775358" sldId="417"/>
        </pc:sldMkLst>
        <pc:spChg chg="mod">
          <ac:chgData name="준우" userId="dd5b80a29992b2a6" providerId="LiveId" clId="{47FF9768-DB5E-4A45-A4A0-0F15A60B9EBA}" dt="2021-06-15T06:06:14.808" v="533" actId="20577"/>
          <ac:spMkLst>
            <pc:docMk/>
            <pc:sldMk cId="1148775358" sldId="417"/>
            <ac:spMk id="2" creationId="{CF929864-9799-4200-8DEE-A00E0E1B35D4}"/>
          </ac:spMkLst>
        </pc:spChg>
        <pc:spChg chg="del">
          <ac:chgData name="준우" userId="dd5b80a29992b2a6" providerId="LiveId" clId="{47FF9768-DB5E-4A45-A4A0-0F15A60B9EBA}" dt="2021-06-15T06:06:22.413" v="534"/>
          <ac:spMkLst>
            <pc:docMk/>
            <pc:sldMk cId="1148775358" sldId="417"/>
            <ac:spMk id="3" creationId="{1B6051D2-C312-4062-9111-03371380256F}"/>
          </ac:spMkLst>
        </pc:spChg>
        <pc:picChg chg="add mod">
          <ac:chgData name="준우" userId="dd5b80a29992b2a6" providerId="LiveId" clId="{47FF9768-DB5E-4A45-A4A0-0F15A60B9EBA}" dt="2021-06-15T06:06:22.413" v="534"/>
          <ac:picMkLst>
            <pc:docMk/>
            <pc:sldMk cId="1148775358" sldId="417"/>
            <ac:picMk id="5" creationId="{38BAE09E-B8F2-4A41-90CF-DF2B60487E60}"/>
          </ac:picMkLst>
        </pc:picChg>
      </pc:sldChg>
      <pc:sldChg chg="addSp delSp modSp new mod modTransition">
        <pc:chgData name="준우" userId="dd5b80a29992b2a6" providerId="LiveId" clId="{47FF9768-DB5E-4A45-A4A0-0F15A60B9EBA}" dt="2021-06-22T06:24:24.719" v="2300"/>
        <pc:sldMkLst>
          <pc:docMk/>
          <pc:sldMk cId="1819206407" sldId="418"/>
        </pc:sldMkLst>
        <pc:spChg chg="mod">
          <ac:chgData name="준우" userId="dd5b80a29992b2a6" providerId="LiveId" clId="{47FF9768-DB5E-4A45-A4A0-0F15A60B9EBA}" dt="2021-06-15T06:06:27.978" v="541" actId="20577"/>
          <ac:spMkLst>
            <pc:docMk/>
            <pc:sldMk cId="1819206407" sldId="418"/>
            <ac:spMk id="2" creationId="{7A98E972-4F76-47DB-908A-77811CE85A5D}"/>
          </ac:spMkLst>
        </pc:spChg>
        <pc:spChg chg="del">
          <ac:chgData name="준우" userId="dd5b80a29992b2a6" providerId="LiveId" clId="{47FF9768-DB5E-4A45-A4A0-0F15A60B9EBA}" dt="2021-06-15T06:06:32.672" v="542"/>
          <ac:spMkLst>
            <pc:docMk/>
            <pc:sldMk cId="1819206407" sldId="418"/>
            <ac:spMk id="3" creationId="{1254AFDC-BD20-44C6-AFD3-24F86B6C54C8}"/>
          </ac:spMkLst>
        </pc:spChg>
        <pc:picChg chg="add mod">
          <ac:chgData name="준우" userId="dd5b80a29992b2a6" providerId="LiveId" clId="{47FF9768-DB5E-4A45-A4A0-0F15A60B9EBA}" dt="2021-06-15T06:06:33.257" v="544" actId="962"/>
          <ac:picMkLst>
            <pc:docMk/>
            <pc:sldMk cId="1819206407" sldId="418"/>
            <ac:picMk id="5" creationId="{90BEE064-F6BE-46E3-B1B7-8FF06F1BCD9D}"/>
          </ac:picMkLst>
        </pc:picChg>
      </pc:sldChg>
      <pc:sldChg chg="addSp delSp modSp new mod modTransition">
        <pc:chgData name="준우" userId="dd5b80a29992b2a6" providerId="LiveId" clId="{47FF9768-DB5E-4A45-A4A0-0F15A60B9EBA}" dt="2021-06-22T06:24:24.719" v="2300"/>
        <pc:sldMkLst>
          <pc:docMk/>
          <pc:sldMk cId="1309857461" sldId="419"/>
        </pc:sldMkLst>
        <pc:spChg chg="mod">
          <ac:chgData name="준우" userId="dd5b80a29992b2a6" providerId="LiveId" clId="{47FF9768-DB5E-4A45-A4A0-0F15A60B9EBA}" dt="2021-06-15T06:06:55.171" v="561" actId="20577"/>
          <ac:spMkLst>
            <pc:docMk/>
            <pc:sldMk cId="1309857461" sldId="419"/>
            <ac:spMk id="2" creationId="{98010408-2144-49EA-8510-94A0E1167279}"/>
          </ac:spMkLst>
        </pc:spChg>
        <pc:spChg chg="add del">
          <ac:chgData name="준우" userId="dd5b80a29992b2a6" providerId="LiveId" clId="{47FF9768-DB5E-4A45-A4A0-0F15A60B9EBA}" dt="2021-06-15T06:07:01.851" v="564" actId="478"/>
          <ac:spMkLst>
            <pc:docMk/>
            <pc:sldMk cId="1309857461" sldId="419"/>
            <ac:spMk id="3" creationId="{B6E900A0-8CD8-47A9-819E-09188324EB97}"/>
          </ac:spMkLst>
        </pc:spChg>
        <pc:picChg chg="add mod">
          <ac:chgData name="준우" userId="dd5b80a29992b2a6" providerId="LiveId" clId="{47FF9768-DB5E-4A45-A4A0-0F15A60B9EBA}" dt="2021-06-15T06:07:12.090" v="569" actId="1076"/>
          <ac:picMkLst>
            <pc:docMk/>
            <pc:sldMk cId="1309857461" sldId="419"/>
            <ac:picMk id="4" creationId="{913D6C99-704E-45ED-9FB6-C28E866D79F2}"/>
          </ac:picMkLst>
        </pc:picChg>
      </pc:sldChg>
      <pc:sldChg chg="addSp delSp modSp new mod modTransition">
        <pc:chgData name="준우" userId="dd5b80a29992b2a6" providerId="LiveId" clId="{47FF9768-DB5E-4A45-A4A0-0F15A60B9EBA}" dt="2021-06-22T06:24:24.719" v="2300"/>
        <pc:sldMkLst>
          <pc:docMk/>
          <pc:sldMk cId="238440384" sldId="420"/>
        </pc:sldMkLst>
        <pc:spChg chg="mod">
          <ac:chgData name="준우" userId="dd5b80a29992b2a6" providerId="LiveId" clId="{47FF9768-DB5E-4A45-A4A0-0F15A60B9EBA}" dt="2021-06-15T06:25:00.722" v="1814" actId="20577"/>
          <ac:spMkLst>
            <pc:docMk/>
            <pc:sldMk cId="238440384" sldId="420"/>
            <ac:spMk id="2" creationId="{F651FFDB-1FB0-4671-B3E1-50203D053877}"/>
          </ac:spMkLst>
        </pc:spChg>
        <pc:spChg chg="del">
          <ac:chgData name="준우" userId="dd5b80a29992b2a6" providerId="LiveId" clId="{47FF9768-DB5E-4A45-A4A0-0F15A60B9EBA}" dt="2021-06-15T06:07:59.579" v="570"/>
          <ac:spMkLst>
            <pc:docMk/>
            <pc:sldMk cId="238440384" sldId="420"/>
            <ac:spMk id="3" creationId="{703FC346-04A1-411F-82F7-C203704A60F4}"/>
          </ac:spMkLst>
        </pc:spChg>
        <pc:spChg chg="add del mod">
          <ac:chgData name="준우" userId="dd5b80a29992b2a6" providerId="LiveId" clId="{47FF9768-DB5E-4A45-A4A0-0F15A60B9EBA}" dt="2021-06-15T06:08:02.439" v="571" actId="478"/>
          <ac:spMkLst>
            <pc:docMk/>
            <pc:sldMk cId="238440384" sldId="420"/>
            <ac:spMk id="5" creationId="{52DF917A-79AF-4EEB-90B4-3F0A50206508}"/>
          </ac:spMkLst>
        </pc:spChg>
        <pc:spChg chg="add mod">
          <ac:chgData name="준우" userId="dd5b80a29992b2a6" providerId="LiveId" clId="{47FF9768-DB5E-4A45-A4A0-0F15A60B9EBA}" dt="2021-06-15T06:26:27.225" v="1915" actId="20577"/>
          <ac:spMkLst>
            <pc:docMk/>
            <pc:sldMk cId="238440384" sldId="420"/>
            <ac:spMk id="7" creationId="{09BEA0C6-215B-40D2-A99E-E0A0E68171C8}"/>
          </ac:spMkLst>
        </pc:spChg>
        <pc:spChg chg="add del">
          <ac:chgData name="준우" userId="dd5b80a29992b2a6" providerId="LiveId" clId="{47FF9768-DB5E-4A45-A4A0-0F15A60B9EBA}" dt="2021-06-15T06:10:02.204" v="606" actId="478"/>
          <ac:spMkLst>
            <pc:docMk/>
            <pc:sldMk cId="238440384" sldId="420"/>
            <ac:spMk id="9" creationId="{66CD888E-5CFE-4F6C-AA3D-5EBBD1F026B7}"/>
          </ac:spMkLst>
        </pc:spChg>
        <pc:graphicFrameChg chg="add del mod modGraphic">
          <ac:chgData name="준우" userId="dd5b80a29992b2a6" providerId="LiveId" clId="{47FF9768-DB5E-4A45-A4A0-0F15A60B9EBA}" dt="2021-06-15T06:09:47.470" v="604" actId="478"/>
          <ac:graphicFrameMkLst>
            <pc:docMk/>
            <pc:sldMk cId="238440384" sldId="420"/>
            <ac:graphicFrameMk id="4" creationId="{74709EFC-F562-4B9A-B44B-F816BF42BA4D}"/>
          </ac:graphicFrameMkLst>
        </pc:graphicFrameChg>
        <pc:picChg chg="add mod modCrop">
          <ac:chgData name="준우" userId="dd5b80a29992b2a6" providerId="LiveId" clId="{47FF9768-DB5E-4A45-A4A0-0F15A60B9EBA}" dt="2021-06-15T06:29:29.826" v="2286" actId="1076"/>
          <ac:picMkLst>
            <pc:docMk/>
            <pc:sldMk cId="238440384" sldId="420"/>
            <ac:picMk id="10" creationId="{17EEE6A2-0498-4D06-B7C9-A60FC6820A88}"/>
          </ac:picMkLst>
        </pc:picChg>
      </pc:sldChg>
      <pc:sldChg chg="modSp new mod modTransition">
        <pc:chgData name="준우" userId="dd5b80a29992b2a6" providerId="LiveId" clId="{47FF9768-DB5E-4A45-A4A0-0F15A60B9EBA}" dt="2021-06-22T06:24:24.719" v="2300"/>
        <pc:sldMkLst>
          <pc:docMk/>
          <pc:sldMk cId="2858193647" sldId="421"/>
        </pc:sldMkLst>
        <pc:spChg chg="mod">
          <ac:chgData name="준우" userId="dd5b80a29992b2a6" providerId="LiveId" clId="{47FF9768-DB5E-4A45-A4A0-0F15A60B9EBA}" dt="2021-06-15T06:11:19.156" v="775" actId="20577"/>
          <ac:spMkLst>
            <pc:docMk/>
            <pc:sldMk cId="2858193647" sldId="421"/>
            <ac:spMk id="2" creationId="{9D870381-8F66-48ED-8695-80AA4F791A9E}"/>
          </ac:spMkLst>
        </pc:spChg>
        <pc:spChg chg="mod">
          <ac:chgData name="준우" userId="dd5b80a29992b2a6" providerId="LiveId" clId="{47FF9768-DB5E-4A45-A4A0-0F15A60B9EBA}" dt="2021-06-15T06:24:36.705" v="1788" actId="20577"/>
          <ac:spMkLst>
            <pc:docMk/>
            <pc:sldMk cId="2858193647" sldId="421"/>
            <ac:spMk id="3" creationId="{8BE8BFC8-5E8C-469F-9D7F-E0B53464F7BB}"/>
          </ac:spMkLst>
        </pc:spChg>
      </pc:sldChg>
      <pc:sldChg chg="addSp modSp new mod modTransition">
        <pc:chgData name="준우" userId="dd5b80a29992b2a6" providerId="LiveId" clId="{47FF9768-DB5E-4A45-A4A0-0F15A60B9EBA}" dt="2021-06-22T06:24:24.719" v="2300"/>
        <pc:sldMkLst>
          <pc:docMk/>
          <pc:sldMk cId="1992028896" sldId="422"/>
        </pc:sldMkLst>
        <pc:spChg chg="mod">
          <ac:chgData name="준우" userId="dd5b80a29992b2a6" providerId="LiveId" clId="{47FF9768-DB5E-4A45-A4A0-0F15A60B9EBA}" dt="2021-06-15T06:13:09.392" v="1066" actId="20577"/>
          <ac:spMkLst>
            <pc:docMk/>
            <pc:sldMk cId="1992028896" sldId="422"/>
            <ac:spMk id="2" creationId="{6B047617-8F62-4BF5-BD66-01F11D3040B2}"/>
          </ac:spMkLst>
        </pc:spChg>
        <pc:spChg chg="mod">
          <ac:chgData name="준우" userId="dd5b80a29992b2a6" providerId="LiveId" clId="{47FF9768-DB5E-4A45-A4A0-0F15A60B9EBA}" dt="2021-06-15T06:14:50.032" v="1393"/>
          <ac:spMkLst>
            <pc:docMk/>
            <pc:sldMk cId="1992028896" sldId="422"/>
            <ac:spMk id="3" creationId="{652030AD-00C8-4C5C-9EE0-2B846905920B}"/>
          </ac:spMkLst>
        </pc:spChg>
        <pc:picChg chg="add mod">
          <ac:chgData name="준우" userId="dd5b80a29992b2a6" providerId="LiveId" clId="{47FF9768-DB5E-4A45-A4A0-0F15A60B9EBA}" dt="2021-06-15T06:15:10" v="1396" actId="1076"/>
          <ac:picMkLst>
            <pc:docMk/>
            <pc:sldMk cId="1992028896" sldId="422"/>
            <ac:picMk id="4" creationId="{2E20A12D-462A-4A22-8A09-83E4307D6590}"/>
          </ac:picMkLst>
        </pc:picChg>
      </pc:sldChg>
      <pc:sldChg chg="addSp delSp modSp new del">
        <pc:chgData name="준우" userId="dd5b80a29992b2a6" providerId="LiveId" clId="{47FF9768-DB5E-4A45-A4A0-0F15A60B9EBA}" dt="2021-06-15T06:12:54.535" v="1053" actId="47"/>
        <pc:sldMkLst>
          <pc:docMk/>
          <pc:sldMk cId="3303897543" sldId="422"/>
        </pc:sldMkLst>
        <pc:spChg chg="del">
          <ac:chgData name="준우" userId="dd5b80a29992b2a6" providerId="LiveId" clId="{47FF9768-DB5E-4A45-A4A0-0F15A60B9EBA}" dt="2021-06-15T06:08:51.050" v="590"/>
          <ac:spMkLst>
            <pc:docMk/>
            <pc:sldMk cId="3303897543" sldId="422"/>
            <ac:spMk id="3" creationId="{CD88FD92-2697-43D9-A6DF-DACABD3AB45B}"/>
          </ac:spMkLst>
        </pc:spChg>
        <pc:spChg chg="add del mod">
          <ac:chgData name="준우" userId="dd5b80a29992b2a6" providerId="LiveId" clId="{47FF9768-DB5E-4A45-A4A0-0F15A60B9EBA}" dt="2021-06-15T06:08:54.141" v="591" actId="478"/>
          <ac:spMkLst>
            <pc:docMk/>
            <pc:sldMk cId="3303897543" sldId="422"/>
            <ac:spMk id="5" creationId="{520C5314-60F6-49D4-89D2-0FE36A5B9B1B}"/>
          </ac:spMkLst>
        </pc:spChg>
        <pc:graphicFrameChg chg="add mod">
          <ac:chgData name="준우" userId="dd5b80a29992b2a6" providerId="LiveId" clId="{47FF9768-DB5E-4A45-A4A0-0F15A60B9EBA}" dt="2021-06-15T06:08:51.050" v="590"/>
          <ac:graphicFrameMkLst>
            <pc:docMk/>
            <pc:sldMk cId="3303897543" sldId="422"/>
            <ac:graphicFrameMk id="4" creationId="{8ABDDFF4-2DCC-4CB0-A263-A49F29102CA2}"/>
          </ac:graphicFrameMkLst>
        </pc:graphicFrameChg>
      </pc:sldChg>
      <pc:sldChg chg="modSp new del mod">
        <pc:chgData name="준우" userId="dd5b80a29992b2a6" providerId="LiveId" clId="{47FF9768-DB5E-4A45-A4A0-0F15A60B9EBA}" dt="2021-06-15T06:16:10.589" v="1421" actId="47"/>
        <pc:sldMkLst>
          <pc:docMk/>
          <pc:sldMk cId="927630581" sldId="423"/>
        </pc:sldMkLst>
        <pc:spChg chg="mod">
          <ac:chgData name="준우" userId="dd5b80a29992b2a6" providerId="LiveId" clId="{47FF9768-DB5E-4A45-A4A0-0F15A60B9EBA}" dt="2021-06-15T06:15:54.864" v="1402" actId="20577"/>
          <ac:spMkLst>
            <pc:docMk/>
            <pc:sldMk cId="927630581" sldId="423"/>
            <ac:spMk id="2" creationId="{047D3A13-CC61-430A-95A3-4100412C6D9E}"/>
          </ac:spMkLst>
        </pc:spChg>
        <pc:spChg chg="mod">
          <ac:chgData name="준우" userId="dd5b80a29992b2a6" providerId="LiveId" clId="{47FF9768-DB5E-4A45-A4A0-0F15A60B9EBA}" dt="2021-06-15T06:15:59.640" v="1420" actId="20577"/>
          <ac:spMkLst>
            <pc:docMk/>
            <pc:sldMk cId="927630581" sldId="423"/>
            <ac:spMk id="3" creationId="{F835033A-77D8-4DB9-BB74-F4BE4ED93D53}"/>
          </ac:spMkLst>
        </pc:spChg>
      </pc:sldChg>
      <pc:sldChg chg="addSp delSp modSp new mod modTransition">
        <pc:chgData name="준우" userId="dd5b80a29992b2a6" providerId="LiveId" clId="{47FF9768-DB5E-4A45-A4A0-0F15A60B9EBA}" dt="2021-06-22T06:24:24.719" v="2300"/>
        <pc:sldMkLst>
          <pc:docMk/>
          <pc:sldMk cId="4172323230" sldId="423"/>
        </pc:sldMkLst>
        <pc:spChg chg="mod">
          <ac:chgData name="준우" userId="dd5b80a29992b2a6" providerId="LiveId" clId="{47FF9768-DB5E-4A45-A4A0-0F15A60B9EBA}" dt="2021-06-15T06:17:05.179" v="1473" actId="20577"/>
          <ac:spMkLst>
            <pc:docMk/>
            <pc:sldMk cId="4172323230" sldId="423"/>
            <ac:spMk id="2" creationId="{387001F8-D208-49FF-A1F5-EB80E7D06810}"/>
          </ac:spMkLst>
        </pc:spChg>
        <pc:spChg chg="del">
          <ac:chgData name="준우" userId="dd5b80a29992b2a6" providerId="LiveId" clId="{47FF9768-DB5E-4A45-A4A0-0F15A60B9EBA}" dt="2021-06-15T06:17:47.807" v="1498" actId="478"/>
          <ac:spMkLst>
            <pc:docMk/>
            <pc:sldMk cId="4172323230" sldId="423"/>
            <ac:spMk id="3" creationId="{B9E60FD5-01C5-42EF-863F-EFAC15A83F79}"/>
          </ac:spMkLst>
        </pc:spChg>
        <pc:spChg chg="add mod">
          <ac:chgData name="준우" userId="dd5b80a29992b2a6" providerId="LiveId" clId="{47FF9768-DB5E-4A45-A4A0-0F15A60B9EBA}" dt="2021-06-15T06:18:11.234" v="1509" actId="1076"/>
          <ac:spMkLst>
            <pc:docMk/>
            <pc:sldMk cId="4172323230" sldId="423"/>
            <ac:spMk id="4" creationId="{EEC7AD5C-6E16-456A-AFAD-99985CD47C15}"/>
          </ac:spMkLst>
        </pc:spChg>
        <pc:picChg chg="add mod ord">
          <ac:chgData name="준우" userId="dd5b80a29992b2a6" providerId="LiveId" clId="{47FF9768-DB5E-4A45-A4A0-0F15A60B9EBA}" dt="2021-06-15T06:18:30.479" v="1513"/>
          <ac:picMkLst>
            <pc:docMk/>
            <pc:sldMk cId="4172323230" sldId="423"/>
            <ac:picMk id="5" creationId="{7B2CF34A-5507-4C5D-AC03-23631419D685}"/>
          </ac:picMkLst>
        </pc:picChg>
      </pc:sldChg>
      <pc:sldChg chg="addSp delSp modSp add mod modTransition">
        <pc:chgData name="준우" userId="dd5b80a29992b2a6" providerId="LiveId" clId="{47FF9768-DB5E-4A45-A4A0-0F15A60B9EBA}" dt="2021-06-22T06:24:24.719" v="2300"/>
        <pc:sldMkLst>
          <pc:docMk/>
          <pc:sldMk cId="2626899532" sldId="424"/>
        </pc:sldMkLst>
        <pc:spChg chg="mod">
          <ac:chgData name="준우" userId="dd5b80a29992b2a6" providerId="LiveId" clId="{47FF9768-DB5E-4A45-A4A0-0F15A60B9EBA}" dt="2021-06-15T06:24:52.352" v="1799" actId="20577"/>
          <ac:spMkLst>
            <pc:docMk/>
            <pc:sldMk cId="2626899532" sldId="424"/>
            <ac:spMk id="2" creationId="{6B047617-8F62-4BF5-BD66-01F11D3040B2}"/>
          </ac:spMkLst>
        </pc:spChg>
        <pc:spChg chg="mod">
          <ac:chgData name="준우" userId="dd5b80a29992b2a6" providerId="LiveId" clId="{47FF9768-DB5E-4A45-A4A0-0F15A60B9EBA}" dt="2021-06-15T06:27:24.150" v="2087" actId="20577"/>
          <ac:spMkLst>
            <pc:docMk/>
            <pc:sldMk cId="2626899532" sldId="424"/>
            <ac:spMk id="3" creationId="{652030AD-00C8-4C5C-9EE0-2B846905920B}"/>
          </ac:spMkLst>
        </pc:spChg>
        <pc:picChg chg="del">
          <ac:chgData name="준우" userId="dd5b80a29992b2a6" providerId="LiveId" clId="{47FF9768-DB5E-4A45-A4A0-0F15A60B9EBA}" dt="2021-06-15T06:26:49.907" v="1916" actId="478"/>
          <ac:picMkLst>
            <pc:docMk/>
            <pc:sldMk cId="2626899532" sldId="424"/>
            <ac:picMk id="4" creationId="{2E20A12D-462A-4A22-8A09-83E4307D6590}"/>
          </ac:picMkLst>
        </pc:picChg>
        <pc:picChg chg="add mod modCrop">
          <ac:chgData name="준우" userId="dd5b80a29992b2a6" providerId="LiveId" clId="{47FF9768-DB5E-4A45-A4A0-0F15A60B9EBA}" dt="2021-06-15T06:30:17.389" v="2298" actId="1076"/>
          <ac:picMkLst>
            <pc:docMk/>
            <pc:sldMk cId="2626899532" sldId="424"/>
            <ac:picMk id="5" creationId="{1CE974BF-65E3-41C6-9BA3-CCE2525EFDB5}"/>
          </ac:picMkLst>
        </pc:picChg>
      </pc:sldChg>
      <pc:sldChg chg="addSp modSp add mod modTransition">
        <pc:chgData name="준우" userId="dd5b80a29992b2a6" providerId="LiveId" clId="{47FF9768-DB5E-4A45-A4A0-0F15A60B9EBA}" dt="2021-06-22T06:24:24.719" v="2300"/>
        <pc:sldMkLst>
          <pc:docMk/>
          <pc:sldMk cId="3874379653" sldId="425"/>
        </pc:sldMkLst>
        <pc:picChg chg="add mod modCrop">
          <ac:chgData name="준우" userId="dd5b80a29992b2a6" providerId="LiveId" clId="{47FF9768-DB5E-4A45-A4A0-0F15A60B9EBA}" dt="2021-06-15T06:29:52.144" v="2292" actId="1076"/>
          <ac:picMkLst>
            <pc:docMk/>
            <pc:sldMk cId="3874379653" sldId="425"/>
            <ac:picMk id="4" creationId="{A69648A0-C0E6-4FB6-A98D-3C5C11BDEDE2}"/>
          </ac:picMkLst>
        </pc:picChg>
      </pc:sldChg>
      <pc:sldChg chg="addSp modSp new mod modTransition">
        <pc:chgData name="준우" userId="dd5b80a29992b2a6" providerId="LiveId" clId="{47FF9768-DB5E-4A45-A4A0-0F15A60B9EBA}" dt="2021-06-22T06:24:24.719" v="2300"/>
        <pc:sldMkLst>
          <pc:docMk/>
          <pc:sldMk cId="344713885" sldId="426"/>
        </pc:sldMkLst>
        <pc:spChg chg="mod">
          <ac:chgData name="준우" userId="dd5b80a29992b2a6" providerId="LiveId" clId="{47FF9768-DB5E-4A45-A4A0-0F15A60B9EBA}" dt="2021-06-15T06:27:52.776" v="2104" actId="20577"/>
          <ac:spMkLst>
            <pc:docMk/>
            <pc:sldMk cId="344713885" sldId="426"/>
            <ac:spMk id="2" creationId="{E5339DD7-9C7A-45DA-BADC-8C3EFD6616DA}"/>
          </ac:spMkLst>
        </pc:spChg>
        <pc:spChg chg="mod">
          <ac:chgData name="준우" userId="dd5b80a29992b2a6" providerId="LiveId" clId="{47FF9768-DB5E-4A45-A4A0-0F15A60B9EBA}" dt="2021-06-15T06:28:22.992" v="2268" actId="20577"/>
          <ac:spMkLst>
            <pc:docMk/>
            <pc:sldMk cId="344713885" sldId="426"/>
            <ac:spMk id="3" creationId="{E760034B-8787-480A-9EDF-6835F241784E}"/>
          </ac:spMkLst>
        </pc:spChg>
        <pc:grpChg chg="add mod">
          <ac:chgData name="준우" userId="dd5b80a29992b2a6" providerId="LiveId" clId="{47FF9768-DB5E-4A45-A4A0-0F15A60B9EBA}" dt="2021-06-15T06:29:00.343" v="2277" actId="1076"/>
          <ac:grpSpMkLst>
            <pc:docMk/>
            <pc:sldMk cId="344713885" sldId="426"/>
            <ac:grpSpMk id="6" creationId="{7433163B-ED3A-4280-B644-7850D74770D7}"/>
          </ac:grpSpMkLst>
        </pc:grpChg>
        <pc:picChg chg="add mod">
          <ac:chgData name="준우" userId="dd5b80a29992b2a6" providerId="LiveId" clId="{47FF9768-DB5E-4A45-A4A0-0F15A60B9EBA}" dt="2021-06-15T06:28:56.652" v="2275" actId="164"/>
          <ac:picMkLst>
            <pc:docMk/>
            <pc:sldMk cId="344713885" sldId="426"/>
            <ac:picMk id="4" creationId="{7754A697-DADF-409E-9F97-1FD8E761C3FA}"/>
          </ac:picMkLst>
        </pc:picChg>
        <pc:picChg chg="add mod">
          <ac:chgData name="준우" userId="dd5b80a29992b2a6" providerId="LiveId" clId="{47FF9768-DB5E-4A45-A4A0-0F15A60B9EBA}" dt="2021-06-15T06:28:56.652" v="2275" actId="164"/>
          <ac:picMkLst>
            <pc:docMk/>
            <pc:sldMk cId="344713885" sldId="426"/>
            <ac:picMk id="5" creationId="{89059A2F-8B7B-46D4-BF47-87774C9D0560}"/>
          </ac:picMkLst>
        </pc:picChg>
      </pc:sldChg>
      <pc:sldMasterChg chg="modTransition delSldLayout modSldLayout">
        <pc:chgData name="준우" userId="dd5b80a29992b2a6" providerId="LiveId" clId="{47FF9768-DB5E-4A45-A4A0-0F15A60B9EBA}" dt="2021-06-22T06:24:24.719" v="2300"/>
        <pc:sldMasterMkLst>
          <pc:docMk/>
          <pc:sldMasterMk cId="1093216208" sldId="2147483648"/>
        </pc:sldMasterMkLst>
        <pc:sldLayoutChg chg="addSp delSp modSp mod 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1098696607" sldId="2147483649"/>
          </pc:sldLayoutMkLst>
          <pc:spChg chg="mod">
            <ac:chgData name="준우" userId="dd5b80a29992b2a6" providerId="LiveId" clId="{47FF9768-DB5E-4A45-A4A0-0F15A60B9EBA}" dt="2021-06-15T05:56:13.371" v="41" actId="1035"/>
            <ac:spMkLst>
              <pc:docMk/>
              <pc:sldMasterMk cId="1093216208" sldId="2147483648"/>
              <pc:sldLayoutMk cId="1098696607" sldId="2147483649"/>
              <ac:spMk id="42" creationId="{3EF71BCE-0C4C-441C-AAF3-AFD826E5065A}"/>
            </ac:spMkLst>
          </pc:spChg>
          <pc:spChg chg="mod">
            <ac:chgData name="준우" userId="dd5b80a29992b2a6" providerId="LiveId" clId="{47FF9768-DB5E-4A45-A4A0-0F15A60B9EBA}" dt="2021-06-15T05:56:13.371" v="41" actId="1035"/>
            <ac:spMkLst>
              <pc:docMk/>
              <pc:sldMasterMk cId="1093216208" sldId="2147483648"/>
              <pc:sldLayoutMk cId="1098696607" sldId="2147483649"/>
              <ac:spMk id="43" creationId="{E22EA902-20BB-40F0-86C6-46EB26607894}"/>
            </ac:spMkLst>
          </pc:spChg>
          <pc:picChg chg="add del">
            <ac:chgData name="준우" userId="dd5b80a29992b2a6" providerId="LiveId" clId="{47FF9768-DB5E-4A45-A4A0-0F15A60B9EBA}" dt="2021-06-15T06:19:49.833" v="1534" actId="478"/>
            <ac:picMkLst>
              <pc:docMk/>
              <pc:sldMasterMk cId="1093216208" sldId="2147483648"/>
              <pc:sldLayoutMk cId="1098696607" sldId="2147483649"/>
              <ac:picMk id="37" creationId="{89FF645C-6632-4046-A870-ACAFCA47C934}"/>
            </ac:picMkLst>
          </pc:picChg>
          <pc:picChg chg="add mod ord">
            <ac:chgData name="준우" userId="dd5b80a29992b2a6" providerId="LiveId" clId="{47FF9768-DB5E-4A45-A4A0-0F15A60B9EBA}" dt="2021-06-15T06:19:52.958" v="1535" actId="1076"/>
            <ac:picMkLst>
              <pc:docMk/>
              <pc:sldMasterMk cId="1093216208" sldId="2147483648"/>
              <pc:sldLayoutMk cId="1098696607" sldId="2147483649"/>
              <ac:picMk id="47" creationId="{29D5E3D4-4C8E-496F-B142-D3162D31BA40}"/>
            </ac:picMkLst>
          </pc:picChg>
        </pc:sldLayoutChg>
        <pc:sldLayoutChg chg="modSp mod 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1831305679" sldId="2147483650"/>
          </pc:sldLayoutMkLst>
          <pc:spChg chg="mod">
            <ac:chgData name="준우" userId="dd5b80a29992b2a6" providerId="LiveId" clId="{47FF9768-DB5E-4A45-A4A0-0F15A60B9EBA}" dt="2021-06-15T05:53:42.665" v="8" actId="1038"/>
            <ac:spMkLst>
              <pc:docMk/>
              <pc:sldMasterMk cId="1093216208" sldId="2147483648"/>
              <pc:sldLayoutMk cId="1831305679" sldId="2147483650"/>
              <ac:spMk id="2" creationId="{93B055AD-D4C0-4E63-841E-879470240C81}"/>
            </ac:spMkLst>
          </pc:spChg>
        </pc:sldLayoutChg>
        <pc:sldLayoutChg chg="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2553544791" sldId="2147483651"/>
          </pc:sldLayoutMkLst>
        </pc:sldLayoutChg>
        <pc:sldLayoutChg chg="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1437787434" sldId="2147483652"/>
          </pc:sldLayoutMkLst>
        </pc:sldLayoutChg>
        <pc:sldLayoutChg chg="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3930586261" sldId="2147483653"/>
          </pc:sldLayoutMkLst>
        </pc:sldLayoutChg>
        <pc:sldLayoutChg chg="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3079099843" sldId="2147483654"/>
          </pc:sldLayoutMkLst>
        </pc:sldLayoutChg>
        <pc:sldLayoutChg chg="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828935906" sldId="2147483655"/>
          </pc:sldLayoutMkLst>
        </pc:sldLayoutChg>
        <pc:sldLayoutChg chg="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3407340353" sldId="2147483656"/>
          </pc:sldLayoutMkLst>
        </pc:sldLayoutChg>
        <pc:sldLayoutChg chg="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591653993" sldId="2147483657"/>
          </pc:sldLayoutMkLst>
        </pc:sldLayoutChg>
        <pc:sldLayoutChg chg="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3768022944" sldId="2147483658"/>
          </pc:sldLayoutMkLst>
        </pc:sldLayoutChg>
        <pc:sldLayoutChg chg="modTransition">
          <pc:chgData name="준우" userId="dd5b80a29992b2a6" providerId="LiveId" clId="{47FF9768-DB5E-4A45-A4A0-0F15A60B9EBA}" dt="2021-06-22T06:24:24.719" v="2300"/>
          <pc:sldLayoutMkLst>
            <pc:docMk/>
            <pc:sldMasterMk cId="1093216208" sldId="2147483648"/>
            <pc:sldLayoutMk cId="895940580" sldId="2147483659"/>
          </pc:sldLayoutMkLst>
        </pc:sldLayoutChg>
        <pc:sldLayoutChg chg="del">
          <pc:chgData name="준우" userId="dd5b80a29992b2a6" providerId="LiveId" clId="{47FF9768-DB5E-4A45-A4A0-0F15A60B9EBA}" dt="2021-06-15T06:18:14.016" v="1510" actId="47"/>
          <pc:sldLayoutMkLst>
            <pc:docMk/>
            <pc:sldMasterMk cId="1093216208" sldId="2147483648"/>
            <pc:sldLayoutMk cId="1013980865" sldId="2147483660"/>
          </pc:sldLayoutMkLst>
        </pc:sldLayoutChg>
      </pc:sldMasterChg>
    </pc:docChg>
  </pc:docChgLst>
  <pc:docChgLst>
    <pc:chgData name="Kwon Junu" userId="dd5b80a29992b2a6" providerId="LiveId" clId="{F09504BE-FA6F-442A-9861-AA5B332551F1}"/>
    <pc:docChg chg="modSld">
      <pc:chgData name="Kwon Junu" userId="dd5b80a29992b2a6" providerId="LiveId" clId="{F09504BE-FA6F-442A-9861-AA5B332551F1}" dt="2021-07-22T05:25:01.449" v="5" actId="207"/>
      <pc:docMkLst>
        <pc:docMk/>
      </pc:docMkLst>
      <pc:sldChg chg="addSp modSp mod">
        <pc:chgData name="Kwon Junu" userId="dd5b80a29992b2a6" providerId="LiveId" clId="{F09504BE-FA6F-442A-9861-AA5B332551F1}" dt="2021-07-22T05:25:01.449" v="5" actId="207"/>
        <pc:sldMkLst>
          <pc:docMk/>
          <pc:sldMk cId="2293025614" sldId="414"/>
        </pc:sldMkLst>
        <pc:spChg chg="add mod">
          <ac:chgData name="Kwon Junu" userId="dd5b80a29992b2a6" providerId="LiveId" clId="{F09504BE-FA6F-442A-9861-AA5B332551F1}" dt="2021-07-22T05:25:01.449" v="5" actId="207"/>
          <ac:spMkLst>
            <pc:docMk/>
            <pc:sldMk cId="2293025614" sldId="414"/>
            <ac:spMk id="5" creationId="{41AF40F8-E9B1-480F-8859-52E1F3D16776}"/>
          </ac:spMkLst>
        </pc:spChg>
      </pc:sldChg>
      <pc:sldChg chg="addSp delSp modSp">
        <pc:chgData name="Kwon Junu" userId="dd5b80a29992b2a6" providerId="LiveId" clId="{F09504BE-FA6F-442A-9861-AA5B332551F1}" dt="2021-07-22T05:20:01.132" v="1"/>
        <pc:sldMkLst>
          <pc:docMk/>
          <pc:sldMk cId="3345106753" sldId="415"/>
        </pc:sldMkLst>
        <pc:picChg chg="add del mod">
          <ac:chgData name="Kwon Junu" userId="dd5b80a29992b2a6" providerId="LiveId" clId="{F09504BE-FA6F-442A-9861-AA5B332551F1}" dt="2021-07-22T05:20:01.132" v="1"/>
          <ac:picMkLst>
            <pc:docMk/>
            <pc:sldMk cId="3345106753" sldId="415"/>
            <ac:picMk id="6" creationId="{5A1EE406-3B97-4968-9718-C91BAABCAFE5}"/>
          </ac:picMkLst>
        </pc:picChg>
      </pc:sldChg>
    </pc:docChg>
  </pc:docChgLst>
  <pc:docChgLst>
    <pc:chgData name="Kwon Junu" userId="dd5b80a29992b2a6" providerId="LiveId" clId="{47FF9768-DB5E-4A45-A4A0-0F15A60B9EBA}"/>
    <pc:docChg chg="undo custSel modSld">
      <pc:chgData name="Kwon Junu" userId="dd5b80a29992b2a6" providerId="LiveId" clId="{47FF9768-DB5E-4A45-A4A0-0F15A60B9EBA}" dt="2021-07-02T03:04:24.619" v="18" actId="1076"/>
      <pc:docMkLst>
        <pc:docMk/>
      </pc:docMkLst>
      <pc:sldChg chg="addSp delSp modSp mod">
        <pc:chgData name="Kwon Junu" userId="dd5b80a29992b2a6" providerId="LiveId" clId="{47FF9768-DB5E-4A45-A4A0-0F15A60B9EBA}" dt="2021-07-02T03:04:24.619" v="18" actId="1076"/>
        <pc:sldMkLst>
          <pc:docMk/>
          <pc:sldMk cId="3470171698" sldId="413"/>
        </pc:sldMkLst>
        <pc:spChg chg="add del mod">
          <ac:chgData name="Kwon Junu" userId="dd5b80a29992b2a6" providerId="LiveId" clId="{47FF9768-DB5E-4A45-A4A0-0F15A60B9EBA}" dt="2021-07-02T03:04:07.648" v="16" actId="478"/>
          <ac:spMkLst>
            <pc:docMk/>
            <pc:sldMk cId="3470171698" sldId="413"/>
            <ac:spMk id="3" creationId="{6E9199DE-2AED-41B2-9879-089B5B5574F5}"/>
          </ac:spMkLst>
        </pc:spChg>
        <pc:spChg chg="add del mod">
          <ac:chgData name="Kwon Junu" userId="dd5b80a29992b2a6" providerId="LiveId" clId="{47FF9768-DB5E-4A45-A4A0-0F15A60B9EBA}" dt="2021-07-02T03:04:05.992" v="15" actId="478"/>
          <ac:spMkLst>
            <pc:docMk/>
            <pc:sldMk cId="3470171698" sldId="413"/>
            <ac:spMk id="7" creationId="{F110E25A-AC6F-404F-B1D8-0F7067E75DAF}"/>
          </ac:spMkLst>
        </pc:spChg>
        <pc:picChg chg="add mod ord modCrop">
          <ac:chgData name="Kwon Junu" userId="dd5b80a29992b2a6" providerId="LiveId" clId="{47FF9768-DB5E-4A45-A4A0-0F15A60B9EBA}" dt="2021-07-02T03:04:19.228" v="17" actId="732"/>
          <ac:picMkLst>
            <pc:docMk/>
            <pc:sldMk cId="3470171698" sldId="413"/>
            <ac:picMk id="5" creationId="{9D1FC866-225B-4F0D-8EB4-FD49D935332B}"/>
          </ac:picMkLst>
        </pc:picChg>
        <pc:picChg chg="del">
          <ac:chgData name="Kwon Junu" userId="dd5b80a29992b2a6" providerId="LiveId" clId="{47FF9768-DB5E-4A45-A4A0-0F15A60B9EBA}" dt="2021-07-02T03:04:03.623" v="14" actId="478"/>
          <ac:picMkLst>
            <pc:docMk/>
            <pc:sldMk cId="3470171698" sldId="413"/>
            <ac:picMk id="9" creationId="{4985411E-EC27-45F7-8A46-3A3BD1972FA8}"/>
          </ac:picMkLst>
        </pc:picChg>
        <pc:picChg chg="mod">
          <ac:chgData name="Kwon Junu" userId="dd5b80a29992b2a6" providerId="LiveId" clId="{47FF9768-DB5E-4A45-A4A0-0F15A60B9EBA}" dt="2021-07-02T03:04:24.619" v="18" actId="1076"/>
          <ac:picMkLst>
            <pc:docMk/>
            <pc:sldMk cId="3470171698" sldId="413"/>
            <ac:picMk id="10" creationId="{CD110BEC-AE82-478D-8A7C-A2E5A94CAE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F599E4-C65D-4C30-B0C9-4F48E4D34B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EDC06-D4AC-4A9C-BE8B-F8066184266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D4A430-AA54-44B5-893D-4DD493207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F2E12-F15B-43A5-BD47-67501C228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6362A-7349-438F-8553-3FAB447CA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57D51-7C8D-425F-B14D-D959F8BFCA36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51C79-0B49-408B-ADCA-626697184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9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7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1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1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DC16F-B707-42F5-A1BF-FA98F3BA5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2928"/>
            <a:ext cx="9144000" cy="13430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B5495-EDD3-4942-AE5F-27E2D5C61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0" y="4374085"/>
            <a:ext cx="2514600" cy="691141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A490F-2E41-4A6A-9C8B-6052C3AB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B2131-120C-4770-93CC-B4C5C07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2CEA0-8FC4-4106-955A-AD8D3F8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40806E6-B075-4ADB-8E6A-27C43541B26A}"/>
              </a:ext>
            </a:extLst>
          </p:cNvPr>
          <p:cNvGrpSpPr/>
          <p:nvPr userDrawn="1"/>
        </p:nvGrpSpPr>
        <p:grpSpPr>
          <a:xfrm>
            <a:off x="1517847" y="2384213"/>
            <a:ext cx="9150153" cy="1949678"/>
            <a:chOff x="899592" y="1775324"/>
            <a:chExt cx="7344816" cy="156500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766180-D502-49E6-A761-A9DE31B40708}"/>
                </a:ext>
              </a:extLst>
            </p:cNvPr>
            <p:cNvSpPr/>
            <p:nvPr userDrawn="1"/>
          </p:nvSpPr>
          <p:spPr>
            <a:xfrm>
              <a:off x="899592" y="1775326"/>
              <a:ext cx="2670515" cy="29149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>
                <a:latin typeface="+mn-ea"/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EF7CF314-AE8B-41B7-AAFE-736F06A36262}"/>
                </a:ext>
              </a:extLst>
            </p:cNvPr>
            <p:cNvSpPr/>
            <p:nvPr userDrawn="1"/>
          </p:nvSpPr>
          <p:spPr>
            <a:xfrm>
              <a:off x="3570107" y="1775326"/>
              <a:ext cx="291493" cy="291493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 dirty="0">
                <a:latin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9E8D4CE-2A41-4FD6-83F8-F099DD46EB31}"/>
                </a:ext>
              </a:extLst>
            </p:cNvPr>
            <p:cNvSpPr/>
            <p:nvPr userDrawn="1"/>
          </p:nvSpPr>
          <p:spPr>
            <a:xfrm flipH="1">
              <a:off x="3892544" y="1775324"/>
              <a:ext cx="4351864" cy="2914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 dirty="0">
                <a:latin typeface="+mn-ea"/>
              </a:endParaRP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55FF308C-5E76-498D-B3AF-B05B58089930}"/>
                </a:ext>
              </a:extLst>
            </p:cNvPr>
            <p:cNvSpPr/>
            <p:nvPr userDrawn="1"/>
          </p:nvSpPr>
          <p:spPr>
            <a:xfrm flipH="1" flipV="1">
              <a:off x="3601687" y="1775325"/>
              <a:ext cx="291493" cy="29149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F71BCE-0C4C-441C-AAF3-AFD826E5065A}"/>
                </a:ext>
              </a:extLst>
            </p:cNvPr>
            <p:cNvSpPr txBox="1"/>
            <p:nvPr userDrawn="1"/>
          </p:nvSpPr>
          <p:spPr>
            <a:xfrm>
              <a:off x="976540" y="1836435"/>
              <a:ext cx="1328801" cy="23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n>
                    <a:solidFill>
                      <a:schemeClr val="bg1">
                        <a:lumMod val="9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정보과학프로젝트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2EA902-20BB-40F0-86C6-46EB26607894}"/>
                </a:ext>
              </a:extLst>
            </p:cNvPr>
            <p:cNvSpPr txBox="1"/>
            <p:nvPr userDrawn="1"/>
          </p:nvSpPr>
          <p:spPr>
            <a:xfrm>
              <a:off x="6804247" y="1836435"/>
              <a:ext cx="1368152" cy="23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300" dirty="0">
                  <a:ln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경기과학고등학교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2A996CE-E9E8-49F0-9D95-99DE49519FE6}"/>
                </a:ext>
              </a:extLst>
            </p:cNvPr>
            <p:cNvSpPr/>
            <p:nvPr userDrawn="1"/>
          </p:nvSpPr>
          <p:spPr>
            <a:xfrm flipV="1">
              <a:off x="899592" y="3294609"/>
              <a:ext cx="7344812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>
                <a:latin typeface="+mn-ea"/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29D5E3D4-4C8E-496F-B142-D3162D31B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218" y="3429000"/>
            <a:ext cx="4750902" cy="4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9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512A2-C429-4A19-8845-013F85A9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99706F-3F00-4F35-A731-B9A35E14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E0279-D010-4C39-8485-BBEA7B9D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AA57B-50F0-4769-B31D-ED5F7A9D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97383-9529-4FE3-9A74-956C0BA7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F2569A-A4C8-4D1B-B1BD-91BA81B43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4CCBD-A2EA-47A9-9B77-09CEA44AC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D1970-B5E3-4E20-9373-6E68186B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CB7AE-6858-4327-A7E5-096BB909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62A11-F538-4DC8-90E4-1E617573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D9D905-D04F-4925-9663-C7CF147B76D1}"/>
              </a:ext>
            </a:extLst>
          </p:cNvPr>
          <p:cNvGrpSpPr/>
          <p:nvPr userDrawn="1"/>
        </p:nvGrpSpPr>
        <p:grpSpPr>
          <a:xfrm>
            <a:off x="1" y="1"/>
            <a:ext cx="12192000" cy="767224"/>
            <a:chOff x="106296" y="47887"/>
            <a:chExt cx="8928993" cy="5618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70846C-6FCD-4B38-B8E5-12F563A8CD12}"/>
                </a:ext>
              </a:extLst>
            </p:cNvPr>
            <p:cNvSpPr/>
            <p:nvPr userDrawn="1"/>
          </p:nvSpPr>
          <p:spPr>
            <a:xfrm>
              <a:off x="106297" y="47887"/>
              <a:ext cx="8928992" cy="7200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>
                <a:latin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EB7F50-C4DB-4F47-88BC-7F8F9D02EEED}"/>
                </a:ext>
              </a:extLst>
            </p:cNvPr>
            <p:cNvSpPr/>
            <p:nvPr userDrawn="1"/>
          </p:nvSpPr>
          <p:spPr>
            <a:xfrm>
              <a:off x="106296" y="168851"/>
              <a:ext cx="2193011" cy="44092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>
                <a:latin typeface="+mn-ea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A4623987-7F60-4BAD-B371-5CDD440F34E0}"/>
                </a:ext>
              </a:extLst>
            </p:cNvPr>
            <p:cNvSpPr/>
            <p:nvPr userDrawn="1"/>
          </p:nvSpPr>
          <p:spPr>
            <a:xfrm>
              <a:off x="2299307" y="168847"/>
              <a:ext cx="440927" cy="440927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 dirty="0"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06BE07-DEFB-449E-A77A-5F5854F9D7EC}"/>
                </a:ext>
              </a:extLst>
            </p:cNvPr>
            <p:cNvSpPr/>
            <p:nvPr userDrawn="1"/>
          </p:nvSpPr>
          <p:spPr>
            <a:xfrm flipH="1">
              <a:off x="2771799" y="168847"/>
              <a:ext cx="6263488" cy="440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 dirty="0">
                <a:latin typeface="+mn-ea"/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7C60A807-D5C7-462B-82CD-367D465548B1}"/>
                </a:ext>
              </a:extLst>
            </p:cNvPr>
            <p:cNvSpPr/>
            <p:nvPr userDrawn="1"/>
          </p:nvSpPr>
          <p:spPr>
            <a:xfrm flipH="1" flipV="1">
              <a:off x="2330872" y="168848"/>
              <a:ext cx="440927" cy="44092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 dirty="0"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AA27BC8-BA7B-4CEF-9315-5C45A9D60BF2}"/>
                </a:ext>
              </a:extLst>
            </p:cNvPr>
            <p:cNvSpPr/>
            <p:nvPr userDrawn="1"/>
          </p:nvSpPr>
          <p:spPr>
            <a:xfrm>
              <a:off x="145187" y="213253"/>
              <a:ext cx="45719" cy="3575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4">
                <a:latin typeface="+mn-ea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3B055AD-D4C0-4E63-841E-87947024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5" y="267772"/>
            <a:ext cx="4780320" cy="48816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1EF8E-DBA7-45EF-B368-63D34E03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141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BBDB5-48C6-4628-9012-E17182EB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C4888-E1FC-43C8-BA8B-E70D1B92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E6260-6E29-4C6A-A3F0-E6BA0883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0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11F-3613-42CD-9387-3ADD3907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CA97-F5D3-4210-9E7E-FF4D68C0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28178-371E-49AF-9C53-FA1933CA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726C9-9385-4723-8B59-7F419CF0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E250C-0101-4AE0-AD35-0908C1FE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975ED-4DD4-4547-BEEE-A1800273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3B605-F494-4137-8F5F-09356B848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359BD-8E67-4780-B679-82E2C106C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650A0-2604-4D22-B3CD-FE9B021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02061-6622-4963-9CDF-69F5A3C3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5241A-6907-4154-B453-F5085516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D5F1A-5232-47C2-8A4F-FA9647E7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06314-1919-4BF7-A836-B32E7849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DE64D-288B-4904-9608-E3B718EFA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1D65B8-5A39-49A6-BD3C-52748687A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13757F-CB5B-4838-B9ED-E2D1B3D4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57EDD7-8BB3-455C-857B-57D58891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99760E-6953-4087-BCA9-924483E8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8DAF37-C970-425F-8D0E-54FC96A1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8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5307B-5C2F-4D53-82C8-BA6DC814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0E85A8-FF86-4E52-819F-AADDAE62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FE9C95-CBDF-498C-BD46-255EABA7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093BB-EB46-45D7-A664-9C5A52C8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7EEA6A-087F-4A69-812F-A21A9EAA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8461A6-0985-4A31-A4E7-80F5642F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54948-46ED-4A3F-9772-589D3D9A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C2B7F-BA99-4C37-8F46-0D59C535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19B8B-91F5-46AA-8421-F0FA90C04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35B60-E5F1-4018-A587-3B7E02D2A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2C11D-E25A-4197-97CB-24086C18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B7FCB2-9443-41DE-A2B3-65135668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2FAF4-F417-48C4-88C6-025E4FCE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C3F32-8D7C-4C67-8E55-AA837ECF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2D22BE-57F4-4A1F-A44C-346D68B9C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A4F63-1535-4E5E-A2BE-86DCBB0FC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1BDD2-72A7-46FC-B52F-A32DD7C5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10FD1-42BF-4C55-A8CA-04B60566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7EC10-78B7-40B2-AD69-3E314B37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1B882E-72B5-49F0-9C73-5DBF394C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5EA83-5EA3-418D-995A-D501196F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CE2EA-3DD5-466F-8B63-F8BA14EBD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6792-5684-407C-B894-0E75355BB60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9923D-8D1F-4AC1-8DCA-46DF6011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09118-3940-4B49-B7E0-AFDB4456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87D5-B97B-4A5A-8417-121CE779C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B355E6B-E58F-4F8A-B262-4B28094E7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8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85000"/>
                      <a:lumOff val="15000"/>
                      <a:alpha val="56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onsolas" panose="020B0609020204030204" pitchFamily="49" charset="0"/>
                <a:ea typeface="바탕" panose="02030600000101010101" pitchFamily="18" charset="-127"/>
                <a:cs typeface="Times New Roman" panose="02020603050405020304" pitchFamily="18" charset="0"/>
              </a:rPr>
              <a:t>ServerTools</a:t>
            </a:r>
            <a:br>
              <a:rPr kumimoji="0" lang="en-US" altLang="ko-KR" sz="3600" b="1" i="0" u="none" strike="noStrike" kern="1200" cap="none" spc="0" normalizeH="0" baseline="0" noProof="0" dirty="0">
                <a:ln>
                  <a:solidFill>
                    <a:sysClr val="windowText" lastClr="000000">
                      <a:lumMod val="85000"/>
                      <a:lumOff val="15000"/>
                      <a:alpha val="56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</a:br>
            <a:r>
              <a:rPr kumimoji="0" lang="en-US" altLang="ko-KR" sz="1000" b="1" i="0" u="none" strike="noStrike" kern="1200" cap="none" spc="0" normalizeH="0" baseline="0" noProof="0" dirty="0">
                <a:ln>
                  <a:solidFill>
                    <a:sysClr val="windowText" lastClr="000000">
                      <a:lumMod val="85000"/>
                      <a:lumOff val="15000"/>
                      <a:alpha val="56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85000"/>
                      <a:lumOff val="15000"/>
                      <a:alpha val="56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85000"/>
                      <a:lumOff val="15000"/>
                      <a:alpha val="56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 complete solution for Linux-based server users and managers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85000"/>
                      <a:lumOff val="15000"/>
                      <a:alpha val="56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85000"/>
                      <a:lumOff val="15000"/>
                      <a:alpha val="56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Proudly presented by Gyeonggi Science High School</a:t>
            </a:r>
            <a:endParaRPr lang="ko-KR" altLang="en-US" dirty="0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DFD982DB-DBF6-422A-B854-14180458E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19007 </a:t>
            </a:r>
            <a:r>
              <a:rPr lang="ko-KR" alt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권준우</a:t>
            </a:r>
            <a:endParaRPr lang="en-US" altLang="ko-KR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5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0701B-BF54-4359-A0C8-6CA9C7FF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CE260-565E-4A2A-9443-67C87DF5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FB2992C-DDB9-4062-BA23-6EE78D3C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138" y="1035050"/>
            <a:ext cx="7011723" cy="51419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6994C777-B34B-4DCE-A9BF-113FCF1D0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57" y="2279914"/>
            <a:ext cx="2493483" cy="2652184"/>
          </a:xfrm>
          <a:prstGeom prst="rect">
            <a:avLst/>
          </a:prstGeom>
          <a:noFill/>
          <a:ln w="0" cap="rnd">
            <a:solidFill>
              <a:srgbClr val="595959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33451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7564B-6C11-4B64-924B-F0E9C9D0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EED559E-E125-4334-B5E7-C5B483FF5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59" y="1035050"/>
            <a:ext cx="7027281" cy="5141913"/>
          </a:xfrm>
        </p:spPr>
      </p:pic>
    </p:spTree>
    <p:extLst>
      <p:ext uri="{BB962C8B-B14F-4D97-AF65-F5344CB8AC3E}">
        <p14:creationId xmlns:p14="http://schemas.microsoft.com/office/powerpoint/2010/main" val="1595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DC5F-D39B-4AE2-ACDF-F7F5038C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SFTP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100914-40D3-4DD9-8485-516B4F3F1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59" y="1035050"/>
            <a:ext cx="7027281" cy="51419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0A3655-E98E-4ABA-84E4-7DEC79224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60" y="2171691"/>
            <a:ext cx="4057680" cy="25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9864-9799-4200-8DEE-A00E0E1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BAE09E-B8F2-4A41-90CF-DF2B60487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59" y="1035050"/>
            <a:ext cx="7027281" cy="5141913"/>
          </a:xfrm>
        </p:spPr>
      </p:pic>
    </p:spTree>
    <p:extLst>
      <p:ext uri="{BB962C8B-B14F-4D97-AF65-F5344CB8AC3E}">
        <p14:creationId xmlns:p14="http://schemas.microsoft.com/office/powerpoint/2010/main" val="11487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8E972-4F76-47DB-908A-77811CE8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0BEE064-F6BE-46E3-B1B7-8FF06F1BC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59" y="1035050"/>
            <a:ext cx="7027281" cy="5141913"/>
          </a:xfrm>
        </p:spPr>
      </p:pic>
    </p:spTree>
    <p:extLst>
      <p:ext uri="{BB962C8B-B14F-4D97-AF65-F5344CB8AC3E}">
        <p14:creationId xmlns:p14="http://schemas.microsoft.com/office/powerpoint/2010/main" val="18192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10408-2144-49EA-8510-94A0E116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13D6C99-704E-45ED-9FB6-C28E866D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77" y="1081616"/>
            <a:ext cx="5992845" cy="536256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985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FFDB-1FB0-4671-B3E1-50203D05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9BEA0C6-215B-40D2-A99E-E0A0E681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fullpackstyling.css</a:t>
            </a:r>
          </a:p>
          <a:p>
            <a:endParaRPr lang="en-US" altLang="ko-KR" dirty="0"/>
          </a:p>
          <a:p>
            <a:r>
              <a:rPr lang="en-US" altLang="ko-KR" dirty="0"/>
              <a:t>linear-gradient(to bottom left, #42ABCB, #4C7ABB);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17EEE6A2-0498-4D06-B7C9-A60FC682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 r="44849"/>
          <a:stretch/>
        </p:blipFill>
        <p:spPr>
          <a:xfrm>
            <a:off x="4599530" y="2737073"/>
            <a:ext cx="2992940" cy="37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FFDB-1FB0-4671-B3E1-50203D05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SSHClient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9BEA0C6-215B-40D2-A99E-E0A0E681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sshAccess</a:t>
            </a:r>
            <a:r>
              <a:rPr lang="en-US" altLang="ko-KR" dirty="0"/>
              <a:t>(host, port, username, password)</a:t>
            </a:r>
          </a:p>
          <a:p>
            <a:endParaRPr lang="en-US" altLang="ko-KR" dirty="0"/>
          </a:p>
          <a:p>
            <a:r>
              <a:rPr lang="en-US" altLang="ko-KR" dirty="0"/>
              <a:t>Exec()</a:t>
            </a:r>
          </a:p>
          <a:p>
            <a:endParaRPr lang="en-US" altLang="ko-KR" dirty="0"/>
          </a:p>
          <a:p>
            <a:r>
              <a:rPr lang="en-US" altLang="ko-KR" dirty="0"/>
              <a:t>Upload(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dest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Download(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dest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Disconnect()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69648A0-C0E6-4FB6-A98D-3C5C11BDE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9" t="12597" r="4547" b="49367"/>
          <a:stretch/>
        </p:blipFill>
        <p:spPr>
          <a:xfrm>
            <a:off x="7588250" y="2457451"/>
            <a:ext cx="3473450" cy="26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70381-8F66-48ED-8695-80AA4F79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ResReader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8BFC8-5E8C-469F-9D7F-E0B53464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Thread(Runnable). 1</a:t>
            </a:r>
            <a:r>
              <a:rPr lang="ko-KR" altLang="en-US" dirty="0"/>
              <a:t>초에 한번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CPU, RAM, GPU </a:t>
            </a:r>
            <a:r>
              <a:rPr lang="ko-KR" altLang="en-US" dirty="0"/>
              <a:t>사용량을 아래 명령어 통해 얻어온다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cat /proc/status</a:t>
            </a:r>
          </a:p>
          <a:p>
            <a:pPr lvl="1"/>
            <a:r>
              <a:rPr lang="en-US" altLang="ko-KR" dirty="0"/>
              <a:t>cat /proc/</a:t>
            </a:r>
            <a:r>
              <a:rPr lang="en-US" altLang="ko-KR" dirty="0" err="1"/>
              <a:t>meminfo</a:t>
            </a:r>
            <a:endParaRPr lang="en-US" altLang="ko-KR" dirty="0"/>
          </a:p>
          <a:p>
            <a:pPr lvl="1"/>
            <a:r>
              <a:rPr lang="en-US" altLang="ko-KR" dirty="0" err="1"/>
              <a:t>nvidia-smi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RegEx</a:t>
            </a:r>
            <a:r>
              <a:rPr lang="en-US" altLang="ko-KR" dirty="0"/>
              <a:t>(</a:t>
            </a:r>
            <a:r>
              <a:rPr lang="ko-KR" altLang="en-US" dirty="0" err="1"/>
              <a:t>정규식</a:t>
            </a:r>
            <a:r>
              <a:rPr lang="en-US" altLang="ko-KR" dirty="0"/>
              <a:t>) </a:t>
            </a:r>
            <a:r>
              <a:rPr lang="ko-KR" altLang="en-US" dirty="0"/>
              <a:t>처리 통해 백분율로 변환 </a:t>
            </a:r>
            <a:r>
              <a:rPr lang="en-US" altLang="ko-KR" dirty="0"/>
              <a:t>(Java Pattern)</a:t>
            </a:r>
          </a:p>
          <a:p>
            <a:endParaRPr lang="en-US" altLang="ko-KR" dirty="0"/>
          </a:p>
          <a:p>
            <a:r>
              <a:rPr lang="en-US" altLang="ko-KR" dirty="0" err="1"/>
              <a:t>LineChart</a:t>
            </a:r>
            <a:r>
              <a:rPr lang="ko-KR" altLang="en-US" dirty="0"/>
              <a:t>의 데이터인 </a:t>
            </a:r>
            <a:r>
              <a:rPr lang="en-US" altLang="ko-KR" dirty="0"/>
              <a:t>series&lt;X, Y&gt;</a:t>
            </a:r>
            <a:r>
              <a:rPr lang="ko-KR" altLang="en-US" dirty="0"/>
              <a:t>에 추가</a:t>
            </a:r>
            <a:r>
              <a:rPr lang="en-US" altLang="ko-KR" dirty="0"/>
              <a:t>. (120</a:t>
            </a:r>
            <a:r>
              <a:rPr lang="ko-KR" altLang="en-US" dirty="0"/>
              <a:t>개 이하로 유지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1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47617-8F62-4BF5-BD66-01F11D3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StatusReader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030AD-00C8-4C5C-9EE0-2B846905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Thread(Runnable). 0.5</a:t>
            </a:r>
            <a:r>
              <a:rPr lang="ko-KR" altLang="en-US" dirty="0"/>
              <a:t>초에 한번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서버와의 마지막 통신 이후 지간 시간 </a:t>
            </a:r>
            <a:r>
              <a:rPr lang="en-US" altLang="ko-KR" dirty="0"/>
              <a:t>t </a:t>
            </a:r>
            <a:r>
              <a:rPr lang="ko-KR" altLang="en-US" dirty="0"/>
              <a:t>대해</a:t>
            </a:r>
            <a:endParaRPr lang="en-US" altLang="ko-KR" dirty="0"/>
          </a:p>
          <a:p>
            <a:pPr lvl="1"/>
            <a:r>
              <a:rPr lang="en-US" altLang="ko-KR" dirty="0"/>
              <a:t>T &lt; 5</a:t>
            </a:r>
            <a:r>
              <a:rPr lang="ko-KR" altLang="en-US" dirty="0"/>
              <a:t>초 </a:t>
            </a:r>
            <a:r>
              <a:rPr lang="en-US" altLang="ko-KR" dirty="0"/>
              <a:t>: </a:t>
            </a:r>
            <a:r>
              <a:rPr lang="ko-KR" altLang="en-US" dirty="0"/>
              <a:t>녹색</a:t>
            </a:r>
            <a:endParaRPr lang="en-US" altLang="ko-KR" dirty="0"/>
          </a:p>
          <a:p>
            <a:pPr lvl="1"/>
            <a:r>
              <a:rPr lang="en-US" altLang="ko-KR" dirty="0"/>
              <a:t>T &lt; 10</a:t>
            </a:r>
            <a:r>
              <a:rPr lang="ko-KR" altLang="en-US" dirty="0"/>
              <a:t>초 </a:t>
            </a:r>
            <a:r>
              <a:rPr lang="en-US" altLang="ko-KR" dirty="0"/>
              <a:t>: </a:t>
            </a:r>
            <a:r>
              <a:rPr lang="ko-KR" altLang="en-US" dirty="0"/>
              <a:t>황색</a:t>
            </a:r>
            <a:endParaRPr lang="en-US" altLang="ko-KR" dirty="0"/>
          </a:p>
          <a:p>
            <a:pPr lvl="1"/>
            <a:r>
              <a:rPr lang="en-US" altLang="ko-KR" dirty="0"/>
              <a:t>T &gt;= 10</a:t>
            </a:r>
            <a:r>
              <a:rPr lang="ko-KR" altLang="en-US" dirty="0"/>
              <a:t>초 </a:t>
            </a:r>
            <a:r>
              <a:rPr lang="en-US" altLang="ko-KR" dirty="0"/>
              <a:t>: </a:t>
            </a:r>
            <a:r>
              <a:rPr lang="ko-KR" altLang="en-US" dirty="0"/>
              <a:t>적색</a:t>
            </a:r>
            <a:endParaRPr lang="en-US" altLang="ko-KR" dirty="0"/>
          </a:p>
          <a:p>
            <a:pPr lvl="1"/>
            <a:r>
              <a:rPr lang="ko-KR" altLang="en-US" dirty="0"/>
              <a:t>일시정지 상태</a:t>
            </a:r>
            <a:r>
              <a:rPr lang="en-US" altLang="ko-KR" dirty="0"/>
              <a:t>: </a:t>
            </a:r>
            <a:r>
              <a:rPr lang="ko-KR" altLang="en-US" dirty="0"/>
              <a:t>회색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2E20A12D-462A-4A22-8A09-83E4307D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66" b="19333"/>
          <a:stretch>
            <a:fillRect/>
          </a:stretch>
        </p:blipFill>
        <p:spPr>
          <a:xfrm>
            <a:off x="7448508" y="4027814"/>
            <a:ext cx="4033929" cy="1505180"/>
          </a:xfrm>
          <a:prstGeom prst="rect">
            <a:avLst/>
          </a:prstGeom>
          <a:noFill/>
          <a:ln w="0" cap="rnd">
            <a:solidFill>
              <a:srgbClr val="595959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99202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C86D22-F7D7-42F3-A4E0-304BAC467327}"/>
              </a:ext>
            </a:extLst>
          </p:cNvPr>
          <p:cNvGrpSpPr/>
          <p:nvPr/>
        </p:nvGrpSpPr>
        <p:grpSpPr>
          <a:xfrm>
            <a:off x="4408102" y="2030132"/>
            <a:ext cx="3375795" cy="2797736"/>
            <a:chOff x="3480314" y="1347611"/>
            <a:chExt cx="2531846" cy="2098302"/>
          </a:xfrm>
        </p:grpSpPr>
        <p:sp>
          <p:nvSpPr>
            <p:cNvPr id="3" name="TextBox 2"/>
            <p:cNvSpPr txBox="1"/>
            <p:nvPr/>
          </p:nvSpPr>
          <p:spPr>
            <a:xfrm>
              <a:off x="3496645" y="1717722"/>
              <a:ext cx="2160240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01 </a:t>
              </a:r>
              <a:r>
                <a:rPr lang="ko-KR" altLang="en-US" sz="16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개요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96642" y="2149771"/>
              <a:ext cx="17026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02 </a:t>
              </a:r>
              <a:r>
                <a:rPr lang="ko-KR" altLang="en-US" sz="16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전반적인 기능 설명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96644" y="2581818"/>
              <a:ext cx="118686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03 </a:t>
              </a:r>
              <a:r>
                <a:rPr lang="ko-KR" altLang="en-US" sz="16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자세한 설명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96643" y="3013867"/>
              <a:ext cx="160284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04 </a:t>
              </a:r>
              <a:r>
                <a:rPr lang="ko-KR" altLang="en-US" sz="16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결론 및 기대효과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96642" y="3400194"/>
              <a:ext cx="2515518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12" dirty="0"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1A8A36-6616-45B2-9771-629A99FDE2F4}"/>
                </a:ext>
              </a:extLst>
            </p:cNvPr>
            <p:cNvSpPr/>
            <p:nvPr/>
          </p:nvSpPr>
          <p:spPr>
            <a:xfrm>
              <a:off x="3480314" y="1347615"/>
              <a:ext cx="664983" cy="2286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INDEX</a:t>
              </a:r>
              <a:endPara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95FBF3-22BD-47DC-B883-90E723A46A0F}"/>
                </a:ext>
              </a:extLst>
            </p:cNvPr>
            <p:cNvSpPr/>
            <p:nvPr/>
          </p:nvSpPr>
          <p:spPr>
            <a:xfrm>
              <a:off x="4397884" y="1347614"/>
              <a:ext cx="1614276" cy="226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12">
                <a:latin typeface="+mn-ea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C1D40531-EF69-4FC1-B9A1-BEC47CCE6A0A}"/>
                </a:ext>
              </a:extLst>
            </p:cNvPr>
            <p:cNvSpPr/>
            <p:nvPr/>
          </p:nvSpPr>
          <p:spPr>
            <a:xfrm>
              <a:off x="4145297" y="1347611"/>
              <a:ext cx="228600" cy="22860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12" dirty="0">
                <a:latin typeface="+mn-ea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2011B392-D627-4538-A234-899228489006}"/>
                </a:ext>
              </a:extLst>
            </p:cNvPr>
            <p:cNvSpPr/>
            <p:nvPr/>
          </p:nvSpPr>
          <p:spPr>
            <a:xfrm flipH="1" flipV="1">
              <a:off x="4169284" y="1347611"/>
              <a:ext cx="228600" cy="226021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12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39DD7-9C7A-45DA-BADC-8C3EFD66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Manual, Help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0034B-8787-480A-9EDF-6835F241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WebView</a:t>
            </a:r>
            <a:r>
              <a:rPr lang="ko-KR" altLang="en-US" dirty="0"/>
              <a:t>와 </a:t>
            </a:r>
            <a:r>
              <a:rPr lang="en-US" altLang="ko-KR" dirty="0" err="1"/>
              <a:t>WebEngine</a:t>
            </a:r>
            <a:r>
              <a:rPr lang="en-US" altLang="ko-KR" dirty="0"/>
              <a:t> </a:t>
            </a:r>
            <a:r>
              <a:rPr lang="ko-KR" altLang="en-US" dirty="0"/>
              <a:t>이용해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유저 로그인 여부와 상관 없이 미리 로딩</a:t>
            </a:r>
            <a:r>
              <a:rPr lang="en-US" altLang="ko-KR" dirty="0"/>
              <a:t>. (</a:t>
            </a:r>
            <a:r>
              <a:rPr lang="ko-KR" altLang="en-US" dirty="0"/>
              <a:t>공통 문서이기 때문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33163B-ED3A-4280-B644-7850D74770D7}"/>
              </a:ext>
            </a:extLst>
          </p:cNvPr>
          <p:cNvGrpSpPr/>
          <p:nvPr/>
        </p:nvGrpSpPr>
        <p:grpSpPr>
          <a:xfrm>
            <a:off x="1820553" y="3048000"/>
            <a:ext cx="8550893" cy="2665129"/>
            <a:chOff x="1864809" y="3054350"/>
            <a:chExt cx="8550893" cy="2665129"/>
          </a:xfrm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7754A697-DADF-409E-9F97-1FD8E761C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59" y="3054350"/>
              <a:ext cx="3642343" cy="2665129"/>
            </a:xfrm>
            <a:prstGeom prst="rect">
              <a:avLst/>
            </a:prstGeom>
          </p:spPr>
        </p:pic>
        <p:pic>
          <p:nvPicPr>
            <p:cNvPr id="5" name="내용 개체 틀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89059A2F-8B7B-46D4-BF47-87774C9D0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809" y="3054350"/>
              <a:ext cx="3642343" cy="2665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47617-8F62-4BF5-BD66-01F11D3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030AD-00C8-4C5C-9EE0-2B846905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열렸는지 확인하는 </a:t>
            </a:r>
            <a:r>
              <a:rPr lang="en-US" altLang="ko-KR" dirty="0"/>
              <a:t>Boolean. (</a:t>
            </a:r>
            <a:r>
              <a:rPr lang="ko-KR" altLang="en-US" dirty="0"/>
              <a:t>중복 방지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열린 상태에서 다시 호출하면 이미 열린 창이 강조됨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CE974BF-65E3-41C6-9BA3-CCE2525E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16054" r="22801" b="23557"/>
          <a:stretch/>
        </p:blipFill>
        <p:spPr>
          <a:xfrm>
            <a:off x="4121150" y="2876995"/>
            <a:ext cx="3949700" cy="32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2CF34A-5507-4C5D-AC03-23631419D68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34" y="2908034"/>
            <a:ext cx="3810532" cy="38105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7001F8-D208-49FF-A1F5-EB80E7D0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7AD5C-6E16-456A-AFAD-99985CD47C15}"/>
              </a:ext>
            </a:extLst>
          </p:cNvPr>
          <p:cNvSpPr txBox="1"/>
          <p:nvPr/>
        </p:nvSpPr>
        <p:spPr>
          <a:xfrm>
            <a:off x="817563" y="1843419"/>
            <a:ext cx="9601200" cy="278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01  </a:t>
            </a:r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서버를 처음 접하는 학생들의 관심을 도취할 수 있을 것이다</a:t>
            </a: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02  </a:t>
            </a:r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서버 사용의 길잡이가 되어 학생들의 연구를 도울 수 있을 것이다</a:t>
            </a: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03  </a:t>
            </a:r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서버의 실시간 모니터링을 편하게 할 수 있을 것이다</a:t>
            </a: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04  </a:t>
            </a:r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서버와 파일을 쉽게 주고받을 수 있을 것이다</a:t>
            </a: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05  </a:t>
            </a:r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서버에 발생한 여러 오류를 빠르게 발견하고 대응할 수 있을 것이다</a:t>
            </a:r>
            <a:r>
              <a:rPr lang="en-US" altLang="ko-KR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.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CR Batang" panose="02030604000101010101" pitchFamily="18" charset="-128"/>
              <a:ea typeface="HCR Batang" panose="02030604000101010101" pitchFamily="18" charset="-128"/>
              <a:cs typeface="HCR Batang" panose="02030604000101010101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43EFB6-9292-4119-98AA-B8BF26402502}"/>
              </a:ext>
            </a:extLst>
          </p:cNvPr>
          <p:cNvSpPr/>
          <p:nvPr/>
        </p:nvSpPr>
        <p:spPr>
          <a:xfrm>
            <a:off x="1" y="0"/>
            <a:ext cx="3599723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endParaRPr lang="en-US" altLang="ko-KR" sz="32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endParaRPr lang="en-US" altLang="ko-KR" sz="32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r>
              <a:rPr lang="ko-KR" altLang="en-US" sz="32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감사합니다</a:t>
            </a: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F6B38125-A0C4-4F2D-A715-4FFF166C2B4E}"/>
              </a:ext>
            </a:extLst>
          </p:cNvPr>
          <p:cNvSpPr/>
          <p:nvPr/>
        </p:nvSpPr>
        <p:spPr>
          <a:xfrm>
            <a:off x="3598511" y="-35867"/>
            <a:ext cx="304800" cy="6893868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2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269F4-15D4-4040-A70B-1CF1942EA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8" y="1428750"/>
            <a:ext cx="1924316" cy="1924316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41843E-02AC-4FDF-9ACB-C334930F5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07521"/>
              </p:ext>
            </p:extLst>
          </p:nvPr>
        </p:nvGraphicFramePr>
        <p:xfrm>
          <a:off x="4636602" y="2540508"/>
          <a:ext cx="6610350" cy="1776984"/>
        </p:xfrm>
        <a:graphic>
          <a:graphicData uri="http://schemas.openxmlformats.org/drawingml/2006/table">
            <a:tbl>
              <a:tblPr/>
              <a:tblGrid>
                <a:gridCol w="709184">
                  <a:extLst>
                    <a:ext uri="{9D8B030D-6E8A-4147-A177-3AD203B41FA5}">
                      <a16:colId xmlns:a16="http://schemas.microsoft.com/office/drawing/2014/main" val="3235368589"/>
                    </a:ext>
                  </a:extLst>
                </a:gridCol>
                <a:gridCol w="2638139">
                  <a:extLst>
                    <a:ext uri="{9D8B030D-6E8A-4147-A177-3AD203B41FA5}">
                      <a16:colId xmlns:a16="http://schemas.microsoft.com/office/drawing/2014/main" val="1284169151"/>
                    </a:ext>
                  </a:extLst>
                </a:gridCol>
                <a:gridCol w="1498303">
                  <a:extLst>
                    <a:ext uri="{9D8B030D-6E8A-4147-A177-3AD203B41FA5}">
                      <a16:colId xmlns:a16="http://schemas.microsoft.com/office/drawing/2014/main" val="3392248951"/>
                    </a:ext>
                  </a:extLst>
                </a:gridCol>
                <a:gridCol w="818862">
                  <a:extLst>
                    <a:ext uri="{9D8B030D-6E8A-4147-A177-3AD203B41FA5}">
                      <a16:colId xmlns:a16="http://schemas.microsoft.com/office/drawing/2014/main" val="4131945537"/>
                    </a:ext>
                  </a:extLst>
                </a:gridCol>
                <a:gridCol w="945862">
                  <a:extLst>
                    <a:ext uri="{9D8B030D-6E8A-4147-A177-3AD203B41FA5}">
                      <a16:colId xmlns:a16="http://schemas.microsoft.com/office/drawing/2014/main" val="1002607729"/>
                    </a:ext>
                  </a:extLst>
                </a:gridCol>
              </a:tblGrid>
              <a:tr h="27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웹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Java 8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api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https://docs.oracle.com/javase/8/docs/api/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2021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Oracle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65353"/>
                  </a:ext>
                </a:extLst>
              </a:tr>
              <a:tr h="27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웹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Jsch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documentations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http://www.jcraft.com/jsch/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2012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Atsuhiko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Yamanaka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325481"/>
                  </a:ext>
                </a:extLst>
              </a:tr>
              <a:tr h="271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문서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정보과학프로젝트 수업교재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https://moodle.bfstudy.net/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2021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(P|K)JH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</a:endParaRPr>
                    </a:p>
                  </a:txBody>
                  <a:tcPr marL="72009" marR="72009" marT="72009" marB="720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55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1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9349" y="267031"/>
            <a:ext cx="1824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latin typeface="+mn-ea"/>
              </a:rPr>
              <a:t>개요</a:t>
            </a:r>
            <a:endParaRPr lang="en-US" altLang="ko-KR" sz="30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latin typeface="+mn-ea"/>
            </a:endParaRPr>
          </a:p>
        </p:txBody>
      </p:sp>
      <p:pic>
        <p:nvPicPr>
          <p:cNvPr id="1028" name="Picture 4" descr="How to Make Use of an Old Laptop | Laptop, Old computers, Cool technology">
            <a:extLst>
              <a:ext uri="{FF2B5EF4-FFF2-40B4-BE49-F238E27FC236}">
                <a16:creationId xmlns:a16="http://schemas.microsoft.com/office/drawing/2014/main" id="{AC18CCB0-63EB-4011-A0DF-7A608357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52" y="3267453"/>
            <a:ext cx="1898651" cy="18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upid Wojak Meme &amp;quot; iPad Case &amp;amp; Skin by Yumtasty | Redbubble">
            <a:extLst>
              <a:ext uri="{FF2B5EF4-FFF2-40B4-BE49-F238E27FC236}">
                <a16:creationId xmlns:a16="http://schemas.microsoft.com/office/drawing/2014/main" id="{4DBD930A-4A94-48B8-A19E-B43B25F1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25" y="2346011"/>
            <a:ext cx="1502177" cy="184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tupid Wojak Meme &amp;quot; iPad Case &amp;amp; Skin by Yumtasty | Redbubble">
            <a:extLst>
              <a:ext uri="{FF2B5EF4-FFF2-40B4-BE49-F238E27FC236}">
                <a16:creationId xmlns:a16="http://schemas.microsoft.com/office/drawing/2014/main" id="{DC21D57A-FFC5-4F6E-9D35-B8DA211E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36" y="2679008"/>
            <a:ext cx="1502177" cy="184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676C36-C7ED-4E43-984C-A207AB507214}"/>
              </a:ext>
            </a:extLst>
          </p:cNvPr>
          <p:cNvSpPr txBox="1"/>
          <p:nvPr/>
        </p:nvSpPr>
        <p:spPr>
          <a:xfrm>
            <a:off x="7856169" y="2908671"/>
            <a:ext cx="380514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 err="1"/>
              <a:t>서버라는게</a:t>
            </a:r>
            <a:r>
              <a:rPr lang="ko-KR" altLang="en-US" sz="2133" dirty="0"/>
              <a:t> 있다고 하던데</a:t>
            </a:r>
            <a:r>
              <a:rPr lang="en-US" altLang="ko-KR" sz="2133" dirty="0"/>
              <a:t>…</a:t>
            </a:r>
            <a:endParaRPr lang="ko-KR" altLang="en-US" sz="213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95809-4DB0-4C82-8A5C-B4FA42AED8B3}"/>
              </a:ext>
            </a:extLst>
          </p:cNvPr>
          <p:cNvSpPr txBox="1"/>
          <p:nvPr/>
        </p:nvSpPr>
        <p:spPr>
          <a:xfrm>
            <a:off x="2934301" y="2899572"/>
            <a:ext cx="29763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아 </a:t>
            </a:r>
            <a:r>
              <a:rPr lang="ko-KR" altLang="en-US" sz="2133" dirty="0" err="1"/>
              <a:t>컴</a:t>
            </a:r>
            <a:r>
              <a:rPr lang="ko-KR" altLang="en-US" sz="2133" dirty="0"/>
              <a:t> </a:t>
            </a:r>
            <a:r>
              <a:rPr lang="en-US" altLang="ko-KR" sz="2133" dirty="0"/>
              <a:t>X</a:t>
            </a:r>
            <a:r>
              <a:rPr lang="ko-KR" altLang="en-US" sz="2133" dirty="0"/>
              <a:t>나 구리네</a:t>
            </a:r>
          </a:p>
        </p:txBody>
      </p:sp>
    </p:spTree>
    <p:extLst>
      <p:ext uri="{BB962C8B-B14F-4D97-AF65-F5344CB8AC3E}">
        <p14:creationId xmlns:p14="http://schemas.microsoft.com/office/powerpoint/2010/main" val="27369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Make Use of an Old Laptop | Laptop, Old computers, Cool technology">
            <a:extLst>
              <a:ext uri="{FF2B5EF4-FFF2-40B4-BE49-F238E27FC236}">
                <a16:creationId xmlns:a16="http://schemas.microsoft.com/office/drawing/2014/main" id="{AC18CCB0-63EB-4011-A0DF-7A608357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1" y="3257747"/>
            <a:ext cx="1898651" cy="18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upid Wojak Meme &amp;quot; iPad Case &amp;amp; Skin by Yumtasty | Redbubble">
            <a:extLst>
              <a:ext uri="{FF2B5EF4-FFF2-40B4-BE49-F238E27FC236}">
                <a16:creationId xmlns:a16="http://schemas.microsoft.com/office/drawing/2014/main" id="{4DBD930A-4A94-48B8-A19E-B43B25F1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24" y="2336305"/>
            <a:ext cx="1502177" cy="184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95809-4DB0-4C82-8A5C-B4FA42AED8B3}"/>
              </a:ext>
            </a:extLst>
          </p:cNvPr>
          <p:cNvSpPr txBox="1"/>
          <p:nvPr/>
        </p:nvSpPr>
        <p:spPr>
          <a:xfrm>
            <a:off x="6067536" y="2728383"/>
            <a:ext cx="29763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/>
              <a:t>$ </a:t>
            </a:r>
            <a:r>
              <a:rPr lang="en-US" altLang="ko-KR" sz="2133" dirty="0" err="1"/>
              <a:t>sudo</a:t>
            </a:r>
            <a:r>
              <a:rPr lang="en-US" altLang="ko-KR" sz="2133" dirty="0"/>
              <a:t> 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5B342-254D-4E2C-8C94-7E58063E2E3B}"/>
              </a:ext>
            </a:extLst>
          </p:cNvPr>
          <p:cNvSpPr txBox="1"/>
          <p:nvPr/>
        </p:nvSpPr>
        <p:spPr>
          <a:xfrm>
            <a:off x="6487153" y="3488432"/>
            <a:ext cx="297633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 err="1">
                <a:solidFill>
                  <a:schemeClr val="bg1"/>
                </a:solidFill>
              </a:rPr>
              <a:t>ssh</a:t>
            </a:r>
            <a:endParaRPr lang="en-US" altLang="ko-KR" sz="2667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740B7-151D-4CF9-AC08-A8122CFC302A}"/>
              </a:ext>
            </a:extLst>
          </p:cNvPr>
          <p:cNvSpPr txBox="1"/>
          <p:nvPr/>
        </p:nvSpPr>
        <p:spPr>
          <a:xfrm>
            <a:off x="239349" y="267031"/>
            <a:ext cx="1824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latin typeface="+mn-ea"/>
              </a:rPr>
              <a:t>개요</a:t>
            </a:r>
            <a:endParaRPr lang="en-US" altLang="ko-KR" sz="30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6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6A7FF-3B82-4EC4-B29B-ACCE0FB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73651-4F8E-4C1E-983E-78CB4451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정보과학 연구 위해 필요한 서버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관리 및 이용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관리 및 이용을 위한 프로그램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8E9385-5DBA-4110-8817-7C56D1B0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34" y="2908034"/>
            <a:ext cx="3810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207B-1F8C-4A94-87D0-8FA50C55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1D368-0584-4001-BF36-96C806315AD6}"/>
              </a:ext>
            </a:extLst>
          </p:cNvPr>
          <p:cNvSpPr txBox="1"/>
          <p:nvPr/>
        </p:nvSpPr>
        <p:spPr>
          <a:xfrm>
            <a:off x="836712" y="1389394"/>
            <a:ext cx="8027888" cy="464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01 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Javafx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를 이용한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사용하기 쉽고 친숙한 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GUI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환경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02  J2sch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를 이용한 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SSH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통한 서버 접속 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/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보안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03 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서버 자원 사용량의 실시간 모니터링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04 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서버 관리 및 이용 설명서 뷰어 제공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05 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리눅스 협회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,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Bfstudy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봉사모둠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 등에 관한 링크 제공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06 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오류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문제점 및 부정한 사용 제보를 위한 창구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07  SFTP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를 이용한 간편한 파일 송수신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08 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서버 접속 정보 확인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09 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내장 인터넷 브라우저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10  </a:t>
            </a: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CR Batang" panose="02030604000101010101" pitchFamily="18" charset="-128"/>
                <a:ea typeface="HCR Batang" panose="02030604000101010101" pitchFamily="18" charset="-128"/>
                <a:cs typeface="HCR Batang" panose="02030604000101010101" pitchFamily="18" charset="-128"/>
              </a:rPr>
              <a:t>현재 인터넷 접속 상태 확인</a:t>
            </a:r>
          </a:p>
        </p:txBody>
      </p:sp>
    </p:spTree>
    <p:extLst>
      <p:ext uri="{BB962C8B-B14F-4D97-AF65-F5344CB8AC3E}">
        <p14:creationId xmlns:p14="http://schemas.microsoft.com/office/powerpoint/2010/main" val="6918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3416C-F162-4EB1-A1E0-8BDE062B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0C0FDF-46CD-4D92-A7B9-3E274161B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59" y="1035050"/>
            <a:ext cx="7027281" cy="5141913"/>
          </a:xfrm>
        </p:spPr>
      </p:pic>
    </p:spTree>
    <p:extLst>
      <p:ext uri="{BB962C8B-B14F-4D97-AF65-F5344CB8AC3E}">
        <p14:creationId xmlns:p14="http://schemas.microsoft.com/office/powerpoint/2010/main" val="372504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1FC866-225B-4F0D-8EB4-FD49D9353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98"/>
          <a:stretch/>
        </p:blipFill>
        <p:spPr>
          <a:xfrm>
            <a:off x="2583435" y="1035050"/>
            <a:ext cx="7006336" cy="51419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E3416C-F162-4EB1-A1E0-8BDE062B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CD110BEC-AE82-478D-8A7C-A2E5A94C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12" y="2840565"/>
            <a:ext cx="2882900" cy="1673483"/>
          </a:xfrm>
          <a:prstGeom prst="rect">
            <a:avLst/>
          </a:prstGeom>
          <a:noFill/>
          <a:ln w="0" cap="rnd">
            <a:solidFill>
              <a:srgbClr val="595959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3470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96A5E-F886-49A0-8665-FF9FE358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AD560-E8EA-46F7-BB55-9F6EFAE4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18679-E908-41FE-84EA-1EFED2A0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137" y="1035050"/>
            <a:ext cx="7011725" cy="51419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1AF40F8-E9B1-480F-8859-52E1F3D16776}"/>
              </a:ext>
            </a:extLst>
          </p:cNvPr>
          <p:cNvSpPr/>
          <p:nvPr/>
        </p:nvSpPr>
        <p:spPr>
          <a:xfrm>
            <a:off x="3393712" y="3478845"/>
            <a:ext cx="992657" cy="467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456</Words>
  <Application>Microsoft Office PowerPoint</Application>
  <PresentationFormat>와이드스크린</PresentationFormat>
  <Paragraphs>108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Batang</vt:lpstr>
      <vt:lpstr>Batang</vt:lpstr>
      <vt:lpstr>HCR Batang</vt:lpstr>
      <vt:lpstr>맑은 고딕</vt:lpstr>
      <vt:lpstr>Arial</vt:lpstr>
      <vt:lpstr>Consolas</vt:lpstr>
      <vt:lpstr>Times New Roman</vt:lpstr>
      <vt:lpstr>Office 테마</vt:lpstr>
      <vt:lpstr>ServerTools   A complete solution for Linux-based server users and managers Proudly presented by Gyeonggi Science High School</vt:lpstr>
      <vt:lpstr>PowerPoint 프레젠테이션</vt:lpstr>
      <vt:lpstr>PowerPoint 프레젠테이션</vt:lpstr>
      <vt:lpstr>PowerPoint 프레젠테이션</vt:lpstr>
      <vt:lpstr>개요</vt:lpstr>
      <vt:lpstr>목표</vt:lpstr>
      <vt:lpstr>Login</vt:lpstr>
      <vt:lpstr>Login</vt:lpstr>
      <vt:lpstr>Dashboard</vt:lpstr>
      <vt:lpstr>Monitor</vt:lpstr>
      <vt:lpstr>Manual</vt:lpstr>
      <vt:lpstr>SFTP</vt:lpstr>
      <vt:lpstr>Help</vt:lpstr>
      <vt:lpstr>About</vt:lpstr>
      <vt:lpstr>구조</vt:lpstr>
      <vt:lpstr>디자인</vt:lpstr>
      <vt:lpstr>SSHClient</vt:lpstr>
      <vt:lpstr>ResReader</vt:lpstr>
      <vt:lpstr>StatusReader</vt:lpstr>
      <vt:lpstr>Manual, Help</vt:lpstr>
      <vt:lpstr>About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ServerTools   A complete solution for Linux-based server users and managers Proudly presented by Gyeonggi Science High School</dc:title>
  <dc:creator>준우</dc:creator>
  <cp:lastModifiedBy>Kwon Junu</cp:lastModifiedBy>
  <cp:revision>1</cp:revision>
  <dcterms:created xsi:type="dcterms:W3CDTF">2021-06-15T05:45:34Z</dcterms:created>
  <dcterms:modified xsi:type="dcterms:W3CDTF">2021-07-22T05:25:24Z</dcterms:modified>
</cp:coreProperties>
</file>