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299" r:id="rId3"/>
    <p:sldId id="314" r:id="rId4"/>
    <p:sldId id="315" r:id="rId5"/>
    <p:sldId id="316" r:id="rId6"/>
    <p:sldId id="317" r:id="rId7"/>
    <p:sldId id="318" r:id="rId8"/>
    <p:sldId id="319" r:id="rId9"/>
  </p:sldIdLst>
  <p:sldSz cx="12195175" cy="6859588"/>
  <p:notesSz cx="6858000" cy="9144000"/>
  <p:defaultTextStyle>
    <a:defPPr>
      <a:defRPr lang="ko-KR"/>
    </a:defPPr>
    <a:lvl1pPr marL="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268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535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803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507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1338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7605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3873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0140" algn="l" defTabSz="1172535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96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8" autoAdjust="0"/>
    <p:restoredTop sz="94660"/>
  </p:normalViewPr>
  <p:slideViewPr>
    <p:cSldViewPr showGuides="1">
      <p:cViewPr varScale="1">
        <p:scale>
          <a:sx n="73" d="100"/>
          <a:sy n="73" d="100"/>
        </p:scale>
        <p:origin x="72" y="360"/>
      </p:cViewPr>
      <p:guideLst>
        <p:guide orient="horz" pos="2115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2313-7E71-4F2B-9200-DE9C3C5456C7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3511C-ACF2-4110-8816-AFA52B247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638" y="2130920"/>
            <a:ext cx="10365899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3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1502" y="228653"/>
            <a:ext cx="2743914" cy="48779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759" y="228653"/>
            <a:ext cx="8028490" cy="48779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1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335" y="2907386"/>
            <a:ext cx="10365899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26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8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50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1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76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3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901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759" y="1333809"/>
            <a:ext cx="5386202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9214" y="1333809"/>
            <a:ext cx="5386202" cy="377277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268" indent="0">
              <a:buNone/>
              <a:defRPr sz="2600" b="1"/>
            </a:lvl2pPr>
            <a:lvl3pPr marL="1172535" indent="0">
              <a:buNone/>
              <a:defRPr sz="2300" b="1"/>
            </a:lvl3pPr>
            <a:lvl4pPr marL="1758803" indent="0">
              <a:buNone/>
              <a:defRPr sz="2100" b="1"/>
            </a:lvl4pPr>
            <a:lvl5pPr marL="2345070" indent="0">
              <a:buNone/>
              <a:defRPr sz="2100" b="1"/>
            </a:lvl5pPr>
            <a:lvl6pPr marL="2931338" indent="0">
              <a:buNone/>
              <a:defRPr sz="2100" b="1"/>
            </a:lvl6pPr>
            <a:lvl7pPr marL="3517605" indent="0">
              <a:buNone/>
              <a:defRPr sz="2100" b="1"/>
            </a:lvl7pPr>
            <a:lvl8pPr marL="4103873" indent="0">
              <a:buNone/>
              <a:defRPr sz="2100" b="1"/>
            </a:lvl8pPr>
            <a:lvl9pPr marL="4690140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4981" y="1535469"/>
            <a:ext cx="5390437" cy="63991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268" indent="0">
              <a:buNone/>
              <a:defRPr sz="2600" b="1"/>
            </a:lvl2pPr>
            <a:lvl3pPr marL="1172535" indent="0">
              <a:buNone/>
              <a:defRPr sz="2300" b="1"/>
            </a:lvl3pPr>
            <a:lvl4pPr marL="1758803" indent="0">
              <a:buNone/>
              <a:defRPr sz="2100" b="1"/>
            </a:lvl4pPr>
            <a:lvl5pPr marL="2345070" indent="0">
              <a:buNone/>
              <a:defRPr sz="2100" b="1"/>
            </a:lvl5pPr>
            <a:lvl6pPr marL="2931338" indent="0">
              <a:buNone/>
              <a:defRPr sz="2100" b="1"/>
            </a:lvl6pPr>
            <a:lvl7pPr marL="3517605" indent="0">
              <a:buNone/>
              <a:defRPr sz="2100" b="1"/>
            </a:lvl7pPr>
            <a:lvl8pPr marL="4103873" indent="0">
              <a:buNone/>
              <a:defRPr sz="2100" b="1"/>
            </a:lvl8pPr>
            <a:lvl9pPr marL="4690140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4981" y="2175379"/>
            <a:ext cx="5390437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761" y="273114"/>
            <a:ext cx="4012129" cy="116231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761" y="1435433"/>
            <a:ext cx="4012129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268" indent="0">
              <a:buNone/>
              <a:defRPr sz="1500"/>
            </a:lvl2pPr>
            <a:lvl3pPr marL="1172535" indent="0">
              <a:buNone/>
              <a:defRPr sz="1300"/>
            </a:lvl3pPr>
            <a:lvl4pPr marL="1758803" indent="0">
              <a:buNone/>
              <a:defRPr sz="1200"/>
            </a:lvl4pPr>
            <a:lvl5pPr marL="2345070" indent="0">
              <a:buNone/>
              <a:defRPr sz="1200"/>
            </a:lvl5pPr>
            <a:lvl6pPr marL="2931338" indent="0">
              <a:buNone/>
              <a:defRPr sz="1200"/>
            </a:lvl6pPr>
            <a:lvl7pPr marL="3517605" indent="0">
              <a:buNone/>
              <a:defRPr sz="1200"/>
            </a:lvl7pPr>
            <a:lvl8pPr marL="4103873" indent="0">
              <a:buNone/>
              <a:defRPr sz="1200"/>
            </a:lvl8pPr>
            <a:lvl9pPr marL="469014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0340" y="4801711"/>
            <a:ext cx="7317105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268" indent="0">
              <a:buNone/>
              <a:defRPr sz="3600"/>
            </a:lvl2pPr>
            <a:lvl3pPr marL="1172535" indent="0">
              <a:buNone/>
              <a:defRPr sz="3100"/>
            </a:lvl3pPr>
            <a:lvl4pPr marL="1758803" indent="0">
              <a:buNone/>
              <a:defRPr sz="2600"/>
            </a:lvl4pPr>
            <a:lvl5pPr marL="2345070" indent="0">
              <a:buNone/>
              <a:defRPr sz="2600"/>
            </a:lvl5pPr>
            <a:lvl6pPr marL="2931338" indent="0">
              <a:buNone/>
              <a:defRPr sz="2600"/>
            </a:lvl6pPr>
            <a:lvl7pPr marL="3517605" indent="0">
              <a:buNone/>
              <a:defRPr sz="2600"/>
            </a:lvl7pPr>
            <a:lvl8pPr marL="4103873" indent="0">
              <a:buNone/>
              <a:defRPr sz="2600"/>
            </a:lvl8pPr>
            <a:lvl9pPr marL="4690140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800"/>
            </a:lvl1pPr>
            <a:lvl2pPr marL="586268" indent="0">
              <a:buNone/>
              <a:defRPr sz="1500"/>
            </a:lvl2pPr>
            <a:lvl3pPr marL="1172535" indent="0">
              <a:buNone/>
              <a:defRPr sz="1300"/>
            </a:lvl3pPr>
            <a:lvl4pPr marL="1758803" indent="0">
              <a:buNone/>
              <a:defRPr sz="1200"/>
            </a:lvl4pPr>
            <a:lvl5pPr marL="2345070" indent="0">
              <a:buNone/>
              <a:defRPr sz="1200"/>
            </a:lvl5pPr>
            <a:lvl6pPr marL="2931338" indent="0">
              <a:buNone/>
              <a:defRPr sz="1200"/>
            </a:lvl6pPr>
            <a:lvl7pPr marL="3517605" indent="0">
              <a:buNone/>
              <a:defRPr sz="1200"/>
            </a:lvl7pPr>
            <a:lvl8pPr marL="4103873" indent="0">
              <a:buNone/>
              <a:defRPr sz="1200"/>
            </a:lvl8pPr>
            <a:lvl9pPr marL="469014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846-AB1E-4F39-9876-5AB01BE1E8F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322B-9BBB-4191-99AA-98ACBFF69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562805"/>
          </a:xfrm>
          <a:prstGeom prst="rect">
            <a:avLst/>
          </a:prstGeom>
        </p:spPr>
        <p:txBody>
          <a:bodyPr vert="horz" lIns="117254" tIns="58627" rIns="117254" bIns="58627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759" y="981523"/>
            <a:ext cx="10975658" cy="5146060"/>
          </a:xfrm>
          <a:prstGeom prst="rect">
            <a:avLst/>
          </a:prstGeom>
        </p:spPr>
        <p:txBody>
          <a:bodyPr vert="horz" lIns="117254" tIns="58627" rIns="117254" bIns="586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759" y="6357823"/>
            <a:ext cx="2845541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l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96456846-AB1E-4F39-9876-5AB01BE1E8FA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6685" y="6357823"/>
            <a:ext cx="3861805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9875" y="6357823"/>
            <a:ext cx="2845541" cy="365210"/>
          </a:xfrm>
          <a:prstGeom prst="rect">
            <a:avLst/>
          </a:prstGeom>
        </p:spPr>
        <p:txBody>
          <a:bodyPr vert="horz" lIns="117254" tIns="58627" rIns="117254" bIns="58627" rtlCol="0" anchor="ctr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fld id="{41D3322B-9BBB-4191-99AA-98ACBFF692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2535" rtl="0" eaLnBrk="1" latinLnBrk="1" hangingPunct="1">
        <a:spcBef>
          <a:spcPct val="0"/>
        </a:spcBef>
        <a:buNone/>
        <a:defRPr sz="2800" kern="1200" baseline="0">
          <a:solidFill>
            <a:schemeClr val="tx1">
              <a:lumMod val="65000"/>
              <a:lumOff val="35000"/>
            </a:schemeClr>
          </a:solidFill>
          <a:latin typeface="Consolas" pitchFamily="49" charset="0"/>
          <a:ea typeface="다음_Regular" pitchFamily="2" charset="-127"/>
          <a:cs typeface="+mj-cs"/>
        </a:defRPr>
      </a:lvl1pPr>
    </p:titleStyle>
    <p:bodyStyle>
      <a:lvl1pPr marL="439701" indent="-439701" algn="l" defTabSz="1172535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Consolas" pitchFamily="49" charset="0"/>
          <a:ea typeface="다음_Regular" pitchFamily="2" charset="-127"/>
          <a:cs typeface="+mn-cs"/>
        </a:defRPr>
      </a:lvl1pPr>
      <a:lvl2pPr marL="952685" indent="-366417" algn="l" defTabSz="1172535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Consolas" pitchFamily="49" charset="0"/>
          <a:ea typeface="다음_Regular" pitchFamily="2" charset="-127"/>
          <a:cs typeface="+mn-cs"/>
        </a:defRPr>
      </a:lvl2pPr>
      <a:lvl3pPr marL="1465669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1200" kern="1200" baseline="0">
          <a:solidFill>
            <a:schemeClr val="tx1">
              <a:lumMod val="65000"/>
              <a:lumOff val="35000"/>
            </a:schemeClr>
          </a:solidFill>
          <a:latin typeface="Consolas" pitchFamily="49" charset="0"/>
          <a:ea typeface="다음_Regular" pitchFamily="2" charset="-127"/>
          <a:cs typeface="+mn-cs"/>
        </a:defRPr>
      </a:lvl3pPr>
      <a:lvl4pPr marL="2051936" indent="-293134" algn="l" defTabSz="1172535" rtl="0" eaLnBrk="1" latinLnBrk="1" hangingPunct="1">
        <a:spcBef>
          <a:spcPct val="20000"/>
        </a:spcBef>
        <a:buFont typeface="Arial" pitchFamily="34" charset="0"/>
        <a:buChar char="–"/>
        <a:defRPr sz="1100" kern="1200" baseline="0">
          <a:solidFill>
            <a:schemeClr val="tx1">
              <a:lumMod val="65000"/>
              <a:lumOff val="35000"/>
            </a:schemeClr>
          </a:solidFill>
          <a:latin typeface="Consolas" pitchFamily="49" charset="0"/>
          <a:ea typeface="다음_Regular" pitchFamily="2" charset="-127"/>
          <a:cs typeface="+mn-cs"/>
        </a:defRPr>
      </a:lvl4pPr>
      <a:lvl5pPr marL="2638204" indent="-293134" algn="l" defTabSz="1172535" rtl="0" eaLnBrk="1" latinLnBrk="1" hangingPunct="1">
        <a:spcBef>
          <a:spcPct val="20000"/>
        </a:spcBef>
        <a:buFont typeface="Arial" pitchFamily="34" charset="0"/>
        <a:buChar char="»"/>
        <a:defRPr sz="1100" kern="1200" baseline="0">
          <a:solidFill>
            <a:schemeClr val="tx1">
              <a:lumMod val="65000"/>
              <a:lumOff val="35000"/>
            </a:schemeClr>
          </a:solidFill>
          <a:latin typeface="Consolas" pitchFamily="49" charset="0"/>
          <a:ea typeface="다음_Regular" pitchFamily="2" charset="-127"/>
          <a:cs typeface="+mn-cs"/>
        </a:defRPr>
      </a:lvl5pPr>
      <a:lvl6pPr marL="3224472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10739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7007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3274" indent="-293134" algn="l" defTabSz="1172535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268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535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803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507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1338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7605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3873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0140" algn="l" defTabSz="1172535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1776E-B374-4330-9D1B-750D8E0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ea typeface="+mn-ea"/>
                <a:cs typeface="Arial" pitchFamily="34" charset="0"/>
              </a:rPr>
              <a:t>QUIZ 2</a:t>
            </a:r>
            <a:endParaRPr lang="ko-KR" altLang="en-US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EB32B-8626-4C92-B129-2F1162ED55D6}"/>
              </a:ext>
            </a:extLst>
          </p:cNvPr>
          <p:cNvSpPr txBox="1"/>
          <p:nvPr/>
        </p:nvSpPr>
        <p:spPr>
          <a:xfrm>
            <a:off x="768995" y="1845618"/>
            <a:ext cx="108702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Arial" pitchFamily="34" charset="0"/>
              </a:rPr>
              <a:t>QUIZ-2: Fill in the answer to the question in the PPT</a:t>
            </a:r>
          </a:p>
          <a:p>
            <a:r>
              <a:rPr lang="ko-KR" altLang="en-US" dirty="0">
                <a:latin typeface="Consolas" pitchFamily="49" charset="0"/>
                <a:cs typeface="Arial" pitchFamily="34" charset="0"/>
              </a:rPr>
              <a:t>  </a:t>
            </a:r>
            <a:r>
              <a:rPr lang="en-US" altLang="ko-KR" dirty="0">
                <a:latin typeface="Consolas" pitchFamily="49" charset="0"/>
                <a:cs typeface="Arial" pitchFamily="34" charset="0"/>
              </a:rPr>
              <a:t>-</a:t>
            </a:r>
            <a:r>
              <a:rPr lang="ko-KR" altLang="en-US" dirty="0">
                <a:latin typeface="Consolas" pitchFamily="49" charset="0"/>
                <a:cs typeface="Arial" pitchFamily="34" charset="0"/>
              </a:rPr>
              <a:t> </a:t>
            </a:r>
            <a:r>
              <a:rPr lang="en-US" altLang="ko-KR" dirty="0">
                <a:latin typeface="Consolas" pitchFamily="49" charset="0"/>
                <a:cs typeface="Arial" pitchFamily="34" charset="0"/>
              </a:rPr>
              <a:t>Deadline : 2018-04-20 12:00 pm</a:t>
            </a:r>
          </a:p>
          <a:p>
            <a:r>
              <a:rPr lang="en-US" altLang="ko-KR" dirty="0">
                <a:latin typeface="Consolas" pitchFamily="49" charset="0"/>
                <a:cs typeface="Arial" pitchFamily="34" charset="0"/>
              </a:rPr>
              <a:t>  - File name</a:t>
            </a:r>
            <a:r>
              <a:rPr lang="ko-KR" altLang="en-US" dirty="0">
                <a:latin typeface="Consolas" pitchFamily="49" charset="0"/>
                <a:cs typeface="Arial" pitchFamily="34" charset="0"/>
              </a:rPr>
              <a:t> </a:t>
            </a:r>
            <a:r>
              <a:rPr lang="en-US" altLang="ko-KR" dirty="0">
                <a:latin typeface="Consolas" pitchFamily="49" charset="0"/>
                <a:cs typeface="Arial" pitchFamily="34" charset="0"/>
              </a:rPr>
              <a:t>: [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Graphics Quiz-2</a:t>
            </a:r>
            <a:r>
              <a:rPr lang="en-US" altLang="ko-KR" dirty="0">
                <a:latin typeface="Consolas" pitchFamily="49" charset="0"/>
                <a:cs typeface="Arial" pitchFamily="34" charset="0"/>
              </a:rPr>
              <a:t>][</a:t>
            </a:r>
            <a:r>
              <a:rPr lang="en-US" altLang="ko-KR" dirty="0" err="1">
                <a:latin typeface="Consolas" pitchFamily="49" charset="0"/>
                <a:cs typeface="Arial" pitchFamily="34" charset="0"/>
              </a:rPr>
              <a:t>your_student</a:t>
            </a:r>
            <a:r>
              <a:rPr lang="en-US" altLang="ko-KR" dirty="0">
                <a:latin typeface="Consolas" pitchFamily="49" charset="0"/>
                <a:cs typeface="Arial" pitchFamily="34" charset="0"/>
              </a:rPr>
              <a:t> ID][your name].pptx</a:t>
            </a:r>
          </a:p>
          <a:p>
            <a:r>
              <a:rPr lang="en-US" altLang="ko-KR" dirty="0">
                <a:latin typeface="Consolas" pitchFamily="49" charset="0"/>
                <a:cs typeface="Arial" pitchFamily="34" charset="0"/>
              </a:rPr>
              <a:t>  - email :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kiun91@hotmail.com</a:t>
            </a:r>
          </a:p>
          <a:p>
            <a:r>
              <a:rPr lang="en-US" altLang="ko-KR" dirty="0">
                <a:latin typeface="Consolas" pitchFamily="49" charset="0"/>
                <a:cs typeface="Arial" pitchFamily="34" charset="0"/>
              </a:rPr>
              <a:t>  - email subject : [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Graphics Quiz-2</a:t>
            </a:r>
            <a:r>
              <a:rPr lang="en-US" altLang="ko-KR" dirty="0">
                <a:latin typeface="Consolas" pitchFamily="49" charset="0"/>
                <a:cs typeface="Arial" pitchFamily="34" charset="0"/>
              </a:rPr>
              <a:t>][your student ID] [your name]</a:t>
            </a:r>
          </a:p>
          <a:p>
            <a:pPr marL="457200" indent="-457200">
              <a:buAutoNum type="arabicPeriod"/>
            </a:pPr>
            <a:endParaRPr lang="en-US" altLang="ko-KR" dirty="0">
              <a:latin typeface="Consolas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6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Unity Coordinates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ea typeface="D2Coding" pitchFamily="49" charset="-127"/>
                <a:cs typeface="Arial" pitchFamily="34" charset="0"/>
              </a:rPr>
              <a:t>Q1. Explain the differences between local coordinates and global coordinates.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ea typeface="D2Coding" pitchFamily="49" charset="-127"/>
                <a:cs typeface="Arial" pitchFamily="34" charset="0"/>
              </a:rPr>
              <a:t>Q2. In the following figure, what is the local and global coordinates of object B?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ko-KR" dirty="0">
              <a:ea typeface="D2Coding" pitchFamily="49" charset="-127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41003" y="3607321"/>
            <a:ext cx="6694545" cy="2486769"/>
            <a:chOff x="1129035" y="2853730"/>
            <a:chExt cx="6025852" cy="22383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035" y="2853730"/>
              <a:ext cx="2857500" cy="2238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387" y="2853730"/>
              <a:ext cx="2857500" cy="2238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94" y="3587279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94" y="4903465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01243" y="4184608"/>
            <a:ext cx="3786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3432" y="4680327"/>
            <a:ext cx="3561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4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01. Unity Coordinates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Arial" pitchFamily="34" charset="0"/>
              </a:rPr>
              <a:t>Q3. Using the </a:t>
            </a:r>
            <a:r>
              <a:rPr lang="en-US" altLang="ko-KR" dirty="0" err="1">
                <a:cs typeface="Arial" pitchFamily="34" charset="0"/>
              </a:rPr>
              <a:t>Debug.Log</a:t>
            </a:r>
            <a:r>
              <a:rPr lang="en-US" altLang="ko-KR" dirty="0">
                <a:cs typeface="Arial" pitchFamily="34" charset="0"/>
              </a:rPr>
              <a:t> script, write a script that determines whether the local and global coordinates of the </a:t>
            </a:r>
            <a:r>
              <a:rPr lang="en-US" altLang="ko-KR" dirty="0" err="1">
                <a:cs typeface="Arial" pitchFamily="34" charset="0"/>
              </a:rPr>
              <a:t>GameObject</a:t>
            </a:r>
            <a:r>
              <a:rPr lang="en-US" altLang="ko-KR" dirty="0">
                <a:cs typeface="Arial" pitchFamily="34" charset="0"/>
              </a:rPr>
              <a:t> without the parent are the same. </a:t>
            </a:r>
          </a:p>
          <a:p>
            <a:pPr marL="0" indent="0">
              <a:buNone/>
            </a:pPr>
            <a:r>
              <a:rPr lang="en-US" altLang="ko-KR" dirty="0">
                <a:cs typeface="Arial" pitchFamily="34" charset="0"/>
              </a:rPr>
              <a:t>(Result Text : Same / Not Same)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Movement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Arial" pitchFamily="34" charset="0"/>
              </a:rPr>
              <a:t>Q4. Write code that changes the position of the object executing the script by 1 in the X direction and 1 in the Y direction.</a:t>
            </a: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dirty="0">
                <a:cs typeface="Arial" pitchFamily="34" charset="0"/>
              </a:rPr>
              <a:t>Q5. Explain the differences of following scripts</a:t>
            </a: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dirty="0" err="1">
                <a:cs typeface="Arial" pitchFamily="34" charset="0"/>
              </a:rPr>
              <a:t>transform.Translate</a:t>
            </a:r>
            <a:r>
              <a:rPr lang="en-US" altLang="ko-KR" dirty="0">
                <a:cs typeface="Arial" pitchFamily="34" charset="0"/>
              </a:rPr>
              <a:t> (Vector3.forward) ;</a:t>
            </a:r>
          </a:p>
          <a:p>
            <a:pPr marL="0" indent="0">
              <a:buNone/>
            </a:pPr>
            <a:r>
              <a:rPr lang="en-US" altLang="ko-KR" dirty="0" err="1">
                <a:cs typeface="Arial" pitchFamily="34" charset="0"/>
              </a:rPr>
              <a:t>rigidbody.AddForce</a:t>
            </a:r>
            <a:r>
              <a:rPr lang="en-US" altLang="ko-KR" dirty="0">
                <a:cs typeface="Arial" pitchFamily="34" charset="0"/>
              </a:rPr>
              <a:t> (Vector3.forward) ;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Degree of Arc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cs typeface="Arial" pitchFamily="34" charset="0"/>
              </a:rPr>
              <a:t>Q6. Write code that calculates the angle between the mouse position and the object executing the script.</a:t>
            </a: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endParaRPr lang="en-US" altLang="ko-KR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dirty="0">
                <a:cs typeface="Arial" pitchFamily="34" charset="0"/>
              </a:rPr>
              <a:t>07. Write code that rotate the angle of the object executing the script by 45 degree.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Prefab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Q8. Describe the advantages and application areas of prefab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Q9. Describe the procedure for creating a prefab.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Q10. Write the code that creates the prefab object in an position (0, 0, 0) and </a:t>
            </a:r>
            <a:r>
              <a:rPr lang="en-US" altLang="ko-KR"/>
              <a:t>destroys it after </a:t>
            </a:r>
            <a:r>
              <a:rPr lang="en-US" altLang="ko-KR" dirty="0"/>
              <a:t>5 seconds.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5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7E3-4EAF-44ED-BA22-A1F3318A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05. Joints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908C5-1152-4F65-9F42-8BBBBB81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Q11. Provide an experimental method to explain the difference between the distance joint and the spring joint.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Q12. Provide an experimental method to explain the difference between the fixed joint and the relative joint.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6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50B60-F85B-4628-B638-B5276A9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06. Effector 2D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17B4-2F70-4C42-BA63-B4443B47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Q13. Describe the application area of platform effector 2D.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Q14. Describe the algorithm for implementing Point Effect 2D in 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0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6217</TotalTime>
  <Words>344</Words>
  <Application>Microsoft Office PowerPoint</Application>
  <PresentationFormat>사용자 지정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D2Coding</vt:lpstr>
      <vt:lpstr>다음_Regular</vt:lpstr>
      <vt:lpstr>맑은 고딕</vt:lpstr>
      <vt:lpstr>Arial</vt:lpstr>
      <vt:lpstr>Consolas</vt:lpstr>
      <vt:lpstr>Default Theme</vt:lpstr>
      <vt:lpstr>QUIZ 2</vt:lpstr>
      <vt:lpstr>01. Unity Coordinates</vt:lpstr>
      <vt:lpstr>01. Unity Coordinates</vt:lpstr>
      <vt:lpstr>02. Movement</vt:lpstr>
      <vt:lpstr>03. Degree of Arc</vt:lpstr>
      <vt:lpstr>04. Prefab</vt:lpstr>
      <vt:lpstr>05. Joints</vt:lpstr>
      <vt:lpstr>06. Effector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Chap1. Working in Unity</dc:title>
  <dc:creator>Windows 사용자</dc:creator>
  <cp:lastModifiedBy>Graphics</cp:lastModifiedBy>
  <cp:revision>224</cp:revision>
  <dcterms:created xsi:type="dcterms:W3CDTF">2018-01-19T02:33:27Z</dcterms:created>
  <dcterms:modified xsi:type="dcterms:W3CDTF">2018-04-19T23:49:27Z</dcterms:modified>
</cp:coreProperties>
</file>