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6" r:id="rId7"/>
    <p:sldId id="265" r:id="rId8"/>
    <p:sldId id="268" r:id="rId9"/>
    <p:sldId id="26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565172"/>
    <a:srgbClr val="355166"/>
    <a:srgbClr val="B7337D"/>
    <a:srgbClr val="002835"/>
    <a:srgbClr val="003F7E"/>
    <a:srgbClr val="002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88" y="126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7D6-56FF-481E-B1DF-0B2E02C92DD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F83-92B2-4D13-BC9C-E62A689D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7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7D6-56FF-481E-B1DF-0B2E02C92DD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F83-92B2-4D13-BC9C-E62A689D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9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7D6-56FF-481E-B1DF-0B2E02C92DD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F83-92B2-4D13-BC9C-E62A689D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3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7D6-56FF-481E-B1DF-0B2E02C92DD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F83-92B2-4D13-BC9C-E62A689D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7D6-56FF-481E-B1DF-0B2E02C92DD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F83-92B2-4D13-BC9C-E62A689D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5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7D6-56FF-481E-B1DF-0B2E02C92DD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F83-92B2-4D13-BC9C-E62A689D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9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7D6-56FF-481E-B1DF-0B2E02C92DD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F83-92B2-4D13-BC9C-E62A689D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0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7D6-56FF-481E-B1DF-0B2E02C92DD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F83-92B2-4D13-BC9C-E62A689D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6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7D6-56FF-481E-B1DF-0B2E02C92DD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F83-92B2-4D13-BC9C-E62A689D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1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7D6-56FF-481E-B1DF-0B2E02C92DD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F83-92B2-4D13-BC9C-E62A689D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3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7D6-56FF-481E-B1DF-0B2E02C92DD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8F83-92B2-4D13-BC9C-E62A689D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1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697D6-56FF-481E-B1DF-0B2E02C92DD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8F83-92B2-4D13-BC9C-E62A689D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4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B1BF-9037-4524-96C2-C18FBF2CA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2514" y="2911443"/>
            <a:ext cx="5067730" cy="1123950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Graphics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CA9A99-BE8C-4926-AEFA-8FD040C06338}"/>
              </a:ext>
            </a:extLst>
          </p:cNvPr>
          <p:cNvSpPr/>
          <p:nvPr/>
        </p:nvSpPr>
        <p:spPr>
          <a:xfrm rot="1739443">
            <a:off x="8305800" y="-1123950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64B7CF-274F-4E54-B098-0770133F3963}"/>
              </a:ext>
            </a:extLst>
          </p:cNvPr>
          <p:cNvSpPr/>
          <p:nvPr/>
        </p:nvSpPr>
        <p:spPr>
          <a:xfrm rot="20814010">
            <a:off x="8136822" y="-1704974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383F2E-8874-412F-A87F-17AF1922C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01" y="6153525"/>
            <a:ext cx="1252399" cy="7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0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rgbClr val="565172"/>
            </a:gs>
            <a:gs pos="0">
              <a:srgbClr val="B7337D"/>
            </a:gs>
            <a:gs pos="60000">
              <a:srgbClr val="355166"/>
            </a:gs>
            <a:gs pos="79000">
              <a:srgbClr val="002835"/>
            </a:gs>
            <a:gs pos="100000">
              <a:srgbClr val="002835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FB6E354-C3C1-471C-B12F-02C4F65044FB}"/>
              </a:ext>
            </a:extLst>
          </p:cNvPr>
          <p:cNvSpPr txBox="1">
            <a:spLocks/>
          </p:cNvSpPr>
          <p:nvPr/>
        </p:nvSpPr>
        <p:spPr>
          <a:xfrm>
            <a:off x="3212182" y="2867025"/>
            <a:ext cx="2719636" cy="1123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B1BF-9037-4524-96C2-C18FBF2CA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372597"/>
            <a:ext cx="1638300" cy="818028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Index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CA9A99-BE8C-4926-AEFA-8FD040C06338}"/>
              </a:ext>
            </a:extLst>
          </p:cNvPr>
          <p:cNvSpPr/>
          <p:nvPr/>
        </p:nvSpPr>
        <p:spPr>
          <a:xfrm rot="1739443">
            <a:off x="8305800" y="-1123950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64B7CF-274F-4E54-B098-0770133F3963}"/>
              </a:ext>
            </a:extLst>
          </p:cNvPr>
          <p:cNvSpPr/>
          <p:nvPr/>
        </p:nvSpPr>
        <p:spPr>
          <a:xfrm rot="20814010">
            <a:off x="8136822" y="-1704974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383F2E-8874-412F-A87F-17AF1922C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01" y="6153525"/>
            <a:ext cx="1252399" cy="704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6634EB-7DB6-4DA0-B22C-71CCF9F2876D}"/>
              </a:ext>
            </a:extLst>
          </p:cNvPr>
          <p:cNvSpPr txBox="1"/>
          <p:nvPr/>
        </p:nvSpPr>
        <p:spPr>
          <a:xfrm>
            <a:off x="1539766" y="1582340"/>
            <a:ext cx="29527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Sprite</a:t>
            </a: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400" b="1" dirty="0" err="1">
                <a:solidFill>
                  <a:schemeClr val="bg1"/>
                </a:solidFill>
              </a:rPr>
              <a:t>Rigidbody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Collider</a:t>
            </a: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Joint</a:t>
            </a: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Effector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65953A-0647-4DA9-BA49-CE92758A7AA1}"/>
              </a:ext>
            </a:extLst>
          </p:cNvPr>
          <p:cNvSpPr/>
          <p:nvPr/>
        </p:nvSpPr>
        <p:spPr>
          <a:xfrm rot="5400000">
            <a:off x="981713" y="90445"/>
            <a:ext cx="118468" cy="2081897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CA9A99-BE8C-4926-AEFA-8FD040C06338}"/>
              </a:ext>
            </a:extLst>
          </p:cNvPr>
          <p:cNvSpPr/>
          <p:nvPr/>
        </p:nvSpPr>
        <p:spPr>
          <a:xfrm rot="657108">
            <a:off x="296756" y="-4171389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64B7CF-274F-4E54-B098-0770133F3963}"/>
              </a:ext>
            </a:extLst>
          </p:cNvPr>
          <p:cNvSpPr/>
          <p:nvPr/>
        </p:nvSpPr>
        <p:spPr>
          <a:xfrm rot="3362946">
            <a:off x="476248" y="-2836432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383F2E-8874-412F-A87F-17AF1922C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01" y="6153525"/>
            <a:ext cx="1252399" cy="704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D16B1BF-9037-4524-96C2-C18FBF2CA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3839" y="1971850"/>
            <a:ext cx="2676322" cy="1045732"/>
          </a:xfrm>
        </p:spPr>
        <p:txBody>
          <a:bodyPr>
            <a:normAutofit/>
          </a:bodyPr>
          <a:lstStyle/>
          <a:p>
            <a:r>
              <a:rPr lang="en-US" altLang="ko-KR" sz="5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Sprite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74D3BC-1542-41BA-A788-B5CE45811D57}"/>
              </a:ext>
            </a:extLst>
          </p:cNvPr>
          <p:cNvSpPr txBox="1">
            <a:spLocks/>
          </p:cNvSpPr>
          <p:nvPr/>
        </p:nvSpPr>
        <p:spPr>
          <a:xfrm>
            <a:off x="453817" y="3128851"/>
            <a:ext cx="8279644" cy="648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영상 속에 작은 </a:t>
            </a: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차원 비트맵이나 애니메이션을 합성하는 기술</a:t>
            </a:r>
            <a:r>
              <a:rPr lang="en-US" altLang="ko-KR" sz="1900" b="1" dirty="0">
                <a:solidFill>
                  <a:schemeClr val="bg1"/>
                </a:solidFill>
              </a:rPr>
              <a:t>(wiki)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C3071A-0CD7-4E00-926F-4EFE2A9BB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82" y="4426845"/>
            <a:ext cx="3398835" cy="110147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D77AD3-D6BB-475C-BB7C-AEDE16F57309}"/>
              </a:ext>
            </a:extLst>
          </p:cNvPr>
          <p:cNvSpPr/>
          <p:nvPr/>
        </p:nvSpPr>
        <p:spPr>
          <a:xfrm>
            <a:off x="2986920" y="3777848"/>
            <a:ext cx="31758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</a:rPr>
              <a:t>2D </a:t>
            </a:r>
            <a:r>
              <a:rPr lang="ko-KR" altLang="en-US" sz="2200" b="1" dirty="0">
                <a:solidFill>
                  <a:schemeClr val="bg1"/>
                </a:solidFill>
              </a:rPr>
              <a:t>그래픽</a:t>
            </a:r>
            <a:r>
              <a:rPr lang="en-US" altLang="ko-KR" sz="2200" b="1" dirty="0">
                <a:solidFill>
                  <a:schemeClr val="bg1"/>
                </a:solidFill>
              </a:rPr>
              <a:t> </a:t>
            </a:r>
            <a:r>
              <a:rPr lang="ko-KR" altLang="en-US" sz="2200" b="1" dirty="0">
                <a:solidFill>
                  <a:schemeClr val="bg1"/>
                </a:solidFill>
              </a:rPr>
              <a:t>오브젝트</a:t>
            </a:r>
            <a:r>
              <a:rPr lang="en-US" altLang="ko-KR" sz="1600" b="1" dirty="0">
                <a:solidFill>
                  <a:schemeClr val="bg1"/>
                </a:solidFill>
              </a:rPr>
              <a:t>(unity)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2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CA9A99-BE8C-4926-AEFA-8FD040C06338}"/>
              </a:ext>
            </a:extLst>
          </p:cNvPr>
          <p:cNvSpPr/>
          <p:nvPr/>
        </p:nvSpPr>
        <p:spPr>
          <a:xfrm rot="657108">
            <a:off x="296756" y="-4171389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64B7CF-274F-4E54-B098-0770133F3963}"/>
              </a:ext>
            </a:extLst>
          </p:cNvPr>
          <p:cNvSpPr/>
          <p:nvPr/>
        </p:nvSpPr>
        <p:spPr>
          <a:xfrm rot="3362946">
            <a:off x="476248" y="-2836432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383F2E-8874-412F-A87F-17AF1922C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01" y="6153525"/>
            <a:ext cx="1252399" cy="704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D16B1BF-9037-4524-96C2-C18FBF2CA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300" y="1714500"/>
            <a:ext cx="3835399" cy="1305296"/>
          </a:xfrm>
        </p:spPr>
        <p:txBody>
          <a:bodyPr>
            <a:normAutofit/>
          </a:bodyPr>
          <a:lstStyle/>
          <a:p>
            <a:r>
              <a:rPr lang="en-US" altLang="ko-KR" sz="5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Rigidbody</a:t>
            </a:r>
            <a:endParaRPr lang="ko-KR" altLang="en-US" sz="5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74D3BC-1542-41BA-A788-B5CE45811D57}"/>
              </a:ext>
            </a:extLst>
          </p:cNvPr>
          <p:cNvSpPr txBox="1">
            <a:spLocks/>
          </p:cNvSpPr>
          <p:nvPr/>
        </p:nvSpPr>
        <p:spPr>
          <a:xfrm>
            <a:off x="453817" y="3128851"/>
            <a:ext cx="8279644" cy="648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외부의 힘을 받아도 그 크기와 모양이 변하지 않은 이상적인 고체</a:t>
            </a:r>
            <a:endParaRPr lang="en-US" altLang="ko-KR" sz="19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C8A482-B15F-47BE-97CB-18557814D41F}"/>
              </a:ext>
            </a:extLst>
          </p:cNvPr>
          <p:cNvSpPr/>
          <p:nvPr/>
        </p:nvSpPr>
        <p:spPr>
          <a:xfrm>
            <a:off x="2396563" y="3777848"/>
            <a:ext cx="43941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물리적인 기능을 가지게 </a:t>
            </a:r>
            <a:r>
              <a:rPr lang="ko-KR" altLang="en-US" sz="2200" b="1" dirty="0" err="1">
                <a:solidFill>
                  <a:schemeClr val="bg1"/>
                </a:solidFill>
              </a:rPr>
              <a:t>해줌</a:t>
            </a:r>
            <a:r>
              <a:rPr lang="en-US" altLang="ko-KR" sz="1600" b="1" dirty="0">
                <a:solidFill>
                  <a:schemeClr val="bg1"/>
                </a:solidFill>
              </a:rPr>
              <a:t>(unity)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814E20-CD37-4A89-B0CE-5933E5937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79" y="4263146"/>
            <a:ext cx="1616721" cy="23466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C88CFC-7832-4582-8EFE-26253BFBB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68" y="4263146"/>
            <a:ext cx="1579354" cy="229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CA9A99-BE8C-4926-AEFA-8FD040C06338}"/>
              </a:ext>
            </a:extLst>
          </p:cNvPr>
          <p:cNvSpPr/>
          <p:nvPr/>
        </p:nvSpPr>
        <p:spPr>
          <a:xfrm rot="657108">
            <a:off x="296756" y="-4171389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64B7CF-274F-4E54-B098-0770133F3963}"/>
              </a:ext>
            </a:extLst>
          </p:cNvPr>
          <p:cNvSpPr/>
          <p:nvPr/>
        </p:nvSpPr>
        <p:spPr>
          <a:xfrm rot="3362946">
            <a:off x="476248" y="-2836432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383F2E-8874-412F-A87F-17AF1922C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01" y="6153525"/>
            <a:ext cx="1252399" cy="704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D16B1BF-9037-4524-96C2-C18FBF2CA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300" y="1714500"/>
            <a:ext cx="3835399" cy="1305296"/>
          </a:xfrm>
        </p:spPr>
        <p:txBody>
          <a:bodyPr>
            <a:normAutofit/>
          </a:bodyPr>
          <a:lstStyle/>
          <a:p>
            <a:r>
              <a:rPr lang="en-US" altLang="ko-KR" sz="5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Collider</a:t>
            </a:r>
            <a:endParaRPr lang="ko-KR" altLang="en-US" sz="5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74D3BC-1542-41BA-A788-B5CE45811D57}"/>
              </a:ext>
            </a:extLst>
          </p:cNvPr>
          <p:cNvSpPr txBox="1">
            <a:spLocks/>
          </p:cNvSpPr>
          <p:nvPr/>
        </p:nvSpPr>
        <p:spPr>
          <a:xfrm>
            <a:off x="453817" y="3128851"/>
            <a:ext cx="8279644" cy="648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err="1">
                <a:solidFill>
                  <a:schemeClr val="bg1"/>
                </a:solidFill>
              </a:rPr>
              <a:t>충돌체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충돌 범위 설정 가능</a:t>
            </a:r>
            <a:endParaRPr lang="en-US" altLang="ko-KR" sz="19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81CD2E-F1EA-47D4-BE55-BD303A62E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42" y="3954893"/>
            <a:ext cx="1848138" cy="23266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76054D-3842-442F-9892-B13E86292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47" y="3944510"/>
            <a:ext cx="1856386" cy="23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CA9A99-BE8C-4926-AEFA-8FD040C06338}"/>
              </a:ext>
            </a:extLst>
          </p:cNvPr>
          <p:cNvSpPr/>
          <p:nvPr/>
        </p:nvSpPr>
        <p:spPr>
          <a:xfrm rot="657108">
            <a:off x="296756" y="-4171389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64B7CF-274F-4E54-B098-0770133F3963}"/>
              </a:ext>
            </a:extLst>
          </p:cNvPr>
          <p:cNvSpPr/>
          <p:nvPr/>
        </p:nvSpPr>
        <p:spPr>
          <a:xfrm rot="3362946">
            <a:off x="476248" y="-2836432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383F2E-8874-412F-A87F-17AF1922C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01" y="6153525"/>
            <a:ext cx="1252399" cy="704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D16B1BF-9037-4524-96C2-C18FBF2CA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300" y="1714500"/>
            <a:ext cx="3835399" cy="1305296"/>
          </a:xfrm>
        </p:spPr>
        <p:txBody>
          <a:bodyPr>
            <a:normAutofit/>
          </a:bodyPr>
          <a:lstStyle/>
          <a:p>
            <a:r>
              <a:rPr lang="en-US" altLang="ko-KR" sz="5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Collider</a:t>
            </a:r>
            <a:endParaRPr lang="ko-KR" altLang="en-US" sz="5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74D3BC-1542-41BA-A788-B5CE45811D57}"/>
              </a:ext>
            </a:extLst>
          </p:cNvPr>
          <p:cNvSpPr txBox="1">
            <a:spLocks/>
          </p:cNvSpPr>
          <p:nvPr/>
        </p:nvSpPr>
        <p:spPr>
          <a:xfrm>
            <a:off x="453817" y="3128851"/>
            <a:ext cx="8279644" cy="648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err="1">
                <a:solidFill>
                  <a:schemeClr val="bg1"/>
                </a:solidFill>
              </a:rPr>
              <a:t>충돌체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충돌 범위 설정 가능</a:t>
            </a:r>
            <a:endParaRPr lang="en-US" altLang="ko-KR" sz="1900" b="1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7EBF1ED-0416-463B-A241-640CBB5CB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39" y="1843936"/>
            <a:ext cx="4675520" cy="34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CA9A99-BE8C-4926-AEFA-8FD040C06338}"/>
              </a:ext>
            </a:extLst>
          </p:cNvPr>
          <p:cNvSpPr/>
          <p:nvPr/>
        </p:nvSpPr>
        <p:spPr>
          <a:xfrm rot="657108">
            <a:off x="296756" y="-4171389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64B7CF-274F-4E54-B098-0770133F3963}"/>
              </a:ext>
            </a:extLst>
          </p:cNvPr>
          <p:cNvSpPr/>
          <p:nvPr/>
        </p:nvSpPr>
        <p:spPr>
          <a:xfrm rot="3362946">
            <a:off x="476248" y="-2836432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383F2E-8874-412F-A87F-17AF1922C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01" y="6153525"/>
            <a:ext cx="1252399" cy="704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D16B1BF-9037-4524-96C2-C18FBF2CA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300" y="1714500"/>
            <a:ext cx="3835399" cy="1305296"/>
          </a:xfrm>
        </p:spPr>
        <p:txBody>
          <a:bodyPr>
            <a:normAutofit/>
          </a:bodyPr>
          <a:lstStyle/>
          <a:p>
            <a:r>
              <a:rPr lang="en-US" altLang="ko-KR" sz="5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</a:t>
            </a:r>
            <a:endParaRPr lang="ko-KR" altLang="en-US" sz="5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74D3BC-1542-41BA-A788-B5CE45811D57}"/>
              </a:ext>
            </a:extLst>
          </p:cNvPr>
          <p:cNvSpPr txBox="1">
            <a:spLocks/>
          </p:cNvSpPr>
          <p:nvPr/>
        </p:nvSpPr>
        <p:spPr>
          <a:xfrm>
            <a:off x="453817" y="3128851"/>
            <a:ext cx="8279644" cy="648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게임 오브젝트를 하나로 연결 합니다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  <a:endParaRPr lang="en-US" altLang="ko-KR" sz="19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27B821-6052-4C92-903F-8481B147F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77" y="4125132"/>
            <a:ext cx="1610844" cy="22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CA9A99-BE8C-4926-AEFA-8FD040C06338}"/>
              </a:ext>
            </a:extLst>
          </p:cNvPr>
          <p:cNvSpPr/>
          <p:nvPr/>
        </p:nvSpPr>
        <p:spPr>
          <a:xfrm rot="657108">
            <a:off x="296756" y="-4171389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64B7CF-274F-4E54-B098-0770133F3963}"/>
              </a:ext>
            </a:extLst>
          </p:cNvPr>
          <p:cNvSpPr/>
          <p:nvPr/>
        </p:nvSpPr>
        <p:spPr>
          <a:xfrm rot="3362946">
            <a:off x="476248" y="-2836432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383F2E-8874-412F-A87F-17AF1922C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01" y="6153525"/>
            <a:ext cx="1252399" cy="704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D16B1BF-9037-4524-96C2-C18FBF2CA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300" y="1714500"/>
            <a:ext cx="3835399" cy="1305296"/>
          </a:xfrm>
        </p:spPr>
        <p:txBody>
          <a:bodyPr>
            <a:normAutofit/>
          </a:bodyPr>
          <a:lstStyle/>
          <a:p>
            <a:r>
              <a:rPr lang="en-US" altLang="ko-KR" sz="5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</a:t>
            </a:r>
            <a:endParaRPr lang="ko-KR" altLang="en-US" sz="5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74D3BC-1542-41BA-A788-B5CE45811D57}"/>
              </a:ext>
            </a:extLst>
          </p:cNvPr>
          <p:cNvSpPr txBox="1">
            <a:spLocks/>
          </p:cNvSpPr>
          <p:nvPr/>
        </p:nvSpPr>
        <p:spPr>
          <a:xfrm>
            <a:off x="453817" y="3128851"/>
            <a:ext cx="8279644" cy="648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두개의 게임 오브젝트를 하나로 연결 합니다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  <a:endParaRPr lang="en-US" altLang="ko-KR" sz="19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662AA4-0914-44B5-9981-61133333C4CA}"/>
              </a:ext>
            </a:extLst>
          </p:cNvPr>
          <p:cNvSpPr/>
          <p:nvPr/>
        </p:nvSpPr>
        <p:spPr>
          <a:xfrm>
            <a:off x="927475" y="4207842"/>
            <a:ext cx="1026191" cy="10261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70995-3DC8-44E7-9043-949D18EBEE14}"/>
              </a:ext>
            </a:extLst>
          </p:cNvPr>
          <p:cNvSpPr/>
          <p:nvPr/>
        </p:nvSpPr>
        <p:spPr>
          <a:xfrm>
            <a:off x="2182456" y="4207841"/>
            <a:ext cx="1026191" cy="10261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653291-4E9F-4BB8-9E29-0300CDD94440}"/>
              </a:ext>
            </a:extLst>
          </p:cNvPr>
          <p:cNvSpPr/>
          <p:nvPr/>
        </p:nvSpPr>
        <p:spPr>
          <a:xfrm>
            <a:off x="3437437" y="4201259"/>
            <a:ext cx="1026191" cy="10261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D0611E-CD4E-4F57-A8FC-D7637A248B59}"/>
              </a:ext>
            </a:extLst>
          </p:cNvPr>
          <p:cNvSpPr/>
          <p:nvPr/>
        </p:nvSpPr>
        <p:spPr>
          <a:xfrm>
            <a:off x="4669715" y="4201258"/>
            <a:ext cx="1026191" cy="10261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힌지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882840-B8DB-4E9D-AACE-1EC314950A6C}"/>
              </a:ext>
            </a:extLst>
          </p:cNvPr>
          <p:cNvSpPr/>
          <p:nvPr/>
        </p:nvSpPr>
        <p:spPr>
          <a:xfrm>
            <a:off x="5948366" y="4201257"/>
            <a:ext cx="1026191" cy="10261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슬라이더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37AECC-88F8-44DF-86A2-3FAD802EA2C8}"/>
              </a:ext>
            </a:extLst>
          </p:cNvPr>
          <p:cNvSpPr/>
          <p:nvPr/>
        </p:nvSpPr>
        <p:spPr>
          <a:xfrm>
            <a:off x="7207115" y="4201256"/>
            <a:ext cx="1026191" cy="10261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스프링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C771D1-7D4C-4E6E-AE5C-91526E489404}"/>
              </a:ext>
            </a:extLst>
          </p:cNvPr>
          <p:cNvSpPr/>
          <p:nvPr/>
        </p:nvSpPr>
        <p:spPr>
          <a:xfrm>
            <a:off x="3437437" y="5455061"/>
            <a:ext cx="1026191" cy="10261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타겟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A12120-1CD9-4D2F-9DAE-8FCF6C56DDCF}"/>
              </a:ext>
            </a:extLst>
          </p:cNvPr>
          <p:cNvSpPr/>
          <p:nvPr/>
        </p:nvSpPr>
        <p:spPr>
          <a:xfrm>
            <a:off x="4680374" y="5439906"/>
            <a:ext cx="1026191" cy="10261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휠</a:t>
            </a:r>
          </a:p>
        </p:txBody>
      </p:sp>
    </p:spTree>
    <p:extLst>
      <p:ext uri="{BB962C8B-B14F-4D97-AF65-F5344CB8AC3E}">
        <p14:creationId xmlns:p14="http://schemas.microsoft.com/office/powerpoint/2010/main" val="66791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CA9A99-BE8C-4926-AEFA-8FD040C06338}"/>
              </a:ext>
            </a:extLst>
          </p:cNvPr>
          <p:cNvSpPr/>
          <p:nvPr/>
        </p:nvSpPr>
        <p:spPr>
          <a:xfrm rot="657108">
            <a:off x="296756" y="-4171389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64B7CF-274F-4E54-B098-0770133F3963}"/>
              </a:ext>
            </a:extLst>
          </p:cNvPr>
          <p:cNvSpPr/>
          <p:nvPr/>
        </p:nvSpPr>
        <p:spPr>
          <a:xfrm rot="3362946">
            <a:off x="476248" y="-2836432"/>
            <a:ext cx="304800" cy="9906000"/>
          </a:xfrm>
          <a:prstGeom prst="rect">
            <a:avLst/>
          </a:prstGeom>
          <a:gradFill>
            <a:gsLst>
              <a:gs pos="44000">
                <a:srgbClr val="565172"/>
              </a:gs>
              <a:gs pos="0">
                <a:srgbClr val="B7337D"/>
              </a:gs>
              <a:gs pos="60000">
                <a:srgbClr val="355166"/>
              </a:gs>
              <a:gs pos="79000">
                <a:srgbClr val="002835"/>
              </a:gs>
              <a:gs pos="100000">
                <a:srgbClr val="00283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383F2E-8874-412F-A87F-17AF1922C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01" y="6153525"/>
            <a:ext cx="1252399" cy="704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D16B1BF-9037-4524-96C2-C18FBF2CA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300" y="1714500"/>
            <a:ext cx="3835399" cy="1305296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+mn-ea"/>
                <a:ea typeface="+mn-ea"/>
              </a:rPr>
              <a:t>Effector</a:t>
            </a:r>
            <a:endParaRPr lang="ko-KR" altLang="en-US" sz="5100" b="1" dirty="0">
              <a:solidFill>
                <a:schemeClr val="bg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74D3BC-1542-41BA-A788-B5CE45811D57}"/>
              </a:ext>
            </a:extLst>
          </p:cNvPr>
          <p:cNvSpPr txBox="1">
            <a:spLocks/>
          </p:cNvSpPr>
          <p:nvPr/>
        </p:nvSpPr>
        <p:spPr>
          <a:xfrm>
            <a:off x="453817" y="3128851"/>
            <a:ext cx="8279644" cy="648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err="1">
                <a:solidFill>
                  <a:schemeClr val="bg1"/>
                </a:solidFill>
              </a:rPr>
              <a:t>콜라이더가</a:t>
            </a:r>
            <a:r>
              <a:rPr lang="ko-KR" altLang="en-US" sz="2400" b="1" dirty="0">
                <a:solidFill>
                  <a:schemeClr val="bg1"/>
                </a:solidFill>
              </a:rPr>
              <a:t> 서로 </a:t>
            </a:r>
            <a:r>
              <a:rPr lang="ko-KR" altLang="en-US" sz="2400" b="1" dirty="0" err="1">
                <a:solidFill>
                  <a:schemeClr val="bg1"/>
                </a:solidFill>
              </a:rPr>
              <a:t>접촉할때</a:t>
            </a:r>
            <a:r>
              <a:rPr lang="ko-KR" altLang="en-US" sz="2400" b="1" dirty="0">
                <a:solidFill>
                  <a:schemeClr val="bg1"/>
                </a:solidFill>
              </a:rPr>
              <a:t>  물리적인 힘을 지정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756503-886E-468A-B82B-098B76CCB995}"/>
              </a:ext>
            </a:extLst>
          </p:cNvPr>
          <p:cNvSpPr/>
          <p:nvPr/>
        </p:nvSpPr>
        <p:spPr>
          <a:xfrm>
            <a:off x="1539767" y="4451831"/>
            <a:ext cx="1026191" cy="10261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899C74-3205-46AA-A640-BC602074FFAE}"/>
              </a:ext>
            </a:extLst>
          </p:cNvPr>
          <p:cNvSpPr/>
          <p:nvPr/>
        </p:nvSpPr>
        <p:spPr>
          <a:xfrm>
            <a:off x="2794748" y="4453350"/>
            <a:ext cx="1026191" cy="10261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77B06C-AB6B-4A49-B61B-0604E5E38DFB}"/>
              </a:ext>
            </a:extLst>
          </p:cNvPr>
          <p:cNvSpPr/>
          <p:nvPr/>
        </p:nvSpPr>
        <p:spPr>
          <a:xfrm>
            <a:off x="4049729" y="4451832"/>
            <a:ext cx="1026191" cy="10261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포인트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574CE1-F863-4FA8-B6F4-9381AF35BE2C}"/>
              </a:ext>
            </a:extLst>
          </p:cNvPr>
          <p:cNvSpPr/>
          <p:nvPr/>
        </p:nvSpPr>
        <p:spPr>
          <a:xfrm>
            <a:off x="5304710" y="4451830"/>
            <a:ext cx="1026191" cy="10261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플랫폼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973EAB-67FC-4B13-ABBE-E266077405CF}"/>
              </a:ext>
            </a:extLst>
          </p:cNvPr>
          <p:cNvSpPr/>
          <p:nvPr/>
        </p:nvSpPr>
        <p:spPr>
          <a:xfrm>
            <a:off x="6543091" y="4451829"/>
            <a:ext cx="1026191" cy="10261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표면</a:t>
            </a:r>
          </a:p>
        </p:txBody>
      </p:sp>
    </p:spTree>
    <p:extLst>
      <p:ext uri="{BB962C8B-B14F-4D97-AF65-F5344CB8AC3E}">
        <p14:creationId xmlns:p14="http://schemas.microsoft.com/office/powerpoint/2010/main" val="9856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</TotalTime>
  <Words>95</Words>
  <Application>Microsoft Office PowerPoint</Application>
  <PresentationFormat>화면 슬라이드 쇼(4:3)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Graphics </vt:lpstr>
      <vt:lpstr>Index</vt:lpstr>
      <vt:lpstr>Sprite</vt:lpstr>
      <vt:lpstr>Rigidbody</vt:lpstr>
      <vt:lpstr>Collider</vt:lpstr>
      <vt:lpstr>Collider</vt:lpstr>
      <vt:lpstr>Joint</vt:lpstr>
      <vt:lpstr>Joint</vt:lpstr>
      <vt:lpstr>Effector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그래픽스 용어 정리</dc:title>
  <dc:creator>남명준</dc:creator>
  <cp:lastModifiedBy>남명준</cp:lastModifiedBy>
  <cp:revision>23</cp:revision>
  <dcterms:created xsi:type="dcterms:W3CDTF">2018-03-15T08:41:00Z</dcterms:created>
  <dcterms:modified xsi:type="dcterms:W3CDTF">2018-03-16T00:06:57Z</dcterms:modified>
</cp:coreProperties>
</file>