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3" r:id="rId3"/>
    <p:sldId id="284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  <p:sldId id="278" r:id="rId15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  <p:embeddedFont>
      <p:font typeface="HY헤드라인M" panose="0203060000010101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08456E"/>
    <a:srgbClr val="3D3C3E"/>
    <a:srgbClr val="063656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-1694" y="-33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1214" y="1019166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spc="-25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그래픽스</a:t>
            </a:r>
            <a:endParaRPr lang="ko-KR" altLang="en-US" sz="5400" spc="-2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2013211674</a:t>
            </a:r>
          </a:p>
          <a:p>
            <a:pPr algn="l">
              <a:lnSpc>
                <a:spcPct val="150000"/>
              </a:lnSpc>
            </a:pP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서원덕</a:t>
            </a:r>
            <a:endParaRPr lang="en-US" altLang="ko-KR" sz="12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2060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아틀라스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Atlas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67803" y="1112838"/>
            <a:ext cx="4203000" cy="54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Cube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오브젝트가 각각의 텍스처를 사용한다 했을 때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드로우 콜은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발생한다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이미지를 하나의 텍스처에 묶어 둔 것을 아틀라스라 부른다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텍스처를 하나의 아틀라스로 묶는다면 드로우 콜은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된다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219" name="Picture 3" descr="C:\Users\Seo\Desktop\딱따구리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6" y="1852613"/>
            <a:ext cx="4109794" cy="24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Seo\Desktop\딱따구리\wq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5" y="4407155"/>
            <a:ext cx="2266995" cy="21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</a:t>
            </a:r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043680" y="1905318"/>
            <a:ext cx="4727123" cy="448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패커는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아틀라스를 생성하는 과정을 자동화 한다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디폴트로 비활성화 되어있으나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Edit -&gt; Project Settings -&gt;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Editor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변경할 수 있다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패커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창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(Window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Sprite Packer)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열고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버튼을 누르면 텍스처가 아틀라스로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패킹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42" name="Picture 2" descr="C:\Users\Seo\Desktop\딱따구리\ewq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2" y="1810703"/>
            <a:ext cx="3374077" cy="457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4802" y="4897120"/>
            <a:ext cx="3374077" cy="14935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</a:t>
            </a:r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0" name="Picture 2" descr="C:\Users\Seo\Desktop\딱따구리\SpritePacker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2" y="1898013"/>
            <a:ext cx="6610497" cy="45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패커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패킹 정책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4" y="1905318"/>
            <a:ext cx="8406000" cy="4485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DefaultPackerPolicy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Packing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에 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[TIGHT]”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지정되어 있지 않다면 디폴트로 사각 패킹을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패킹 태그를 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[TIGHT]Character”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설정하면 타이트 패킹을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TightPackerPolicy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타이트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메시를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가지고 있으면 디폴트로 타이트 패킹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Packing Tag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에 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[RECT]”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지정되어 있으면 사각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패킹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TightRotateEnabledSpritePackerPolicy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타이트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메시를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가지고 있으면 디폴트로 타이트 패킹을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스프라이트의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회전이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Packing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에 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[RECT]”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지정되어 있으면 사각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패킹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95068" y="1991581"/>
            <a:ext cx="4235274" cy="3952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Assets&gt;Create&gt;Sprites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만들고자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플레이스홀더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스프라이트를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C:\Users\Seo\Desktop\1_SpriteCreator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1991581"/>
            <a:ext cx="3774143" cy="39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803" y="401119"/>
            <a:ext cx="240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에이전트 시스템</a:t>
            </a:r>
            <a:endParaRPr lang="en-US" altLang="ko-KR" sz="1600" spc="-30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Seo\Desktop\3_SpriteCreator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2114549"/>
            <a:ext cx="3902397" cy="36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495068" y="1991581"/>
            <a:ext cx="4235274" cy="3952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삼각형부터 육각형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원형의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플레이스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홀더가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존재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22310" y="1997393"/>
            <a:ext cx="4339277" cy="197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씬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뷰에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올린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클릭하면 우측의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인스펙터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창에서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스프라이트의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설정을 변경할 수 있다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3075" name="Picture 3" descr="C:\Users\Seo\Desktop\인스펙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0" y="1997393"/>
            <a:ext cx="3622914" cy="43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4633182"/>
            <a:ext cx="8406000" cy="197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필드의 오른쪽에 있는 작은 원을 클릭하여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필드를 편집할 수 있음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C:\Users\Seo\Desktop\4_SpriteCreator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2" y="1991580"/>
            <a:ext cx="4872723" cy="231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eo\Desktop\5_SpriteCreator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59" y="1991580"/>
            <a:ext cx="2191939" cy="42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7761" y="2306320"/>
            <a:ext cx="279444" cy="264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3"/>
          </p:cNvCxnSpPr>
          <p:nvPr/>
        </p:nvCxnSpPr>
        <p:spPr>
          <a:xfrm>
            <a:off x="5217205" y="2438400"/>
            <a:ext cx="129535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에디터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4922584"/>
            <a:ext cx="8406000" cy="197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텍스처에 단 하나의 그래픽 요소만 있는 경우가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있으나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관련된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그래픽스를 하나의 이미지로 합치는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편리할 때가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많다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123" name="Picture 3" descr="C:\Users\Seo\Desktop\부엉이\[번역기]라 이어 트레 이닝_나, 교관을 믿고 싸우겠습니다_\Graphics\Characters\Actor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53" y="1920462"/>
            <a:ext cx="42576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eo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3" y="1920461"/>
            <a:ext cx="3181037" cy="29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에디터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4922584"/>
            <a:ext cx="8406000" cy="197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인스펙터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창의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에디터에서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분할할 타입과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피봇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중심점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위치를 정한 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Slice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하면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172" name="Picture 4" descr="C:\Users\Seo\Desktop\딱따구리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2" y="1823085"/>
            <a:ext cx="3506157" cy="26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Seo\Desktop\딱따구리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89" y="1823085"/>
            <a:ext cx="3527350" cy="26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7172" idx="3"/>
          </p:cNvCxnSpPr>
          <p:nvPr/>
        </p:nvCxnSpPr>
        <p:spPr>
          <a:xfrm flipV="1">
            <a:off x="3870959" y="1960880"/>
            <a:ext cx="915030" cy="120290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에디터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303519" y="1793558"/>
            <a:ext cx="3467283" cy="197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이미지 요소를 추출할 수 있다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8194" name="Picture 2" descr="C:\Users\Seo\Desktop\딱따구리\에딧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3" y="1793558"/>
            <a:ext cx="4776157" cy="42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5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90833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106059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스프라이트</a:t>
            </a:r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spc="-150" dirty="0" err="1" smtClean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</a:t>
            </a:r>
            <a:r>
              <a:rPr lang="ko-KR" altLang="en-US" sz="4000" spc="-150" dirty="0" err="1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</a:t>
            </a:r>
            <a:endParaRPr lang="ko-KR" altLang="en-US" sz="4000" spc="-15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1905318"/>
            <a:ext cx="8406000" cy="448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파티클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등은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CPU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연산되어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GPU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가공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화면에 출력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이렇게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CPU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GPU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화면에 그려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Draw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달라고 요청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Call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것을 드로우 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Draw Call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 부른다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이미지를 하나 하나 불러올 경우 드로우 콜의 개수가 증가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화면상의 오브젝트가 많아져서 신속하게 처리가 되지 않을 때 병목현상이 일어나게 된다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드로우 콜을 최소화 하기 위해 아틀라스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Atlas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사용한다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4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</TotalTime>
  <Words>307</Words>
  <Application>Microsoft Office PowerPoint</Application>
  <PresentationFormat>화면 슬라이드 쇼(4:3)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맑은 고딕</vt:lpstr>
      <vt:lpstr>나눔고딕</vt:lpstr>
      <vt:lpstr>Wingdings</vt:lpstr>
      <vt:lpstr>HY헤드라인M</vt:lpstr>
      <vt:lpstr>Office 테마</vt:lpstr>
      <vt:lpstr>그래픽스</vt:lpstr>
      <vt:lpstr>스프라이트 생성</vt:lpstr>
      <vt:lpstr>스프라이트 생성</vt:lpstr>
      <vt:lpstr>스프라이트 생성</vt:lpstr>
      <vt:lpstr>스프라이트 생성</vt:lpstr>
      <vt:lpstr>스프라이트 에디터</vt:lpstr>
      <vt:lpstr>스프라이트 에디터</vt:lpstr>
      <vt:lpstr>스프라이트 에디터</vt:lpstr>
      <vt:lpstr>스프라이트 패커</vt:lpstr>
      <vt:lpstr>아틀라스Atlas</vt:lpstr>
      <vt:lpstr>스프라이트 패커</vt:lpstr>
      <vt:lpstr>스프라이트 패커</vt:lpstr>
      <vt:lpstr>스프라이트 패커 – 패킹 정책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Seo</cp:lastModifiedBy>
  <cp:revision>74</cp:revision>
  <cp:lastPrinted>2011-08-28T13:13:29Z</cp:lastPrinted>
  <dcterms:created xsi:type="dcterms:W3CDTF">2011-08-24T01:05:33Z</dcterms:created>
  <dcterms:modified xsi:type="dcterms:W3CDTF">2018-03-15T23:53:20Z</dcterms:modified>
</cp:coreProperties>
</file>