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53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5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3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6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0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6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1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6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0A0E-8A14-42ED-AC64-F4B991943B8F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94228D-E911-428A-901A-DD8523052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90058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dirty="0" smtClean="0"/>
              <a:t>컴퓨터그래픽스 발표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961804"/>
            <a:ext cx="9144000" cy="3295996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교수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김민수 교수님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학과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학번 </a:t>
            </a:r>
            <a:r>
              <a:rPr lang="en-US" altLang="ko-KR" dirty="0" smtClean="0"/>
              <a:t>: 2012211529</a:t>
            </a:r>
          </a:p>
          <a:p>
            <a:pPr algn="r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윤해수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발표일 </a:t>
            </a:r>
            <a:r>
              <a:rPr lang="en-US" altLang="ko-KR" dirty="0" smtClean="0"/>
              <a:t>: 2018. 03. 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61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216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6.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제한 및 알려진 문제들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10326"/>
            <a:ext cx="8915400" cy="4600896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유일하게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슬라이싱을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지원하는 두 개의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Collider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BoxCollider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PolygonCollider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렌더러의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Draw Mode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Sliced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Tiled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설정된 경우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BoxCollider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PolygonCollider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편집할 </a:t>
            </a:r>
            <a:r>
              <a:rPr lang="ko-KR" altLang="en-US" sz="2200" smtClean="0">
                <a:latin typeface="돋움" panose="020B0600000101010101" pitchFamily="50" charset="-127"/>
                <a:ea typeface="돋움" panose="020B0600000101010101" pitchFamily="50" charset="-127"/>
              </a:rPr>
              <a:t>수 없음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이에 대한 제한은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창에서 편집이 비활성화되고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Renderer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컴포넌트의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타일링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프로퍼티에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의해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구동되므로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Collider 2D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편집할 수 없다는 경고문이 발생함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Auto Tilling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모양을 다시 생성하면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Collider 2D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모양에 추가 에지가 나타남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에지는 프로그램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(Unity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충돌에 영향을 미칠 수 있음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6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23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목   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74276"/>
            <a:ext cx="8915400" cy="4336946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1. 9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슬라이싱이란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2. 9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설정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타일 모드 설명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제한 및 알려진 문제들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9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239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1. 9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슬라이싱이란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79665"/>
            <a:ext cx="8915400" cy="4431557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슬라이싱이란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스프라이트라고도 하며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여러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에셋을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준비할 필요 없이 다양한 크기의 이미지를 재사용할 수 있게 해주는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2D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기술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하나의 이미지를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개로 나누어 스프라이트의 크기를 재조정할 때 스프라이트가 비율을 유지할 수 있도록 다른 부분을 다른 방법으로 확대하거나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타일링할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수 있도록 하는 기능도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2D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환경에서 벽이나 바닥과 같은 패턴이나 텍스처를 생성할 때 유용하게 쓰임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종류에는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심플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(Simple,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이것이 제일 기본이다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.),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슬라이스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타일 등이 있음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2. 9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설정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38" y="1534277"/>
            <a:ext cx="3600000" cy="2697345"/>
          </a:xfrm>
        </p:spPr>
      </p:pic>
      <p:sp>
        <p:nvSpPr>
          <p:cNvPr id="5" name="TextBox 4"/>
          <p:cNvSpPr txBox="1"/>
          <p:nvPr/>
        </p:nvSpPr>
        <p:spPr>
          <a:xfrm>
            <a:off x="3071017" y="1371600"/>
            <a:ext cx="84214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먼저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Mesh Type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Full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Rect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설정되어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있는지 확인이 필요함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이를 적용하려면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스프라이트를 선택한 다음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창에서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Mesh Type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드롭다운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메뉴를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클릭한 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Full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Rect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선택함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Mesh Type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right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설정하면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슬라이싱이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제대로 작동하지 않을 수 있음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슬라이싱이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설정된 경우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렌더러가</a:t>
            </a:r>
            <a:r>
              <a:rPr lang="ko-KR" altLang="en-US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스프라이트를 생성하고 렌더링하기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때문임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 그림은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창임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Mesh Type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빨간색으로 강조함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1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1375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2. 9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설정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5" y="1700687"/>
            <a:ext cx="3228975" cy="2419350"/>
          </a:xfrm>
        </p:spPr>
      </p:pic>
      <p:sp>
        <p:nvSpPr>
          <p:cNvPr id="5" name="TextBox 4"/>
          <p:cNvSpPr txBox="1"/>
          <p:nvPr/>
        </p:nvSpPr>
        <p:spPr>
          <a:xfrm>
            <a:off x="2686639" y="1725105"/>
            <a:ext cx="767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 다음은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Editor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창을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통해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테두리를 정의함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테두리를 정의하려면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스프라이트를 선택한 다음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창에서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Editor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클릭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위 그림은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창임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Sptite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Editor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버튼이 빨간색으로 강조됨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9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069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2. 9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설정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29179"/>
            <a:ext cx="6934200" cy="3533775"/>
          </a:xfrm>
        </p:spPr>
      </p:pic>
      <p:sp>
        <p:nvSpPr>
          <p:cNvPr id="5" name="TextBox 4"/>
          <p:cNvSpPr txBox="1"/>
          <p:nvPr/>
        </p:nvSpPr>
        <p:spPr>
          <a:xfrm>
            <a:off x="2592925" y="1329179"/>
            <a:ext cx="88040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에디터 창을 이용하여 스프라이트의 테두리를 정의함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테두리는 바닥 타일의 벽과 같은 타일 영역을 정의하려는 위치를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테두리라고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이렇게 하려면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제어판의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L, R, T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필드를 사용함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초록색으로 되어있는 점을 드래그할 수도 있음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777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366887"/>
            <a:ext cx="4266571" cy="2045616"/>
          </a:xfrm>
        </p:spPr>
      </p:pic>
      <p:sp>
        <p:nvSpPr>
          <p:cNvPr id="5" name="TextBox 4"/>
          <p:cNvSpPr txBox="1"/>
          <p:nvPr/>
        </p:nvSpPr>
        <p:spPr>
          <a:xfrm>
            <a:off x="2592924" y="1366887"/>
            <a:ext cx="90303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씬 뷰 또는 계층 구조 창에서 스프라이트를 선택한 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인스펙터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창에서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Sprite Renderer(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렌더러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컴포넌트로 이동하여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Draw Mode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프로퍼티를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변경함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여기서 디폴트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기본값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Simple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슬라이싱을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적용하려면 원하는 동작에 따라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Sliced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Tiled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선택함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4001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20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4. 9 </a:t>
            </a:r>
            <a:r>
              <a:rPr lang="ko-KR" altLang="en-US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슬라이싱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용어 정의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76313"/>
            <a:ext cx="8915400" cy="4534909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Simple :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심플이라고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하며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렌더러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동작을 할 때 가장 기본적으로 사용되는 단어이다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 단어는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9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슬라이싱에서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사용되지 않는다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Sliced :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슬라이스라고 하며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코너는 같은 크기를 유지하고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스프라이트의 위쪽과 아래쪽은 수평으로 유지하며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스프라이트의 측면은 수직으로 유지한다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Tiled :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스프라이트는 같은 크기를 유지하고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스케일을 조절하지 않음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대신 스프라이트의 위쪽과 아래쪽을 수평으로 반복하고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측면을 수직으로 반복하며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스프라이트의 중심이 스프라이트의 크기에 맞게 타일 포맷을 반복한다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8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6216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타일 모드 설명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10326"/>
            <a:ext cx="8915400" cy="4949072"/>
          </a:xfrm>
        </p:spPr>
        <p:txBody>
          <a:bodyPr>
            <a:normAutofit/>
          </a:bodyPr>
          <a:lstStyle/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Draw Mode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Tiled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설정된 경우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Tile Mode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프로퍼티를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사용하여 스프라이트의 치수가 변경될 때 섹션이 반복되는 방식을 제어함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기본적으로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Continuous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스프라이트의 크기가 변경되면 반복되는 섹션이 스프라이트에서 고르게 반복됨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적응적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(Adaptive)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모드가 있는데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Tile Mode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Adaptive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설정하면 반복 섹션은 스프라이트의 치수가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Stretch Value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 도달할 때만 반복함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Stretch Value</a:t>
            </a:r>
            <a:r>
              <a:rPr lang="ko-KR" altLang="en-US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슬라이더를 사용하여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사이의 값을 설정함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은 오리지널 치수의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배로 크기가 조절된 이미지를 나타냄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그러므로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Stretch Value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로 설정된 경우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이미지가 오리지널 크기의 두배로 늘어났을 때 섹션이 반복됨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64228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1506</TotalTime>
  <Words>635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HY중고딕</vt:lpstr>
      <vt:lpstr>돋움</vt:lpstr>
      <vt:lpstr>바탕</vt:lpstr>
      <vt:lpstr>Arial</vt:lpstr>
      <vt:lpstr>Century Gothic</vt:lpstr>
      <vt:lpstr>Wingdings 3</vt:lpstr>
      <vt:lpstr>줄기</vt:lpstr>
      <vt:lpstr>컴퓨터그래픽스 발표</vt:lpstr>
      <vt:lpstr>목   차</vt:lpstr>
      <vt:lpstr>1. 9 슬라이싱이란?</vt:lpstr>
      <vt:lpstr>2. 9 슬라이싱 스프라이트 설정</vt:lpstr>
      <vt:lpstr>2. 9 슬라이싱 스프라이트 설정</vt:lpstr>
      <vt:lpstr>2. 9 슬라이싱 스프라이트 설정</vt:lpstr>
      <vt:lpstr>3. 스프라이트 9 슬라이싱</vt:lpstr>
      <vt:lpstr>4. 9 슬라이싱 용어 정의</vt:lpstr>
      <vt:lpstr>5. 타일 모드 설명</vt:lpstr>
      <vt:lpstr>6. 제한 및 알려진 문제들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컴퓨터그래픽스 발표</dc:title>
  <dc:creator>윤해수</dc:creator>
  <cp:lastModifiedBy>윤해수</cp:lastModifiedBy>
  <cp:revision>20</cp:revision>
  <dcterms:created xsi:type="dcterms:W3CDTF">2018-03-11T06:39:20Z</dcterms:created>
  <dcterms:modified xsi:type="dcterms:W3CDTF">2018-03-15T13:50:44Z</dcterms:modified>
</cp:coreProperties>
</file>