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69D585-7414-4F8F-951A-784A5096D701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F8BDC3-3F99-4DEE-B54A-0E58CF81A8E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71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585-7414-4F8F-951A-784A5096D701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BDC3-3F99-4DEE-B54A-0E58CF81A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72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585-7414-4F8F-951A-784A5096D701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BDC3-3F99-4DEE-B54A-0E58CF81A8E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782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585-7414-4F8F-951A-784A5096D701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BDC3-3F99-4DEE-B54A-0E58CF81A8E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165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585-7414-4F8F-951A-784A5096D701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BDC3-3F99-4DEE-B54A-0E58CF81A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5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585-7414-4F8F-951A-784A5096D701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BDC3-3F99-4DEE-B54A-0E58CF81A8E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839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585-7414-4F8F-951A-784A5096D701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BDC3-3F99-4DEE-B54A-0E58CF81A8E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97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585-7414-4F8F-951A-784A5096D701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BDC3-3F99-4DEE-B54A-0E58CF81A8E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672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585-7414-4F8F-951A-784A5096D701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BDC3-3F99-4DEE-B54A-0E58CF81A8E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0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585-7414-4F8F-951A-784A5096D701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BDC3-3F99-4DEE-B54A-0E58CF81A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74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585-7414-4F8F-951A-784A5096D701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BDC3-3F99-4DEE-B54A-0E58CF81A8E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2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585-7414-4F8F-951A-784A5096D701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BDC3-3F99-4DEE-B54A-0E58CF81A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27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585-7414-4F8F-951A-784A5096D701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BDC3-3F99-4DEE-B54A-0E58CF81A8E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70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585-7414-4F8F-951A-784A5096D701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BDC3-3F99-4DEE-B54A-0E58CF81A8E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02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585-7414-4F8F-951A-784A5096D701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BDC3-3F99-4DEE-B54A-0E58CF81A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76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585-7414-4F8F-951A-784A5096D701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BDC3-3F99-4DEE-B54A-0E58CF81A8E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57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585-7414-4F8F-951A-784A5096D701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BDC3-3F99-4DEE-B54A-0E58CF81A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24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69D585-7414-4F8F-951A-784A5096D701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F8BDC3-3F99-4DEE-B54A-0E58CF81A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29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2398" y="1871133"/>
            <a:ext cx="6815669" cy="597748"/>
          </a:xfrm>
        </p:spPr>
        <p:txBody>
          <a:bodyPr/>
          <a:lstStyle/>
          <a:p>
            <a:r>
              <a:rPr lang="ko-KR" altLang="en-US" sz="36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컴퓨터그래픽스 발표</a:t>
            </a:r>
            <a:endParaRPr lang="ko-KR" altLang="en-US" sz="36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92398" y="2468881"/>
            <a:ext cx="6815669" cy="2867890"/>
          </a:xfrm>
        </p:spPr>
        <p:txBody>
          <a:bodyPr/>
          <a:lstStyle/>
          <a:p>
            <a:pPr algn="r"/>
            <a:endParaRPr lang="en-US" altLang="ko-KR" dirty="0" smtClean="0"/>
          </a:p>
          <a:p>
            <a:pPr algn="r"/>
            <a:endParaRPr lang="en-US" altLang="ko-KR" dirty="0" smtClean="0"/>
          </a:p>
          <a:p>
            <a:pPr algn="r"/>
            <a:r>
              <a:rPr lang="ko-KR" altLang="en-US" dirty="0" smtClean="0"/>
              <a:t>교수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김민수 교수님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학과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컴퓨터공학과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학번 </a:t>
            </a:r>
            <a:r>
              <a:rPr lang="en-US" altLang="ko-KR" dirty="0" smtClean="0"/>
              <a:t>: 2012211529</a:t>
            </a:r>
          </a:p>
          <a:p>
            <a:pPr algn="r"/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윤해수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0196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72101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+mn-ea"/>
                <a:ea typeface="+mn-ea"/>
              </a:rPr>
              <a:t>6. </a:t>
            </a:r>
            <a:r>
              <a:rPr lang="ko-KR" altLang="en-US" sz="3600" dirty="0" smtClean="0">
                <a:latin typeface="+mn-ea"/>
                <a:ea typeface="+mn-ea"/>
              </a:rPr>
              <a:t>늦은 바인딩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003367"/>
            <a:ext cx="9601196" cy="3872501"/>
          </a:xfrm>
        </p:spPr>
        <p:txBody>
          <a:bodyPr>
            <a:normAutofit/>
          </a:bodyPr>
          <a:lstStyle/>
          <a:p>
            <a:r>
              <a:rPr lang="ko-KR" altLang="en-US" sz="2200" dirty="0" smtClean="0">
                <a:latin typeface="+mj-ea"/>
                <a:ea typeface="+mj-ea"/>
              </a:rPr>
              <a:t>스프라이트는 런타임에 어떤 아틀라스 참조도 없이 </a:t>
            </a:r>
            <a:r>
              <a:rPr lang="ko-KR" altLang="en-US" sz="2200" dirty="0" err="1" smtClean="0">
                <a:latin typeface="+mj-ea"/>
                <a:ea typeface="+mj-ea"/>
              </a:rPr>
              <a:t>패킹된</a:t>
            </a:r>
            <a:r>
              <a:rPr lang="ko-KR" altLang="en-US" sz="2200" dirty="0" smtClean="0">
                <a:latin typeface="+mj-ea"/>
                <a:ea typeface="+mj-ea"/>
              </a:rPr>
              <a:t> 상태로 시작할 수 있으며</a:t>
            </a:r>
            <a:r>
              <a:rPr lang="en-US" altLang="ko-KR" sz="2200" dirty="0" smtClean="0">
                <a:latin typeface="+mj-ea"/>
                <a:ea typeface="+mj-ea"/>
              </a:rPr>
              <a:t>, </a:t>
            </a:r>
            <a:r>
              <a:rPr lang="ko-KR" altLang="en-US" sz="2200" dirty="0" smtClean="0">
                <a:latin typeface="+mj-ea"/>
                <a:ea typeface="+mj-ea"/>
              </a:rPr>
              <a:t>아틀라스가 </a:t>
            </a:r>
            <a:r>
              <a:rPr lang="ko-KR" altLang="en-US" sz="2200" dirty="0" err="1" smtClean="0">
                <a:latin typeface="+mj-ea"/>
                <a:ea typeface="+mj-ea"/>
              </a:rPr>
              <a:t>바인드될</a:t>
            </a:r>
            <a:r>
              <a:rPr lang="ko-KR" altLang="en-US" sz="2200" dirty="0" smtClean="0">
                <a:latin typeface="+mj-ea"/>
                <a:ea typeface="+mj-ea"/>
              </a:rPr>
              <a:t> 때까지 공백으로 보임</a:t>
            </a:r>
            <a:r>
              <a:rPr lang="en-US" altLang="ko-KR" sz="220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sz="2200" dirty="0" smtClean="0">
                <a:latin typeface="+mj-ea"/>
                <a:ea typeface="+mj-ea"/>
              </a:rPr>
              <a:t>예를 들어 </a:t>
            </a:r>
            <a:r>
              <a:rPr lang="ko-KR" altLang="en-US" sz="2200" dirty="0" err="1" smtClean="0">
                <a:latin typeface="+mj-ea"/>
                <a:ea typeface="+mj-ea"/>
              </a:rPr>
              <a:t>에셋</a:t>
            </a:r>
            <a:r>
              <a:rPr lang="ko-KR" altLang="en-US" sz="2200" dirty="0" smtClean="0">
                <a:latin typeface="+mj-ea"/>
                <a:ea typeface="+mj-ea"/>
              </a:rPr>
              <a:t> 번들이 웹에서 </a:t>
            </a:r>
            <a:r>
              <a:rPr lang="ko-KR" altLang="en-US" sz="2200" dirty="0" err="1" smtClean="0">
                <a:latin typeface="+mj-ea"/>
                <a:ea typeface="+mj-ea"/>
              </a:rPr>
              <a:t>다운로드됐을</a:t>
            </a:r>
            <a:r>
              <a:rPr lang="ko-KR" altLang="en-US" sz="2200" dirty="0" smtClean="0">
                <a:latin typeface="+mj-ea"/>
                <a:ea typeface="+mj-ea"/>
              </a:rPr>
              <a:t> 때처럼 시작 중에 아틀라스 소스를 사용할 수 없는 경우 늦은 바인딩을 사용할 수 있음</a:t>
            </a:r>
            <a:r>
              <a:rPr lang="en-US" altLang="ko-KR" sz="220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sz="2200" dirty="0" err="1" smtClean="0">
                <a:latin typeface="+mj-ea"/>
                <a:ea typeface="+mj-ea"/>
              </a:rPr>
              <a:t>콜벡을</a:t>
            </a:r>
            <a:r>
              <a:rPr lang="ko-KR" altLang="en-US" sz="2200" dirty="0" smtClean="0">
                <a:latin typeface="+mj-ea"/>
                <a:ea typeface="+mj-ea"/>
              </a:rPr>
              <a:t> 사용한 늦은 바인딩도 있는데</a:t>
            </a:r>
            <a:r>
              <a:rPr lang="en-US" altLang="ko-KR" sz="2200" dirty="0" smtClean="0">
                <a:latin typeface="+mj-ea"/>
                <a:ea typeface="+mj-ea"/>
              </a:rPr>
              <a:t>, </a:t>
            </a:r>
            <a:r>
              <a:rPr lang="ko-KR" altLang="en-US" sz="2200" dirty="0" smtClean="0">
                <a:latin typeface="+mj-ea"/>
                <a:ea typeface="+mj-ea"/>
              </a:rPr>
              <a:t>이것은 스프라이트가 </a:t>
            </a:r>
            <a:r>
              <a:rPr lang="ko-KR" altLang="en-US" sz="2200" dirty="0" err="1" smtClean="0">
                <a:latin typeface="+mj-ea"/>
                <a:ea typeface="+mj-ea"/>
              </a:rPr>
              <a:t>스프라이트</a:t>
            </a:r>
            <a:r>
              <a:rPr lang="ko-KR" altLang="en-US" sz="2200" dirty="0" smtClean="0">
                <a:latin typeface="+mj-ea"/>
                <a:ea typeface="+mj-ea"/>
              </a:rPr>
              <a:t> 아틀라스에 </a:t>
            </a:r>
            <a:r>
              <a:rPr lang="ko-KR" altLang="en-US" sz="2200" dirty="0" err="1" smtClean="0">
                <a:latin typeface="+mj-ea"/>
                <a:ea typeface="+mj-ea"/>
              </a:rPr>
              <a:t>패킹되어</a:t>
            </a:r>
            <a:r>
              <a:rPr lang="ko-KR" altLang="en-US" sz="2200" dirty="0" smtClean="0">
                <a:latin typeface="+mj-ea"/>
                <a:ea typeface="+mj-ea"/>
              </a:rPr>
              <a:t> 있지만</a:t>
            </a:r>
            <a:r>
              <a:rPr lang="en-US" altLang="ko-KR" sz="2200" dirty="0" smtClean="0">
                <a:latin typeface="+mj-ea"/>
                <a:ea typeface="+mj-ea"/>
              </a:rPr>
              <a:t>, </a:t>
            </a:r>
            <a:r>
              <a:rPr lang="ko-KR" altLang="en-US" sz="2200" dirty="0" smtClean="0">
                <a:latin typeface="+mj-ea"/>
                <a:ea typeface="+mj-ea"/>
              </a:rPr>
              <a:t>기본적으로 </a:t>
            </a:r>
            <a:r>
              <a:rPr lang="ko-KR" altLang="en-US" sz="2200" dirty="0" err="1" smtClean="0">
                <a:latin typeface="+mj-ea"/>
                <a:ea typeface="+mj-ea"/>
              </a:rPr>
              <a:t>바운딩을</a:t>
            </a:r>
            <a:r>
              <a:rPr lang="ko-KR" altLang="en-US" sz="2200" dirty="0" smtClean="0">
                <a:latin typeface="+mj-ea"/>
                <a:ea typeface="+mj-ea"/>
              </a:rPr>
              <a:t> 하지 않은 경우에는 스프라이트가 </a:t>
            </a:r>
            <a:r>
              <a:rPr lang="ko-KR" altLang="en-US" sz="2200" dirty="0" err="1" smtClean="0">
                <a:latin typeface="+mj-ea"/>
                <a:ea typeface="+mj-ea"/>
              </a:rPr>
              <a:t>씬에</a:t>
            </a:r>
            <a:r>
              <a:rPr lang="ko-KR" altLang="en-US" sz="2200" dirty="0" smtClean="0">
                <a:latin typeface="+mj-ea"/>
                <a:ea typeface="+mj-ea"/>
              </a:rPr>
              <a:t> 보이지 않음</a:t>
            </a:r>
            <a:r>
              <a:rPr lang="en-US" altLang="ko-KR" sz="2200" dirty="0" smtClean="0">
                <a:latin typeface="+mj-ea"/>
                <a:ea typeface="+mj-ea"/>
              </a:rPr>
              <a:t>.</a:t>
            </a:r>
          </a:p>
          <a:p>
            <a:endParaRPr lang="ko-KR" altLang="en-US" sz="2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953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88725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+mn-ea"/>
                <a:ea typeface="+mn-ea"/>
              </a:rPr>
              <a:t>목  차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1803862"/>
            <a:ext cx="9601196" cy="4072006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스프라이트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아틀라스란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스프라이트</a:t>
            </a:r>
            <a:r>
              <a:rPr lang="ko-KR" altLang="en-US" dirty="0" smtClean="0"/>
              <a:t> 아틀라스의 통합된 설정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배리언트란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스프라이트</a:t>
            </a:r>
            <a:r>
              <a:rPr lang="ko-KR" altLang="en-US" dirty="0" smtClean="0"/>
              <a:t> 아틀라스 생성 방법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늦은 바인딩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46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63788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+mn-ea"/>
                <a:ea typeface="+mn-ea"/>
              </a:rPr>
              <a:t>1. </a:t>
            </a:r>
            <a:r>
              <a:rPr lang="ko-KR" altLang="en-US" sz="3600" dirty="0" err="1" smtClean="0">
                <a:latin typeface="+mn-ea"/>
                <a:ea typeface="+mn-ea"/>
              </a:rPr>
              <a:t>스프라이트</a:t>
            </a:r>
            <a:r>
              <a:rPr lang="ko-KR" altLang="en-US" sz="3600" dirty="0" smtClean="0">
                <a:latin typeface="+mn-ea"/>
                <a:ea typeface="+mn-ea"/>
              </a:rPr>
              <a:t> </a:t>
            </a:r>
            <a:r>
              <a:rPr lang="ko-KR" altLang="en-US" sz="3600" dirty="0" err="1" smtClean="0">
                <a:latin typeface="+mn-ea"/>
                <a:ea typeface="+mn-ea"/>
              </a:rPr>
              <a:t>아틀라스란</a:t>
            </a:r>
            <a:r>
              <a:rPr lang="en-US" altLang="ko-KR" sz="3600" dirty="0" smtClean="0">
                <a:latin typeface="+mn-ea"/>
                <a:ea typeface="+mn-ea"/>
              </a:rPr>
              <a:t>?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1928553"/>
            <a:ext cx="9601196" cy="3947315"/>
          </a:xfrm>
        </p:spPr>
        <p:txBody>
          <a:bodyPr>
            <a:normAutofit/>
          </a:bodyPr>
          <a:lstStyle/>
          <a:p>
            <a:r>
              <a:rPr lang="ko-KR" altLang="en-US" sz="2200" dirty="0" err="1" smtClean="0">
                <a:latin typeface="+mj-ea"/>
                <a:ea typeface="+mj-ea"/>
              </a:rPr>
              <a:t>스프라이트</a:t>
            </a:r>
            <a:r>
              <a:rPr lang="ko-KR" altLang="en-US" sz="2200" dirty="0" smtClean="0">
                <a:latin typeface="+mj-ea"/>
                <a:ea typeface="+mj-ea"/>
              </a:rPr>
              <a:t> 아틀라스는 </a:t>
            </a:r>
            <a:r>
              <a:rPr lang="ko-KR" altLang="en-US" sz="2200" dirty="0" err="1" smtClean="0">
                <a:latin typeface="+mj-ea"/>
                <a:ea typeface="+mj-ea"/>
              </a:rPr>
              <a:t>에셋임</a:t>
            </a:r>
            <a:r>
              <a:rPr lang="en-US" altLang="ko-KR" sz="220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sz="2200" dirty="0" err="1" smtClean="0">
                <a:latin typeface="+mj-ea"/>
                <a:ea typeface="+mj-ea"/>
              </a:rPr>
              <a:t>에셋은</a:t>
            </a:r>
            <a:r>
              <a:rPr lang="ko-KR" altLang="en-US" sz="2200" dirty="0" smtClean="0">
                <a:latin typeface="+mj-ea"/>
                <a:ea typeface="+mj-ea"/>
              </a:rPr>
              <a:t> </a:t>
            </a:r>
            <a:r>
              <a:rPr lang="en-US" altLang="ko-KR" sz="2200" dirty="0" smtClean="0">
                <a:latin typeface="+mj-ea"/>
                <a:ea typeface="+mj-ea"/>
              </a:rPr>
              <a:t>Unity </a:t>
            </a:r>
            <a:r>
              <a:rPr lang="ko-KR" altLang="en-US" sz="2200" dirty="0" smtClean="0">
                <a:latin typeface="+mj-ea"/>
                <a:ea typeface="+mj-ea"/>
              </a:rPr>
              <a:t>에디터 메뉴의 옵션으로 생성되며</a:t>
            </a:r>
            <a:r>
              <a:rPr lang="en-US" altLang="ko-KR" sz="2200" dirty="0" smtClean="0">
                <a:latin typeface="+mj-ea"/>
                <a:ea typeface="+mj-ea"/>
              </a:rPr>
              <a:t>, </a:t>
            </a:r>
            <a:r>
              <a:rPr lang="ko-KR" altLang="en-US" sz="2200" dirty="0" smtClean="0">
                <a:latin typeface="+mj-ea"/>
                <a:ea typeface="+mj-ea"/>
              </a:rPr>
              <a:t>프로젝트 폴더에 보관됨</a:t>
            </a:r>
            <a:r>
              <a:rPr lang="en-US" altLang="ko-KR" sz="220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sz="2200" dirty="0" err="1" smtClean="0">
                <a:latin typeface="+mj-ea"/>
                <a:ea typeface="+mj-ea"/>
              </a:rPr>
              <a:t>에셋은</a:t>
            </a:r>
            <a:r>
              <a:rPr lang="ko-KR" altLang="en-US" sz="2200" dirty="0" smtClean="0">
                <a:latin typeface="+mj-ea"/>
                <a:ea typeface="+mj-ea"/>
              </a:rPr>
              <a:t> 개발에 필요한 각종 참고 자료나 어느 정도 </a:t>
            </a:r>
            <a:r>
              <a:rPr lang="ko-KR" altLang="en-US" sz="2200" dirty="0" err="1" smtClean="0">
                <a:latin typeface="+mj-ea"/>
                <a:ea typeface="+mj-ea"/>
              </a:rPr>
              <a:t>프로토타입</a:t>
            </a:r>
            <a:r>
              <a:rPr lang="ko-KR" altLang="en-US" sz="2200" dirty="0" smtClean="0">
                <a:latin typeface="+mj-ea"/>
                <a:ea typeface="+mj-ea"/>
              </a:rPr>
              <a:t> 이상 완성된 </a:t>
            </a:r>
            <a:r>
              <a:rPr lang="ko-KR" altLang="en-US" sz="2200" dirty="0" err="1" smtClean="0">
                <a:latin typeface="+mj-ea"/>
                <a:ea typeface="+mj-ea"/>
              </a:rPr>
              <a:t>작업물</a:t>
            </a:r>
            <a:r>
              <a:rPr lang="ko-KR" altLang="en-US" sz="2200" dirty="0" smtClean="0">
                <a:latin typeface="+mj-ea"/>
                <a:ea typeface="+mj-ea"/>
              </a:rPr>
              <a:t> 등을 칭한다</a:t>
            </a:r>
            <a:r>
              <a:rPr lang="en-US" altLang="ko-KR" sz="2200" dirty="0" smtClean="0">
                <a:latin typeface="+mj-ea"/>
                <a:ea typeface="+mj-ea"/>
              </a:rPr>
              <a:t>.</a:t>
            </a:r>
            <a:endParaRPr lang="ko-KR" altLang="en-US" sz="2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164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55228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+mn-ea"/>
                <a:ea typeface="+mn-ea"/>
              </a:rPr>
              <a:t>2. </a:t>
            </a:r>
            <a:r>
              <a:rPr lang="ko-KR" altLang="en-US" sz="3600" dirty="0" err="1" smtClean="0">
                <a:latin typeface="+mn-ea"/>
                <a:ea typeface="+mn-ea"/>
              </a:rPr>
              <a:t>스프라이트</a:t>
            </a:r>
            <a:r>
              <a:rPr lang="ko-KR" altLang="en-US" sz="3600" dirty="0" smtClean="0">
                <a:latin typeface="+mn-ea"/>
                <a:ea typeface="+mn-ea"/>
              </a:rPr>
              <a:t> 아틀라스의 통합된 설정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1828800"/>
            <a:ext cx="9601196" cy="4047068"/>
          </a:xfrm>
        </p:spPr>
        <p:txBody>
          <a:bodyPr/>
          <a:lstStyle/>
          <a:p>
            <a:r>
              <a:rPr lang="ko-KR" altLang="en-US" sz="2200" dirty="0" err="1" smtClean="0">
                <a:latin typeface="+mj-ea"/>
                <a:ea typeface="+mj-ea"/>
              </a:rPr>
              <a:t>스프라이트</a:t>
            </a:r>
            <a:r>
              <a:rPr lang="ko-KR" altLang="en-US" sz="2200" dirty="0" smtClean="0">
                <a:latin typeface="+mj-ea"/>
                <a:ea typeface="+mj-ea"/>
              </a:rPr>
              <a:t> 아틀라스 </a:t>
            </a:r>
            <a:r>
              <a:rPr lang="ko-KR" altLang="en-US" sz="2200" dirty="0" err="1" smtClean="0">
                <a:latin typeface="+mj-ea"/>
                <a:ea typeface="+mj-ea"/>
              </a:rPr>
              <a:t>에셋은</a:t>
            </a:r>
            <a:r>
              <a:rPr lang="ko-KR" altLang="en-US" sz="2200" dirty="0" smtClean="0">
                <a:latin typeface="+mj-ea"/>
                <a:ea typeface="+mj-ea"/>
              </a:rPr>
              <a:t> </a:t>
            </a:r>
            <a:r>
              <a:rPr lang="ko-KR" altLang="en-US" sz="2200" dirty="0" err="1" smtClean="0">
                <a:latin typeface="+mj-ea"/>
                <a:ea typeface="+mj-ea"/>
              </a:rPr>
              <a:t>팩한</a:t>
            </a:r>
            <a:r>
              <a:rPr lang="ko-KR" altLang="en-US" sz="2200" dirty="0" smtClean="0">
                <a:latin typeface="+mj-ea"/>
                <a:ea typeface="+mj-ea"/>
              </a:rPr>
              <a:t> 텍스처에 여러 텍스처를 제공함</a:t>
            </a:r>
            <a:r>
              <a:rPr lang="en-US" altLang="ko-KR" sz="220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sz="2200" dirty="0" smtClean="0">
                <a:latin typeface="+mj-ea"/>
                <a:ea typeface="+mj-ea"/>
              </a:rPr>
              <a:t>아틀라스에 </a:t>
            </a:r>
            <a:r>
              <a:rPr lang="ko-KR" altLang="en-US" sz="2200" dirty="0" err="1" smtClean="0">
                <a:latin typeface="+mj-ea"/>
                <a:ea typeface="+mj-ea"/>
              </a:rPr>
              <a:t>팩한</a:t>
            </a:r>
            <a:r>
              <a:rPr lang="ko-KR" altLang="en-US" sz="2200" dirty="0" smtClean="0">
                <a:latin typeface="+mj-ea"/>
                <a:ea typeface="+mj-ea"/>
              </a:rPr>
              <a:t> 스트라이프의 텍스처 설정과는 상관없이 아틀라스 텍스처 결과는 아틀라스 </a:t>
            </a:r>
            <a:r>
              <a:rPr lang="ko-KR" altLang="en-US" sz="2200" dirty="0" err="1" smtClean="0">
                <a:latin typeface="+mj-ea"/>
                <a:ea typeface="+mj-ea"/>
              </a:rPr>
              <a:t>에셋의</a:t>
            </a:r>
            <a:r>
              <a:rPr lang="ko-KR" altLang="en-US" sz="2200" dirty="0" smtClean="0">
                <a:latin typeface="+mj-ea"/>
                <a:ea typeface="+mj-ea"/>
              </a:rPr>
              <a:t> </a:t>
            </a:r>
            <a:r>
              <a:rPr lang="ko-KR" altLang="en-US" sz="2200" dirty="0" err="1" smtClean="0">
                <a:latin typeface="+mj-ea"/>
                <a:ea typeface="+mj-ea"/>
              </a:rPr>
              <a:t>설정만을</a:t>
            </a:r>
            <a:r>
              <a:rPr lang="ko-KR" altLang="en-US" sz="2200" dirty="0" smtClean="0">
                <a:latin typeface="+mj-ea"/>
                <a:ea typeface="+mj-ea"/>
              </a:rPr>
              <a:t> 사용함</a:t>
            </a:r>
            <a:endParaRPr lang="en-US" altLang="ko-KR" sz="2200" dirty="0" smtClean="0">
              <a:latin typeface="+mj-ea"/>
              <a:ea typeface="+mj-ea"/>
            </a:endParaRPr>
          </a:p>
          <a:p>
            <a:r>
              <a:rPr lang="ko-KR" altLang="en-US" sz="2200" dirty="0" err="1" smtClean="0">
                <a:latin typeface="+mj-ea"/>
                <a:ea typeface="+mj-ea"/>
              </a:rPr>
              <a:t>스프라이트</a:t>
            </a:r>
            <a:r>
              <a:rPr lang="ko-KR" altLang="en-US" sz="2200" dirty="0" smtClean="0">
                <a:latin typeface="+mj-ea"/>
                <a:ea typeface="+mj-ea"/>
              </a:rPr>
              <a:t> 아틀라스 </a:t>
            </a:r>
            <a:r>
              <a:rPr lang="ko-KR" altLang="en-US" sz="2200" dirty="0" err="1" smtClean="0">
                <a:latin typeface="+mj-ea"/>
                <a:ea typeface="+mj-ea"/>
              </a:rPr>
              <a:t>에셋에는</a:t>
            </a:r>
            <a:r>
              <a:rPr lang="ko-KR" altLang="en-US" sz="2200" dirty="0" smtClean="0">
                <a:latin typeface="+mj-ea"/>
                <a:ea typeface="+mj-ea"/>
              </a:rPr>
              <a:t> 런타임 중 </a:t>
            </a:r>
            <a:r>
              <a:rPr lang="ko-KR" altLang="en-US" sz="2200" dirty="0" err="1" smtClean="0">
                <a:latin typeface="+mj-ea"/>
                <a:ea typeface="+mj-ea"/>
              </a:rPr>
              <a:t>엑세스</a:t>
            </a:r>
            <a:r>
              <a:rPr lang="ko-KR" altLang="en-US" sz="2200" dirty="0" smtClean="0">
                <a:latin typeface="+mj-ea"/>
                <a:ea typeface="+mj-ea"/>
              </a:rPr>
              <a:t> 가능한 런타임 표현이 있음</a:t>
            </a:r>
            <a:r>
              <a:rPr lang="en-US" altLang="ko-KR" sz="2200" dirty="0" smtClean="0">
                <a:latin typeface="+mj-ea"/>
                <a:ea typeface="+mj-ea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41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80166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+mn-ea"/>
                <a:ea typeface="+mn-ea"/>
              </a:rPr>
              <a:t>3. </a:t>
            </a:r>
            <a:r>
              <a:rPr lang="ko-KR" altLang="en-US" sz="3600" dirty="0" err="1" smtClean="0">
                <a:latin typeface="+mn-ea"/>
                <a:ea typeface="+mn-ea"/>
              </a:rPr>
              <a:t>배리언트란</a:t>
            </a:r>
            <a:r>
              <a:rPr lang="en-US" altLang="ko-KR" sz="3600" dirty="0" smtClean="0">
                <a:latin typeface="+mn-ea"/>
                <a:ea typeface="+mn-ea"/>
              </a:rPr>
              <a:t>?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1895302"/>
            <a:ext cx="9601196" cy="3980566"/>
          </a:xfrm>
        </p:spPr>
        <p:txBody>
          <a:bodyPr/>
          <a:lstStyle/>
          <a:p>
            <a:endParaRPr lang="en-US" altLang="ko-KR" sz="2200" dirty="0" smtClean="0">
              <a:latin typeface="+mj-ea"/>
              <a:ea typeface="+mj-ea"/>
            </a:endParaRPr>
          </a:p>
          <a:p>
            <a:r>
              <a:rPr lang="ko-KR" altLang="en-US" sz="2200" dirty="0" smtClean="0">
                <a:latin typeface="+mj-ea"/>
                <a:ea typeface="+mj-ea"/>
              </a:rPr>
              <a:t>다른 </a:t>
            </a:r>
            <a:r>
              <a:rPr lang="ko-KR" altLang="en-US" sz="2200" dirty="0" err="1" smtClean="0">
                <a:latin typeface="+mj-ea"/>
                <a:ea typeface="+mj-ea"/>
              </a:rPr>
              <a:t>스프라이트</a:t>
            </a:r>
            <a:r>
              <a:rPr lang="ko-KR" altLang="en-US" sz="2200" dirty="0" smtClean="0">
                <a:latin typeface="+mj-ea"/>
                <a:ea typeface="+mj-ea"/>
              </a:rPr>
              <a:t> 아틀라스 </a:t>
            </a:r>
            <a:r>
              <a:rPr lang="ko-KR" altLang="en-US" sz="2200" dirty="0" err="1" smtClean="0">
                <a:latin typeface="+mj-ea"/>
                <a:ea typeface="+mj-ea"/>
              </a:rPr>
              <a:t>에셋을</a:t>
            </a:r>
            <a:r>
              <a:rPr lang="ko-KR" altLang="en-US" sz="2200" dirty="0" smtClean="0">
                <a:latin typeface="+mj-ea"/>
                <a:ea typeface="+mj-ea"/>
              </a:rPr>
              <a:t> 생성하고 프로젝트에 이미 있는 </a:t>
            </a:r>
            <a:r>
              <a:rPr lang="ko-KR" altLang="en-US" sz="2200" dirty="0" err="1" smtClean="0">
                <a:latin typeface="+mj-ea"/>
                <a:ea typeface="+mj-ea"/>
              </a:rPr>
              <a:t>스프라이트</a:t>
            </a:r>
            <a:r>
              <a:rPr lang="ko-KR" altLang="en-US" sz="2200" dirty="0" smtClean="0">
                <a:latin typeface="+mj-ea"/>
                <a:ea typeface="+mj-ea"/>
              </a:rPr>
              <a:t> 아틀라스의 </a:t>
            </a:r>
            <a:r>
              <a:rPr lang="ko-KR" altLang="en-US" sz="2200" dirty="0" err="1" smtClean="0">
                <a:latin typeface="+mj-ea"/>
                <a:ea typeface="+mj-ea"/>
              </a:rPr>
              <a:t>배리언트로</a:t>
            </a:r>
            <a:r>
              <a:rPr lang="ko-KR" altLang="en-US" sz="2200" dirty="0" smtClean="0">
                <a:latin typeface="+mj-ea"/>
                <a:ea typeface="+mj-ea"/>
              </a:rPr>
              <a:t> 선언할 수 있음</a:t>
            </a:r>
            <a:r>
              <a:rPr lang="en-US" altLang="ko-KR" sz="220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sz="2200" dirty="0" smtClean="0">
                <a:latin typeface="+mj-ea"/>
                <a:ea typeface="+mj-ea"/>
              </a:rPr>
              <a:t>그 후엔 마스터 아틀라스 텍스처를 복제하여 멀티플라이어에 따라 크기를 조절함</a:t>
            </a:r>
            <a:r>
              <a:rPr lang="en-US" altLang="ko-KR" sz="220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sz="2200" dirty="0" err="1" smtClean="0">
                <a:latin typeface="+mj-ea"/>
                <a:ea typeface="+mj-ea"/>
              </a:rPr>
              <a:t>스프라이트</a:t>
            </a:r>
            <a:r>
              <a:rPr lang="ko-KR" altLang="en-US" sz="2200" dirty="0" smtClean="0">
                <a:latin typeface="+mj-ea"/>
                <a:ea typeface="+mj-ea"/>
              </a:rPr>
              <a:t> </a:t>
            </a:r>
            <a:r>
              <a:rPr lang="en-US" altLang="ko-KR" sz="2200" dirty="0">
                <a:latin typeface="+mj-ea"/>
                <a:ea typeface="+mj-ea"/>
              </a:rPr>
              <a:t> </a:t>
            </a:r>
            <a:r>
              <a:rPr lang="ko-KR" altLang="en-US" sz="2200" dirty="0" err="1" smtClean="0">
                <a:latin typeface="+mj-ea"/>
                <a:ea typeface="+mj-ea"/>
              </a:rPr>
              <a:t>패커는</a:t>
            </a:r>
            <a:r>
              <a:rPr lang="ko-KR" altLang="en-US" sz="2200" dirty="0" smtClean="0">
                <a:latin typeface="+mj-ea"/>
                <a:ea typeface="+mj-ea"/>
              </a:rPr>
              <a:t> 기본적으로 비활성화되어 있으나</a:t>
            </a:r>
            <a:r>
              <a:rPr lang="en-US" altLang="ko-KR" sz="2200" dirty="0" smtClean="0">
                <a:latin typeface="+mj-ea"/>
                <a:ea typeface="+mj-ea"/>
              </a:rPr>
              <a:t>, Unity </a:t>
            </a:r>
            <a:r>
              <a:rPr lang="ko-KR" altLang="en-US" sz="2200" dirty="0" smtClean="0">
                <a:latin typeface="+mj-ea"/>
                <a:ea typeface="+mj-ea"/>
              </a:rPr>
              <a:t>에디터 설정을 통해서 변경할 수 있음</a:t>
            </a:r>
            <a:r>
              <a:rPr lang="en-US" altLang="ko-KR" sz="2200" dirty="0" smtClean="0">
                <a:latin typeface="+mj-ea"/>
                <a:ea typeface="+mj-ea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4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3029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+mn-ea"/>
                <a:ea typeface="+mn-ea"/>
              </a:rPr>
              <a:t>3. </a:t>
            </a:r>
            <a:r>
              <a:rPr lang="ko-KR" altLang="en-US" sz="3600" dirty="0" err="1" smtClean="0">
                <a:latin typeface="+mn-ea"/>
                <a:ea typeface="+mn-ea"/>
              </a:rPr>
              <a:t>배리언트란</a:t>
            </a:r>
            <a:r>
              <a:rPr lang="en-US" altLang="ko-KR" sz="3600" dirty="0" smtClean="0">
                <a:latin typeface="+mn-ea"/>
                <a:ea typeface="+mn-ea"/>
              </a:rPr>
              <a:t>?</a:t>
            </a:r>
            <a:endParaRPr lang="ko-KR" altLang="en-US" sz="3600" dirty="0">
              <a:latin typeface="+mn-ea"/>
              <a:ea typeface="+mn-ea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51" y="2728122"/>
            <a:ext cx="7007898" cy="2691776"/>
          </a:xfrm>
        </p:spPr>
      </p:pic>
    </p:spTree>
    <p:extLst>
      <p:ext uri="{BB962C8B-B14F-4D97-AF65-F5344CB8AC3E}">
        <p14:creationId xmlns:p14="http://schemas.microsoft.com/office/powerpoint/2010/main" val="9707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63541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+mn-ea"/>
                <a:ea typeface="+mn-ea"/>
              </a:rPr>
              <a:t>4. </a:t>
            </a:r>
            <a:r>
              <a:rPr lang="ko-KR" altLang="en-US" sz="3600" dirty="0" err="1" smtClean="0">
                <a:latin typeface="+mn-ea"/>
                <a:ea typeface="+mn-ea"/>
              </a:rPr>
              <a:t>스프라이트</a:t>
            </a:r>
            <a:r>
              <a:rPr lang="ko-KR" altLang="en-US" sz="3600" dirty="0" smtClean="0">
                <a:latin typeface="+mn-ea"/>
                <a:ea typeface="+mn-ea"/>
              </a:rPr>
              <a:t> 아틀라스 생성 방법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1995055"/>
            <a:ext cx="9601196" cy="3880813"/>
          </a:xfrm>
        </p:spPr>
        <p:txBody>
          <a:bodyPr>
            <a:normAutofit/>
          </a:bodyPr>
          <a:lstStyle/>
          <a:p>
            <a:r>
              <a:rPr lang="ko-KR" altLang="en-US" sz="2200" dirty="0" err="1" smtClean="0">
                <a:latin typeface="+mj-ea"/>
                <a:ea typeface="+mj-ea"/>
              </a:rPr>
              <a:t>스프라이트</a:t>
            </a:r>
            <a:r>
              <a:rPr lang="ko-KR" altLang="en-US" sz="2200" dirty="0" smtClean="0">
                <a:latin typeface="+mj-ea"/>
                <a:ea typeface="+mj-ea"/>
              </a:rPr>
              <a:t> 아틀라스는 </a:t>
            </a:r>
            <a:r>
              <a:rPr lang="en-US" altLang="ko-KR" sz="2200" dirty="0" smtClean="0">
                <a:latin typeface="+mj-ea"/>
                <a:ea typeface="+mj-ea"/>
              </a:rPr>
              <a:t>Unity </a:t>
            </a:r>
            <a:r>
              <a:rPr lang="ko-KR" altLang="en-US" sz="2200" dirty="0" smtClean="0">
                <a:latin typeface="+mj-ea"/>
                <a:ea typeface="+mj-ea"/>
              </a:rPr>
              <a:t>프로젝트의 </a:t>
            </a:r>
            <a:r>
              <a:rPr lang="ko-KR" altLang="en-US" sz="2200" dirty="0" err="1" smtClean="0">
                <a:latin typeface="+mj-ea"/>
                <a:ea typeface="+mj-ea"/>
              </a:rPr>
              <a:t>에셋</a:t>
            </a:r>
            <a:r>
              <a:rPr lang="ko-KR" altLang="en-US" sz="2200" dirty="0" smtClean="0">
                <a:latin typeface="+mj-ea"/>
                <a:ea typeface="+mj-ea"/>
              </a:rPr>
              <a:t> </a:t>
            </a:r>
            <a:r>
              <a:rPr lang="ko-KR" altLang="en-US" sz="2200" dirty="0" err="1" smtClean="0">
                <a:latin typeface="+mj-ea"/>
                <a:ea typeface="+mj-ea"/>
              </a:rPr>
              <a:t>타입임</a:t>
            </a:r>
            <a:r>
              <a:rPr lang="en-US" altLang="ko-KR" sz="220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sz="2200" dirty="0" smtClean="0">
                <a:latin typeface="+mj-ea"/>
                <a:ea typeface="+mj-ea"/>
              </a:rPr>
              <a:t>프로젝트 뷰에서 생성하고 사용할 수 있음</a:t>
            </a:r>
            <a:r>
              <a:rPr lang="en-US" altLang="ko-KR" sz="220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sz="2200" dirty="0" err="1" smtClean="0">
                <a:latin typeface="+mj-ea"/>
                <a:ea typeface="+mj-ea"/>
              </a:rPr>
              <a:t>스프라이트</a:t>
            </a:r>
            <a:r>
              <a:rPr lang="ko-KR" altLang="en-US" sz="2200" dirty="0" smtClean="0">
                <a:latin typeface="+mj-ea"/>
                <a:ea typeface="+mj-ea"/>
              </a:rPr>
              <a:t> 아틀라스를 생성하려면 메인 메뉴 </a:t>
            </a:r>
            <a:r>
              <a:rPr lang="en-US" altLang="ko-KR" sz="2200" dirty="0" smtClean="0">
                <a:latin typeface="+mj-ea"/>
                <a:ea typeface="+mj-ea"/>
              </a:rPr>
              <a:t>– Asset – Create – Sprite Atlas </a:t>
            </a:r>
            <a:r>
              <a:rPr lang="ko-KR" altLang="en-US" sz="2200" dirty="0" smtClean="0">
                <a:latin typeface="+mj-ea"/>
                <a:ea typeface="+mj-ea"/>
              </a:rPr>
              <a:t>선택함</a:t>
            </a:r>
            <a:r>
              <a:rPr lang="en-US" altLang="ko-KR" sz="2200" dirty="0" smtClean="0">
                <a:latin typeface="+mj-ea"/>
                <a:ea typeface="+mj-ea"/>
              </a:rPr>
              <a:t>.</a:t>
            </a:r>
          </a:p>
          <a:p>
            <a:endParaRPr lang="en-US" altLang="ko-KR" sz="2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05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21977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+mn-ea"/>
                <a:ea typeface="+mn-ea"/>
              </a:rPr>
              <a:t>4. </a:t>
            </a:r>
            <a:r>
              <a:rPr lang="ko-KR" altLang="en-US" sz="3600" dirty="0" smtClean="0">
                <a:latin typeface="+mn-ea"/>
                <a:ea typeface="+mn-ea"/>
              </a:rPr>
              <a:t>스트라이프 아틀라스 생성 방법</a:t>
            </a:r>
            <a:endParaRPr lang="ko-KR" altLang="en-US" sz="3600" dirty="0">
              <a:latin typeface="+mn-ea"/>
              <a:ea typeface="+mn-ea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5" y="1951499"/>
            <a:ext cx="4248150" cy="3867150"/>
          </a:xfrm>
        </p:spPr>
      </p:pic>
    </p:spTree>
    <p:extLst>
      <p:ext uri="{BB962C8B-B14F-4D97-AF65-F5344CB8AC3E}">
        <p14:creationId xmlns:p14="http://schemas.microsoft.com/office/powerpoint/2010/main" val="17753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47409"/>
          </a:xfrm>
        </p:spPr>
        <p:txBody>
          <a:bodyPr>
            <a:noAutofit/>
          </a:bodyPr>
          <a:lstStyle/>
          <a:p>
            <a:r>
              <a:rPr lang="en-US" altLang="ko-KR" sz="3200" dirty="0" smtClean="0">
                <a:latin typeface="+mn-ea"/>
                <a:ea typeface="+mn-ea"/>
              </a:rPr>
              <a:t>5. </a:t>
            </a:r>
            <a:r>
              <a:rPr lang="ko-KR" altLang="en-US" sz="3200" dirty="0" err="1" smtClean="0">
                <a:latin typeface="+mn-ea"/>
                <a:ea typeface="+mn-ea"/>
              </a:rPr>
              <a:t>프로퍼티</a:t>
            </a:r>
            <a:endParaRPr lang="ko-KR" altLang="en-US" sz="3200" dirty="0">
              <a:latin typeface="+mn-ea"/>
              <a:ea typeface="+mn-ea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323037"/>
              </p:ext>
            </p:extLst>
          </p:nvPr>
        </p:nvGraphicFramePr>
        <p:xfrm>
          <a:off x="1295398" y="1629295"/>
          <a:ext cx="9601200" cy="454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95945">
                  <a:extLst>
                    <a:ext uri="{9D8B030D-6E8A-4147-A177-3AD203B41FA5}">
                      <a16:colId xmlns:a16="http://schemas.microsoft.com/office/drawing/2014/main" val="648104957"/>
                    </a:ext>
                  </a:extLst>
                </a:gridCol>
                <a:gridCol w="7405255">
                  <a:extLst>
                    <a:ext uri="{9D8B030D-6E8A-4147-A177-3AD203B41FA5}">
                      <a16:colId xmlns:a16="http://schemas.microsoft.com/office/drawing/2014/main" val="3376815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프로퍼티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9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Type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아틀라스의 타입을 </a:t>
                      </a:r>
                      <a:r>
                        <a:rPr lang="en-US" altLang="ko-KR" sz="1600" dirty="0" smtClean="0"/>
                        <a:t>Master</a:t>
                      </a:r>
                      <a:r>
                        <a:rPr lang="ko-KR" altLang="en-US" sz="1600" dirty="0" smtClean="0"/>
                        <a:t>나 </a:t>
                      </a:r>
                      <a:r>
                        <a:rPr lang="en-US" altLang="ko-KR" sz="1600" dirty="0" err="1" smtClean="0"/>
                        <a:t>Varient</a:t>
                      </a:r>
                      <a:r>
                        <a:rPr lang="ko-KR" altLang="en-US" sz="1600" dirty="0" smtClean="0"/>
                        <a:t>로 설정함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85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Include in Build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아틀라스 </a:t>
                      </a:r>
                      <a:r>
                        <a:rPr lang="ko-KR" altLang="en-US" sz="1600" dirty="0" err="1" smtClean="0"/>
                        <a:t>에셋을</a:t>
                      </a:r>
                      <a:r>
                        <a:rPr lang="ko-KR" altLang="en-US" sz="1600" dirty="0" smtClean="0"/>
                        <a:t> 언제나 빌드에 포함함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25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Allow</a:t>
                      </a:r>
                      <a:r>
                        <a:rPr lang="en-US" altLang="ko-KR" sz="1600" baseline="0" dirty="0" smtClean="0"/>
                        <a:t> Rotation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스프라이트를 </a:t>
                      </a:r>
                      <a:r>
                        <a:rPr lang="ko-KR" altLang="en-US" sz="1600" dirty="0" err="1" smtClean="0"/>
                        <a:t>패킹할</a:t>
                      </a:r>
                      <a:r>
                        <a:rPr lang="ko-KR" altLang="en-US" sz="1600" dirty="0" smtClean="0"/>
                        <a:t> 때 회전이 가능하도록 함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7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Tight Packing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비직사각형</a:t>
                      </a:r>
                      <a:r>
                        <a:rPr lang="ko-KR" altLang="en-US" sz="1600" dirty="0" smtClean="0"/>
                        <a:t> 패킹</a:t>
                      </a:r>
                      <a:endParaRPr lang="en-US" altLang="ko-KR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1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Read / Write Enabled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텍스처 데이터를 스크립트에서 읽고 쓰려면 이 설정을 </a:t>
                      </a:r>
                      <a:r>
                        <a:rPr lang="en-US" altLang="ko-KR" sz="1600" dirty="0" smtClean="0"/>
                        <a:t>true</a:t>
                      </a:r>
                      <a:r>
                        <a:rPr lang="ko-KR" altLang="en-US" sz="1600" dirty="0" smtClean="0"/>
                        <a:t>로 설정함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sz="1600" dirty="0" smtClean="0"/>
                        <a:t>반대로 읽고 쓰지 못하게 하려면 </a:t>
                      </a:r>
                      <a:r>
                        <a:rPr lang="en-US" altLang="ko-KR" sz="1600" dirty="0" smtClean="0"/>
                        <a:t>false</a:t>
                      </a:r>
                      <a:r>
                        <a:rPr lang="ko-KR" altLang="en-US" sz="1600" dirty="0" smtClean="0"/>
                        <a:t>로 설정함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Generate </a:t>
                      </a:r>
                      <a:r>
                        <a:rPr lang="en-US" altLang="ko-KR" sz="1600" dirty="0" err="1" smtClean="0"/>
                        <a:t>Mip</a:t>
                      </a:r>
                      <a:r>
                        <a:rPr lang="en-US" altLang="ko-KR" sz="1600" baseline="0" dirty="0" smtClean="0"/>
                        <a:t> Maps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텍스처가 화면에서 매우 작을 때 사용되는 텍스처의 더 작은 버전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sz="1600" dirty="0" err="1" smtClean="0"/>
                        <a:t>밉맵</a:t>
                      </a:r>
                      <a:r>
                        <a:rPr lang="ko-KR" altLang="en-US" sz="1600" dirty="0" smtClean="0"/>
                        <a:t> 생성을 활성화하려면 이 옵션을 선택함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4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Filter Mode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텍스처 필터 방법을 선택함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8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Platform-Specific-Overrides</a:t>
                      </a:r>
                      <a:r>
                        <a:rPr lang="en-US" altLang="ko-KR" sz="1600" baseline="0" dirty="0" smtClean="0"/>
                        <a:t> Panel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플랫폼 특정 </a:t>
                      </a:r>
                      <a:r>
                        <a:rPr lang="ko-KR" altLang="en-US" sz="1600" dirty="0" err="1" smtClean="0"/>
                        <a:t>오버라이드</a:t>
                      </a:r>
                      <a:r>
                        <a:rPr lang="ko-KR" altLang="en-US" sz="1600" dirty="0" smtClean="0"/>
                        <a:t> 패널을 이용해 기본 옵션을 설정함</a:t>
                      </a:r>
                      <a:r>
                        <a:rPr lang="en-US" altLang="ko-KR" sz="1600" dirty="0" smtClean="0"/>
                        <a:t>.(</a:t>
                      </a:r>
                      <a:r>
                        <a:rPr lang="ko-KR" altLang="en-US" sz="1600" dirty="0" smtClean="0"/>
                        <a:t>기본값 사용</a:t>
                      </a:r>
                      <a:r>
                        <a:rPr lang="en-US" altLang="ko-KR" sz="1600" dirty="0" smtClean="0"/>
                        <a:t>)</a:t>
                      </a:r>
                    </a:p>
                    <a:p>
                      <a:pPr algn="ctr" latinLnBrk="1"/>
                      <a:r>
                        <a:rPr lang="ko-KR" altLang="en-US" sz="1600" dirty="0" smtClean="0"/>
                        <a:t>패널 상단의 버튼을 사용해 특정 플랫폼용으로 오버라이드함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98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Objects for Packing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아틀라스 팩에 포함될 오브젝트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폴더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텍스처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또는 개별 스트라이프를 추가할 수 있음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347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023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200</TotalTime>
  <Words>400</Words>
  <Application>Microsoft Office PowerPoint</Application>
  <PresentationFormat>와이드스크린</PresentationFormat>
  <Paragraphs>61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돋움</vt:lpstr>
      <vt:lpstr>바탕</vt:lpstr>
      <vt:lpstr>Arial</vt:lpstr>
      <vt:lpstr>Garamond</vt:lpstr>
      <vt:lpstr>자연주의</vt:lpstr>
      <vt:lpstr>컴퓨터그래픽스 발표</vt:lpstr>
      <vt:lpstr>목  차</vt:lpstr>
      <vt:lpstr>1. 스프라이트 아틀라스란?</vt:lpstr>
      <vt:lpstr>2. 스프라이트 아틀라스의 통합된 설정</vt:lpstr>
      <vt:lpstr>3. 배리언트란?</vt:lpstr>
      <vt:lpstr>3. 배리언트란?</vt:lpstr>
      <vt:lpstr>4. 스프라이트 아틀라스 생성 방법</vt:lpstr>
      <vt:lpstr>4. 스트라이프 아틀라스 생성 방법</vt:lpstr>
      <vt:lpstr>5. 프로퍼티</vt:lpstr>
      <vt:lpstr>6. 늦은 바인딩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윤해수</dc:creator>
  <cp:lastModifiedBy>윤해수</cp:lastModifiedBy>
  <cp:revision>7</cp:revision>
  <dcterms:created xsi:type="dcterms:W3CDTF">2018-03-15T18:25:36Z</dcterms:created>
  <dcterms:modified xsi:type="dcterms:W3CDTF">2018-03-15T21:46:09Z</dcterms:modified>
</cp:coreProperties>
</file>