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0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8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22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94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43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36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37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70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0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2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0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3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9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8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2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6ED104-E93C-4B3B-B386-87E6C27F588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BD32-9010-4653-B2A9-49CBEDAA1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5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ZE4TM-ln1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857597"/>
            <a:ext cx="8825658" cy="597130"/>
          </a:xfrm>
        </p:spPr>
        <p:txBody>
          <a:bodyPr/>
          <a:lstStyle/>
          <a:p>
            <a:pPr algn="ctr"/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컴퓨터그래픽스 발표</a:t>
            </a:r>
            <a:endParaRPr lang="ko-KR" altLang="en-US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1886989"/>
            <a:ext cx="8825658" cy="3751811"/>
          </a:xfrm>
        </p:spPr>
        <p:txBody>
          <a:bodyPr>
            <a:normAutofit/>
          </a:bodyPr>
          <a:lstStyle/>
          <a:p>
            <a:pPr algn="r"/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교수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김민수 교수님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학과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컴퓨터공학과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학번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2012211529</a:t>
            </a:r>
          </a:p>
          <a:p>
            <a:pPr algn="r"/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이름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윤해수</a:t>
            </a:r>
            <a:endParaRPr lang="en-US" altLang="ko-KR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2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4220" y="602347"/>
            <a:ext cx="9404723" cy="686126"/>
          </a:xfrm>
        </p:spPr>
        <p:txBody>
          <a:bodyPr/>
          <a:lstStyle/>
          <a:p>
            <a:pPr algn="ctr"/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목  차</a:t>
            </a:r>
            <a:endParaRPr lang="ko-KR" altLang="en-US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837114"/>
            <a:ext cx="8946541" cy="4411286"/>
          </a:xfrm>
        </p:spPr>
        <p:txBody>
          <a:bodyPr>
            <a:normAutofit/>
          </a:bodyPr>
          <a:lstStyle/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마스크란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마스크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생성방법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프로퍼티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마스크 사용방법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23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4220" y="444405"/>
            <a:ext cx="9404723" cy="719377"/>
          </a:xfrm>
        </p:spPr>
        <p:txBody>
          <a:bodyPr/>
          <a:lstStyle/>
          <a:p>
            <a:pPr algn="ctr"/>
            <a:r>
              <a:rPr lang="en-US" altLang="ko-KR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3600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스프라이트</a:t>
            </a:r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마스크란</a:t>
            </a:r>
            <a:r>
              <a:rPr lang="en-US" altLang="ko-KR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  <a:endParaRPr lang="ko-KR" altLang="en-US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454728"/>
            <a:ext cx="8946541" cy="4793672"/>
          </a:xfrm>
        </p:spPr>
        <p:txBody>
          <a:bodyPr>
            <a:normAutofit/>
          </a:bodyPr>
          <a:lstStyle/>
          <a:p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마스크는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또는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그룹을 숨기거나 보여주는 데에 사용함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마스크는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Sprite Renderer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컴포넌트를 사용하는 오브젝트에만 영향을 미침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6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607" y="394529"/>
            <a:ext cx="9404723" cy="694438"/>
          </a:xfrm>
        </p:spPr>
        <p:txBody>
          <a:bodyPr/>
          <a:lstStyle/>
          <a:p>
            <a:pPr algn="ctr"/>
            <a:r>
              <a:rPr lang="ko-KR" altLang="en-US" sz="3600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스프라이트</a:t>
            </a:r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마스크 사용 영상</a:t>
            </a:r>
            <a:endParaRPr lang="ko-KR" altLang="en-US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IZE4TM-ln1E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20982" y="1221971"/>
            <a:ext cx="8615348" cy="50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4220" y="444406"/>
            <a:ext cx="9404723" cy="661187"/>
          </a:xfrm>
        </p:spPr>
        <p:txBody>
          <a:bodyPr/>
          <a:lstStyle/>
          <a:p>
            <a:pPr algn="ctr"/>
            <a:r>
              <a:rPr lang="ko-KR" altLang="en-US" sz="3600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스프라이트</a:t>
            </a:r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마스크 사용</a:t>
            </a:r>
            <a:endParaRPr lang="ko-KR" altLang="en-US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230284"/>
            <a:ext cx="8946541" cy="5018116"/>
          </a:xfrm>
        </p:spPr>
        <p:txBody>
          <a:bodyPr/>
          <a:lstStyle/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마스크로 사용되는 스프라이트는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Sprite Mask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컴포넌트에 할당되어야 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마스크 게임 오브젝트 자체는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씬에서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보이지 않으며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스프라이트와 최종 상호 작용만이 표시됨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씬에서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마스크를 보려면 씬 메뉴에서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마스크 옵션을 선택함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56" y="3688079"/>
            <a:ext cx="8096250" cy="25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4220" y="419468"/>
            <a:ext cx="9404723" cy="619624"/>
          </a:xfrm>
        </p:spPr>
        <p:txBody>
          <a:bodyPr/>
          <a:lstStyle/>
          <a:p>
            <a:pPr algn="ctr"/>
            <a:r>
              <a:rPr lang="en-US" altLang="ko-KR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sz="3600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프로퍼티</a:t>
            </a:r>
            <a:endParaRPr lang="ko-KR" altLang="en-US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174350"/>
              </p:ext>
            </p:extLst>
          </p:nvPr>
        </p:nvGraphicFramePr>
        <p:xfrm>
          <a:off x="498763" y="1429790"/>
          <a:ext cx="11396750" cy="3562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96044">
                  <a:extLst>
                    <a:ext uri="{9D8B030D-6E8A-4147-A177-3AD203B41FA5}">
                      <a16:colId xmlns:a16="http://schemas.microsoft.com/office/drawing/2014/main" val="1350356652"/>
                    </a:ext>
                  </a:extLst>
                </a:gridCol>
                <a:gridCol w="9800706">
                  <a:extLst>
                    <a:ext uri="{9D8B030D-6E8A-4147-A177-3AD203B41FA5}">
                      <a16:colId xmlns:a16="http://schemas.microsoft.com/office/drawing/2014/main" val="1602944642"/>
                    </a:ext>
                  </a:extLst>
                </a:gridCol>
              </a:tblGrid>
              <a:tr h="387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프로퍼티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Sprite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마스크로 사용되는 </a:t>
                      </a:r>
                      <a:r>
                        <a:rPr lang="ko-KR" altLang="en-US" dirty="0" err="1" smtClean="0"/>
                        <a:t>스프라이트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9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Alpha Cutoff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알파에 투명 영역과 불투명한 영역이 </a:t>
                      </a:r>
                      <a:r>
                        <a:rPr lang="ko-KR" altLang="en-US" sz="1600" dirty="0" err="1" smtClean="0"/>
                        <a:t>혼합되어있는</a:t>
                      </a:r>
                      <a:r>
                        <a:rPr lang="ko-KR" altLang="en-US" sz="1600" dirty="0" smtClean="0"/>
                        <a:t> 경우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어떤 영역이 표시될지를 컷오프포인트를 통해 수동으로 지정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9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Range Start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마스크가 </a:t>
                      </a:r>
                      <a:r>
                        <a:rPr lang="ko-KR" altLang="en-US" dirty="0" err="1" smtClean="0"/>
                        <a:t>마스킹을</a:t>
                      </a:r>
                      <a:r>
                        <a:rPr lang="ko-KR" altLang="en-US" dirty="0" smtClean="0"/>
                        <a:t> 시작하는 </a:t>
                      </a:r>
                      <a:r>
                        <a:rPr lang="en-US" altLang="ko-KR" dirty="0" smtClean="0"/>
                        <a:t>Sorting Layer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2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Sorting Layer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마스크의 </a:t>
                      </a:r>
                      <a:r>
                        <a:rPr lang="en-US" altLang="ko-KR" dirty="0" smtClean="0"/>
                        <a:t>Sorting</a:t>
                      </a:r>
                      <a:r>
                        <a:rPr lang="en-US" altLang="ko-KR" baseline="0" dirty="0" smtClean="0"/>
                        <a:t> Layer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8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Order in Layer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Sorting Layer</a:t>
                      </a:r>
                      <a:r>
                        <a:rPr lang="ko-KR" altLang="en-US" dirty="0" smtClean="0"/>
                        <a:t>의 순서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3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Range End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1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Mask 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기본적으로 마스크는 뒤에 있는 모든 정렬 레이어에 영향을 미칩니다</a:t>
                      </a:r>
                      <a:r>
                        <a:rPr lang="en-US" altLang="ko-KR" dirty="0" smtClean="0"/>
                        <a:t>.(</a:t>
                      </a:r>
                      <a:r>
                        <a:rPr lang="ko-KR" altLang="en-US" dirty="0" smtClean="0"/>
                        <a:t>낮은 정렬 순서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4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Custom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 끝은 </a:t>
                      </a:r>
                      <a:r>
                        <a:rPr lang="en-US" altLang="ko-KR" dirty="0" smtClean="0"/>
                        <a:t>Custom Sorting Layer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</a:t>
                      </a:r>
                      <a:r>
                        <a:rPr lang="en-US" altLang="ko-KR" baseline="0" dirty="0" smtClean="0"/>
                        <a:t>Order in Layer</a:t>
                      </a:r>
                      <a:r>
                        <a:rPr lang="ko-KR" altLang="en-US" baseline="0" dirty="0" smtClean="0"/>
                        <a:t>로 설정될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9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3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4220" y="560783"/>
            <a:ext cx="9404723" cy="686126"/>
          </a:xfrm>
        </p:spPr>
        <p:txBody>
          <a:bodyPr/>
          <a:lstStyle/>
          <a:p>
            <a:pPr algn="ctr"/>
            <a:r>
              <a:rPr lang="en-US" altLang="ko-KR" sz="3600" dirty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3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마스크 사용방법</a:t>
            </a:r>
            <a:endParaRPr lang="ko-KR" altLang="en-US" sz="3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612670"/>
            <a:ext cx="8946541" cy="4635730"/>
          </a:xfrm>
        </p:spPr>
        <p:txBody>
          <a:bodyPr/>
          <a:lstStyle/>
          <a:p>
            <a:r>
              <a:rPr lang="ko-KR" altLang="en-US" dirty="0" smtClean="0"/>
              <a:t>스프라이트에서 마스크를 생성하려면 메인 메뉴에서 </a:t>
            </a:r>
            <a:r>
              <a:rPr lang="en-US" altLang="ko-KR" dirty="0" err="1" smtClean="0"/>
              <a:t>GameObject</a:t>
            </a:r>
            <a:r>
              <a:rPr lang="en-US" altLang="ko-KR" dirty="0" smtClean="0"/>
              <a:t> – 2D Object – Sprite mask</a:t>
            </a:r>
            <a:r>
              <a:rPr lang="ko-KR" altLang="en-US" dirty="0" smtClean="0"/>
              <a:t>를 선택함</a:t>
            </a:r>
            <a:r>
              <a:rPr lang="en-US" altLang="ko-KR" dirty="0" smtClean="0"/>
              <a:t>.</a:t>
            </a:r>
          </a:p>
          <a:p>
            <a:pPr algn="r"/>
            <a:r>
              <a:rPr lang="ko-KR" altLang="en-US" dirty="0" smtClean="0"/>
              <a:t>선택하게 되면 왼쪽의</a:t>
            </a:r>
            <a:endParaRPr lang="en-US" altLang="ko-KR" dirty="0" smtClean="0"/>
          </a:p>
          <a:p>
            <a:pPr marL="0" indent="0" algn="r">
              <a:buNone/>
            </a:pPr>
            <a:r>
              <a:rPr lang="ko-KR" altLang="en-US" dirty="0" smtClean="0"/>
              <a:t>그림처럼 메뉴가 나타남</a:t>
            </a:r>
            <a:r>
              <a:rPr lang="en-US" altLang="ko-KR" dirty="0" smtClean="0"/>
              <a:t>.</a:t>
            </a:r>
          </a:p>
          <a:p>
            <a:pPr algn="r"/>
            <a:r>
              <a:rPr lang="ko-KR" altLang="en-US" dirty="0" err="1" smtClean="0"/>
              <a:t>스프라이트</a:t>
            </a:r>
            <a:r>
              <a:rPr lang="ko-KR" altLang="en-US" dirty="0" smtClean="0"/>
              <a:t> 마스크는 항상</a:t>
            </a:r>
            <a:endParaRPr lang="en-US" altLang="ko-KR" dirty="0" smtClean="0"/>
          </a:p>
          <a:p>
            <a:pPr marL="0" indent="0" algn="r">
              <a:buNone/>
            </a:pPr>
            <a:r>
              <a:rPr lang="ko-KR" altLang="en-US" dirty="0" smtClean="0"/>
              <a:t>효력이 있음</a:t>
            </a:r>
            <a:r>
              <a:rPr lang="en-US" altLang="ko-KR" dirty="0" smtClean="0"/>
              <a:t>.</a:t>
            </a:r>
          </a:p>
          <a:p>
            <a:pPr algn="r"/>
            <a:r>
              <a:rPr lang="ko-KR" altLang="en-US" dirty="0" err="1" smtClean="0"/>
              <a:t>스프라이트</a:t>
            </a:r>
            <a:r>
              <a:rPr lang="ko-KR" altLang="en-US" dirty="0" smtClean="0"/>
              <a:t> 마스크에 영향을</a:t>
            </a:r>
            <a:endParaRPr lang="en-US" altLang="ko-KR" dirty="0" smtClean="0"/>
          </a:p>
          <a:p>
            <a:pPr marL="0" indent="0" algn="r">
              <a:buNone/>
            </a:pPr>
            <a:r>
              <a:rPr lang="ko-KR" altLang="en-US" dirty="0" smtClean="0"/>
              <a:t>받는 스프라이트는</a:t>
            </a:r>
            <a:endParaRPr lang="en-US" altLang="ko-KR" dirty="0" smtClean="0"/>
          </a:p>
          <a:p>
            <a:pPr marL="0" indent="0" algn="r">
              <a:buNone/>
            </a:pPr>
            <a:r>
              <a:rPr lang="ko-KR" altLang="en-US" dirty="0" err="1" smtClean="0"/>
              <a:t>스프라이트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랜더러에서</a:t>
            </a:r>
            <a:r>
              <a:rPr lang="ko-KR" altLang="en-US" dirty="0" smtClean="0"/>
              <a:t> 마스크</a:t>
            </a:r>
            <a:endParaRPr lang="en-US" altLang="ko-KR" dirty="0" smtClean="0"/>
          </a:p>
          <a:p>
            <a:pPr marL="0" indent="0" algn="r">
              <a:buNone/>
            </a:pPr>
            <a:r>
              <a:rPr lang="ko-KR" altLang="en-US" dirty="0" smtClean="0"/>
              <a:t>상호 작용을 설정해야 함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377960"/>
            <a:ext cx="4857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4220" y="461031"/>
            <a:ext cx="9404723" cy="702751"/>
          </a:xfrm>
        </p:spPr>
        <p:txBody>
          <a:bodyPr/>
          <a:lstStyle/>
          <a:p>
            <a:pPr algn="ctr"/>
            <a:r>
              <a:rPr lang="en-US" altLang="ko-KR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3600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스프라이트</a:t>
            </a:r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마스크 사용방법</a:t>
            </a:r>
            <a:endParaRPr lang="ko-KR" altLang="en-US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83" y="1449084"/>
            <a:ext cx="5249314" cy="4114800"/>
          </a:xfrm>
        </p:spPr>
      </p:pic>
    </p:spTree>
    <p:extLst>
      <p:ext uri="{BB962C8B-B14F-4D97-AF65-F5344CB8AC3E}">
        <p14:creationId xmlns:p14="http://schemas.microsoft.com/office/powerpoint/2010/main" val="243451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2627"/>
          </a:xfrm>
        </p:spPr>
        <p:txBody>
          <a:bodyPr/>
          <a:lstStyle/>
          <a:p>
            <a:pPr algn="ctr"/>
            <a:r>
              <a:rPr lang="en-US" altLang="ko-KR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3600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스프라이트</a:t>
            </a:r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마스크 사용방법</a:t>
            </a:r>
            <a:endParaRPr lang="ko-KR" altLang="en-US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496292"/>
            <a:ext cx="8946541" cy="4752108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기본적으로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마스크는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Mask Interaction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Visible Under Mask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Not Visible Under Mask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설정된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씬에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있는 모든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스프라이트에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영향을 줌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마스크가 특정 스프라이트와 상호 작용하도록 하는 하나의 메서드는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Sorting Group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컴포넌트를 사용하는 것임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마스크 효과를 제어하는 다른 메서드는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Sprite Mask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Custom Range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설정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사용임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Range Start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및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Range End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Sorting Layer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Order In Layer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에 기반하여 선택적으로 스프라이트를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마스킹하는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기능을 제공</a:t>
            </a:r>
            <a:r>
              <a:rPr lang="en-US" altLang="ko-KR" sz="2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888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</TotalTime>
  <Words>304</Words>
  <Application>Microsoft Office PowerPoint</Application>
  <PresentationFormat>와이드스크린</PresentationFormat>
  <Paragraphs>58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돋움</vt:lpstr>
      <vt:lpstr>맑은 고딕</vt:lpstr>
      <vt:lpstr>바탕</vt:lpstr>
      <vt:lpstr>Arial</vt:lpstr>
      <vt:lpstr>Century Gothic</vt:lpstr>
      <vt:lpstr>Wingdings 3</vt:lpstr>
      <vt:lpstr>이온</vt:lpstr>
      <vt:lpstr>컴퓨터그래픽스 발표</vt:lpstr>
      <vt:lpstr>목  차</vt:lpstr>
      <vt:lpstr>1. 스프라이트 마스크란?</vt:lpstr>
      <vt:lpstr>스프라이트 마스크 사용 영상</vt:lpstr>
      <vt:lpstr>스프라이트 마스크 사용</vt:lpstr>
      <vt:lpstr>3. 프로퍼티</vt:lpstr>
      <vt:lpstr>4. 스프라이트 마스크 사용방법</vt:lpstr>
      <vt:lpstr>4. 스프라이트 마스크 사용방법</vt:lpstr>
      <vt:lpstr>4. 스프라이트 마스크 사용방법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컴퓨터그래픽스 발표</dc:title>
  <dc:creator>윤해수</dc:creator>
  <cp:lastModifiedBy>윤해수</cp:lastModifiedBy>
  <cp:revision>6</cp:revision>
  <dcterms:created xsi:type="dcterms:W3CDTF">2018-03-15T13:58:38Z</dcterms:created>
  <dcterms:modified xsi:type="dcterms:W3CDTF">2018-03-15T18:24:11Z</dcterms:modified>
</cp:coreProperties>
</file>