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102" d="100"/>
          <a:sy n="102" d="100"/>
        </p:scale>
        <p:origin x="2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9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9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3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1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5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3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3C39-8B92-46E1-9BEC-6915BC10F9BB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3EAFF-C7B9-404C-976B-4101054F0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3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영진 전문대 </a:t>
            </a:r>
            <a:r>
              <a:rPr lang="en-US" altLang="ko-KR" sz="4000" dirty="0" smtClean="0"/>
              <a:t>2</a:t>
            </a:r>
            <a:r>
              <a:rPr lang="ko-KR" altLang="en-US" sz="4000" dirty="0" smtClean="0"/>
              <a:t>조 디자인 요청서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7719" t="18457" r="17904" b="35771"/>
          <a:stretch/>
        </p:blipFill>
        <p:spPr>
          <a:xfrm>
            <a:off x="755576" y="736958"/>
            <a:ext cx="5112568" cy="29080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0" t="17850" r="17681" b="35951"/>
          <a:stretch/>
        </p:blipFill>
        <p:spPr>
          <a:xfrm>
            <a:off x="743124" y="3740777"/>
            <a:ext cx="5125020" cy="29285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5576" y="2718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레이아웃 예</a:t>
            </a:r>
            <a:r>
              <a:rPr lang="ko-KR" altLang="en-US" dirty="0"/>
              <a:t>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820" y="7369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3740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4168" y="836712"/>
            <a:ext cx="234391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배경 패턴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테블릿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292080" y="1173778"/>
            <a:ext cx="944488" cy="815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5508104" y="921624"/>
            <a:ext cx="576064" cy="99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hards_pattern.jpg (1500×753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75" y="1636409"/>
            <a:ext cx="2658068" cy="13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03175" y="3140968"/>
            <a:ext cx="24256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이런 모양의 패턴으로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만들어 </a:t>
            </a:r>
            <a:r>
              <a:rPr lang="ko-KR" altLang="en-US" dirty="0" smtClean="0">
                <a:solidFill>
                  <a:schemeClr val="bg1"/>
                </a:solidFill>
              </a:rPr>
              <a:t>주세요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파란색 계열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KakaoTalk_20160701_1147540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"/>
            <a:ext cx="7020272" cy="46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1520" y="188640"/>
            <a:ext cx="4824536" cy="576064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2" name="직선 화살표 연결선 21"/>
          <p:cNvCxnSpPr>
            <a:endCxn id="24" idx="0"/>
          </p:cNvCxnSpPr>
          <p:nvPr/>
        </p:nvCxnSpPr>
        <p:spPr>
          <a:xfrm flipH="1">
            <a:off x="1239884" y="764704"/>
            <a:ext cx="739831" cy="4070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228" y="4835488"/>
            <a:ext cx="202331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말풍선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모양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흑색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0c7980d8290554aba357741ad52ecd26_1401106533.65.jpg (400×25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857936"/>
            <a:ext cx="2944853" cy="184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24C8741543086DA201291 (650×487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2" t="13971" r="33706" b="54982"/>
          <a:stretch/>
        </p:blipFill>
        <p:spPr bwMode="auto">
          <a:xfrm>
            <a:off x="253852" y="5363905"/>
            <a:ext cx="194421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224C8741543086DA201291 (650×487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12238" r="4764" b="53611"/>
          <a:stretch/>
        </p:blipFill>
        <p:spPr bwMode="auto">
          <a:xfrm>
            <a:off x="2198068" y="5249737"/>
            <a:ext cx="1673983" cy="153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4860032" y="5204820"/>
            <a:ext cx="1872208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4723" y="4797152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1360px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33328" y="6237312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170px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860032" y="6237312"/>
            <a:ext cx="1296144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KakaoTalk_20160701_1147540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"/>
            <a:ext cx="7020272" cy="46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004048" y="116632"/>
            <a:ext cx="2016224" cy="338437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074" name="Picture 2" descr="1671213-poster-1280-secret-private-pinterest-boards.jpg (1280×72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t="60244" r="37137" b="-1"/>
          <a:stretch/>
        </p:blipFill>
        <p:spPr bwMode="auto">
          <a:xfrm>
            <a:off x="404243" y="5255066"/>
            <a:ext cx="1566762" cy="148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5110356" y="3356992"/>
            <a:ext cx="1872208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23304" y="2932488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348px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982564" y="404664"/>
            <a:ext cx="0" cy="2952327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02761" y="1182814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524px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228" y="4787860"/>
            <a:ext cx="547605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board</a:t>
            </a:r>
            <a:r>
              <a:rPr lang="ko-KR" altLang="en-US" dirty="0" smtClean="0">
                <a:solidFill>
                  <a:schemeClr val="bg1"/>
                </a:solidFill>
              </a:rPr>
              <a:t> 모양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어울릴 것 같은 것으로 만들어 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6" name="Picture 4" descr="To-Do-List.png (1024×1024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05958"/>
            <a:ext cx="1679426" cy="167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117177" y="764704"/>
            <a:ext cx="318919" cy="43204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938520" y="1556792"/>
            <a:ext cx="4065528" cy="3278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16468" y="2463279"/>
            <a:ext cx="141577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사이즈는 비율만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맞춰 주시면 돼요</a:t>
            </a:r>
            <a:r>
              <a:rPr lang="en-US" altLang="ko-KR" sz="12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08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49</Words>
  <Application>Microsoft Office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영진 전문대 2조 디자인 요청서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영진 전문대 2조 디자인 요청서</dc:title>
  <dc:creator>user</dc:creator>
  <cp:lastModifiedBy>박영현</cp:lastModifiedBy>
  <cp:revision>15</cp:revision>
  <dcterms:created xsi:type="dcterms:W3CDTF">2016-07-03T05:41:33Z</dcterms:created>
  <dcterms:modified xsi:type="dcterms:W3CDTF">2016-07-04T03:39:36Z</dcterms:modified>
</cp:coreProperties>
</file>