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4" r:id="rId2"/>
    <p:sldId id="265" r:id="rId3"/>
    <p:sldId id="266" r:id="rId4"/>
    <p:sldId id="278" r:id="rId5"/>
    <p:sldId id="279" r:id="rId6"/>
    <p:sldId id="273" r:id="rId7"/>
    <p:sldId id="274" r:id="rId8"/>
    <p:sldId id="256" r:id="rId9"/>
    <p:sldId id="259" r:id="rId10"/>
    <p:sldId id="281" r:id="rId11"/>
    <p:sldId id="282" r:id="rId12"/>
    <p:sldId id="267" r:id="rId13"/>
    <p:sldId id="283" r:id="rId14"/>
    <p:sldId id="284" r:id="rId15"/>
    <p:sldId id="268" r:id="rId16"/>
    <p:sldId id="270" r:id="rId17"/>
    <p:sldId id="272" r:id="rId18"/>
    <p:sldId id="271" r:id="rId19"/>
    <p:sldId id="275" r:id="rId20"/>
    <p:sldId id="276" r:id="rId21"/>
    <p:sldId id="277" r:id="rId22"/>
    <p:sldId id="263" r:id="rId23"/>
    <p:sldId id="258" r:id="rId24"/>
    <p:sldId id="260" r:id="rId25"/>
    <p:sldId id="261" r:id="rId26"/>
    <p:sldId id="262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3750E-DBE3-47B2-86CE-0D6DA0D6338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EEEFF-EA3D-4251-AF92-4CC9699E1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374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13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563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14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46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15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5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16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507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17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67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18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38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19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857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20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3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21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88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22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770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3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3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23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728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24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65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25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8737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26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241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27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93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4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2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5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34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6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80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7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71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10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944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11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49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12</a:t>
            </a:fld>
            <a:endParaRPr lang="ko-K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1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1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8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3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3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7D66-08F3-4822-ABA3-2D844C80C99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43BA-6BDB-40E7-BF16-A8C220F6D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r.seaicons.com/%EB%8B%AC%EB%A0%A5-%EC%95%84%EC%9D%B4%EC%BD%98-%EC%8B%9C%EA%B0%84-%EB%82%A0%EC%A7%9C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ooter-tula.net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scooter-tula.net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A7%80%EB%8F%84-%EC%84%B8%EA%B3%84-%EA%B8%80%EB%A1%9C%EB%B2%8C-%EC%A7%80%EA%B5%AC-%EA%B5%AD%EC%A0%9C-%EC%95%84%EC%9D%B4%EC%BD%98-%EA%B3%A0%EB%A6%BD%EB%90%9C-31357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kr.seaicons.com/%EB%A7%A4%EC%9A%B0-%EA%B8%B0%EB%B3%B8-%EC%9E%90%EB%AC%BC%EC%87%A0-%EC%95%84%EC%9D%B4%EC%BD%98-2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앱토리보드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공지사항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23721" y="1982680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</a:t>
            </a:r>
            <a:r>
              <a:rPr lang="ko-KR" altLang="en-US" sz="1400" b="1" dirty="0" err="1" smtClean="0"/>
              <a:t>입니당</a:t>
            </a:r>
            <a:endParaRPr lang="en-US" altLang="ko-KR" sz="1400" b="1" dirty="0"/>
          </a:p>
          <a:p>
            <a:r>
              <a:rPr lang="ko-KR" altLang="en-US" sz="1000" dirty="0" smtClean="0"/>
              <a:t>관리자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2017.07.18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31380" y="6007689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23721" y="2853456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</a:t>
            </a:r>
            <a:r>
              <a:rPr lang="ko-KR" altLang="en-US" sz="1400" b="1" dirty="0" err="1" smtClean="0"/>
              <a:t>입니당</a:t>
            </a:r>
            <a:endParaRPr lang="en-US" altLang="ko-KR" sz="1400" b="1" dirty="0"/>
          </a:p>
          <a:p>
            <a:r>
              <a:rPr lang="ko-KR" altLang="en-US" sz="1000" dirty="0" smtClean="0"/>
              <a:t>관리자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2017.07.18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823721" y="3736744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</a:t>
            </a:r>
            <a:r>
              <a:rPr lang="ko-KR" altLang="en-US" sz="1400" b="1" dirty="0" err="1" smtClean="0"/>
              <a:t>입니당</a:t>
            </a:r>
            <a:endParaRPr lang="en-US" altLang="ko-KR" sz="1400" b="1" dirty="0"/>
          </a:p>
          <a:p>
            <a:r>
              <a:rPr lang="ko-KR" altLang="en-US" sz="1000" dirty="0" smtClean="0"/>
              <a:t>관리자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2017.07.18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3721" y="462003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공지사항 </a:t>
            </a:r>
            <a:r>
              <a:rPr lang="ko-KR" altLang="en-US" sz="1400" b="1" dirty="0" err="1" smtClean="0"/>
              <a:t>입니당</a:t>
            </a:r>
            <a:endParaRPr lang="en-US" altLang="ko-KR" sz="1400" b="1" dirty="0"/>
          </a:p>
          <a:p>
            <a:r>
              <a:rPr lang="ko-KR" altLang="en-US" sz="1000" dirty="0" smtClean="0"/>
              <a:t>관리자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2017.07.18</a:t>
            </a:r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322997" y="1824584"/>
            <a:ext cx="342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322997" y="3540352"/>
            <a:ext cx="342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322997" y="4435296"/>
            <a:ext cx="342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322997" y="5281603"/>
            <a:ext cx="342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5661920" y="1384185"/>
            <a:ext cx="933728" cy="280157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작성</a:t>
            </a:r>
            <a:endParaRPr kumimoji="1"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482377" y="136290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3322997" y="2661711"/>
            <a:ext cx="3427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3636913" y="184562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991367" y="191232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최신 순으로 정렬된 공지사항 게시판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클릭 시 공지사항 내부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관리자의 경우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322997" y="984186"/>
            <a:ext cx="3442210" cy="332265"/>
            <a:chOff x="3261978" y="854812"/>
            <a:chExt cx="3442210" cy="332265"/>
          </a:xfrm>
        </p:grpSpPr>
        <p:sp>
          <p:nvSpPr>
            <p:cNvPr id="27" name="TextBox 26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29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59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259292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공지사항 내부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5648" y="1658327"/>
            <a:ext cx="2561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공지사항입니당</a:t>
            </a:r>
            <a:endParaRPr lang="en-US" altLang="ko-KR" sz="2400" dirty="0" smtClean="0"/>
          </a:p>
          <a:p>
            <a:endParaRPr lang="en-US" altLang="ko-KR" sz="1400" dirty="0" smtClean="0"/>
          </a:p>
          <a:p>
            <a:pPr algn="r"/>
            <a:r>
              <a:rPr lang="ko-KR" altLang="en-US" sz="1400" dirty="0" smtClean="0"/>
              <a:t>관리자 </a:t>
            </a:r>
            <a:r>
              <a:rPr lang="en-US" altLang="ko-KR" sz="1400" dirty="0" smtClean="0"/>
              <a:t>2017.07.18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Go! Culture</a:t>
            </a:r>
            <a:r>
              <a:rPr lang="ko-KR" altLang="en-US" sz="1400" dirty="0" smtClean="0"/>
              <a:t>를 업데이트 해주세요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♡</a:t>
            </a:r>
            <a:r>
              <a:rPr lang="en-US" altLang="ko-KR" sz="1400" dirty="0" smtClean="0"/>
              <a:t>’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77358" y="1326091"/>
            <a:ext cx="171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</a:rPr>
              <a:t>공지사항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88778" y="5918542"/>
            <a:ext cx="449865" cy="2201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400151" y="5914907"/>
            <a:ext cx="447088" cy="2238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79041" y="5914907"/>
            <a:ext cx="447088" cy="2238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991367" y="2472493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 내부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수정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 클릭 시 공지사항 내부 수정 페이지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 내부 삭제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 클릭 시 삭제 확인 팝업 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 시 삭제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 내부 목록 버튼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버튼 클릭 시 공지 사항 페이지로 이동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4081927" y="578642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4701346" y="578642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5303037" y="578642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322997" y="969367"/>
            <a:ext cx="3442210" cy="332265"/>
            <a:chOff x="3261978" y="854812"/>
            <a:chExt cx="3442210" cy="332265"/>
          </a:xfrm>
        </p:grpSpPr>
        <p:sp>
          <p:nvSpPr>
            <p:cNvPr id="21" name="TextBox 20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23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799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로그인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0649" y="2309671"/>
            <a:ext cx="2794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회원가입 페이지로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이동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아이디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찾기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아이디 찾기 페이지로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이동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찾기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비밀번호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찾기 페이지로 이동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비회원 예매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타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SNS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네이버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다음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구글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사용하여 타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SNS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 연동 로그인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95455" y="2811472"/>
            <a:ext cx="3063240" cy="944074"/>
            <a:chOff x="2876763" y="2473142"/>
            <a:chExt cx="3963510" cy="1008562"/>
          </a:xfrm>
        </p:grpSpPr>
        <p:sp>
          <p:nvSpPr>
            <p:cNvPr id="27" name="직사각형 26"/>
            <p:cNvSpPr/>
            <p:nvPr/>
          </p:nvSpPr>
          <p:spPr>
            <a:xfrm>
              <a:off x="4175505" y="2525214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875415" y="2494594"/>
              <a:ext cx="964858" cy="692951"/>
            </a:xfrm>
            <a:prstGeom prst="roundRect">
              <a:avLst/>
            </a:prstGeom>
            <a:solidFill>
              <a:srgbClr val="FF0000">
                <a:alpha val="69804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로그인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8049" y="2473142"/>
              <a:ext cx="500742" cy="29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ID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76763" y="2909162"/>
              <a:ext cx="1539887" cy="29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PASSWORD</a:t>
              </a:r>
              <a:endParaRPr lang="ko-KR" altLang="en-US" sz="12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75505" y="2964004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681" y="3186429"/>
              <a:ext cx="1866900" cy="295275"/>
            </a:xfrm>
            <a:prstGeom prst="rect">
              <a:avLst/>
            </a:prstGeom>
          </p:spPr>
        </p:pic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3971150" y="3098494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4625492" y="312404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5190140" y="3088704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632" y="4011784"/>
            <a:ext cx="1756267" cy="629605"/>
          </a:xfrm>
          <a:prstGeom prst="rect">
            <a:avLst/>
          </a:prstGeom>
        </p:spPr>
      </p:pic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239154" y="3711457"/>
            <a:ext cx="138641" cy="16849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3597" y="2231638"/>
            <a:ext cx="248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322997" y="992916"/>
            <a:ext cx="3442210" cy="332265"/>
            <a:chOff x="3261978" y="854812"/>
            <a:chExt cx="3442210" cy="332265"/>
          </a:xfrm>
        </p:grpSpPr>
        <p:sp>
          <p:nvSpPr>
            <p:cNvPr id="33" name="TextBox 32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38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  <p:sp>
        <p:nvSpPr>
          <p:cNvPr id="25" name="TextBox 24"/>
          <p:cNvSpPr txBox="1"/>
          <p:nvPr/>
        </p:nvSpPr>
        <p:spPr>
          <a:xfrm>
            <a:off x="4314166" y="368056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</a:rPr>
              <a:t>비회원으로 예매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4128560" y="4199847"/>
            <a:ext cx="138641" cy="16849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2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280933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비회원 예매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0649" y="2309671"/>
            <a:ext cx="27949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티켓수령방법 선택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현장수령 선택 시 결제 후 예매 번호 부여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선택한 매수만큼 금액 변경됨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결제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로그인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77795" y="1592804"/>
            <a:ext cx="248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비회원 예매</a:t>
            </a:r>
            <a:endParaRPr lang="ko-KR" altLang="en-US" sz="16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322997" y="992916"/>
            <a:ext cx="3442210" cy="332265"/>
            <a:chOff x="3261978" y="854812"/>
            <a:chExt cx="3442210" cy="332265"/>
          </a:xfrm>
        </p:grpSpPr>
        <p:sp>
          <p:nvSpPr>
            <p:cNvPr id="33" name="TextBox 32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38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3450598" y="2673309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4483046" y="269579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50598" y="2980535"/>
            <a:ext cx="11075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주민번호</a:t>
            </a:r>
            <a:endParaRPr lang="en-US" altLang="ko-KR" sz="12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/>
              <a:t>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자리까지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5517740" y="3191119"/>
            <a:ext cx="124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83046" y="3082400"/>
            <a:ext cx="94962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18871" y="3122837"/>
            <a:ext cx="1497741" cy="22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17763" y="3082400"/>
            <a:ext cx="428210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78130" y="5908492"/>
            <a:ext cx="645163" cy="27799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44712" y="5921416"/>
            <a:ext cx="628295" cy="266740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192650" y="584654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65207" y="2446239"/>
            <a:ext cx="2582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이름과 주민번호는 예매 내역 확인 시에 이용됩니다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0598" y="4037680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성인 </a:t>
            </a:r>
            <a:endParaRPr lang="ko-KR" altLang="en-US" sz="12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994588" y="4065419"/>
            <a:ext cx="517909" cy="242592"/>
            <a:chOff x="3217965" y="3358152"/>
            <a:chExt cx="1606307" cy="223542"/>
          </a:xfrm>
        </p:grpSpPr>
        <p:sp>
          <p:nvSpPr>
            <p:cNvPr id="80" name="직사각형 79"/>
            <p:cNvSpPr/>
            <p:nvPr/>
          </p:nvSpPr>
          <p:spPr>
            <a:xfrm>
              <a:off x="3217965" y="335815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매 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flipV="1">
              <a:off x="4338791" y="3411721"/>
              <a:ext cx="369302" cy="1038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`</a:t>
              </a:r>
              <a:endParaRPr lang="ko-KR" altLang="en-US" sz="16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123593" y="4666375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현장수령 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450598" y="4331884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청소년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994588" y="4359623"/>
            <a:ext cx="517909" cy="242592"/>
            <a:chOff x="3217965" y="3358152"/>
            <a:chExt cx="1606307" cy="223542"/>
          </a:xfrm>
        </p:grpSpPr>
        <p:sp>
          <p:nvSpPr>
            <p:cNvPr id="78" name="직사각형 77"/>
            <p:cNvSpPr/>
            <p:nvPr/>
          </p:nvSpPr>
          <p:spPr>
            <a:xfrm>
              <a:off x="3217965" y="335815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매 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이등변 삼각형 78"/>
            <p:cNvSpPr/>
            <p:nvPr/>
          </p:nvSpPr>
          <p:spPr>
            <a:xfrm flipV="1">
              <a:off x="4338791" y="3411721"/>
              <a:ext cx="369302" cy="1038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`</a:t>
              </a:r>
              <a:endParaRPr lang="ko-KR" altLang="en-US" sz="16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778664" y="4331884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7,000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450597" y="4651940"/>
            <a:ext cx="1282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티켓수령방법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5011115" y="4749755"/>
            <a:ext cx="142090" cy="142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4" name="타원 63"/>
          <p:cNvSpPr/>
          <p:nvPr/>
        </p:nvSpPr>
        <p:spPr>
          <a:xfrm>
            <a:off x="5058977" y="479630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5" name="TextBox 64"/>
          <p:cNvSpPr txBox="1"/>
          <p:nvPr/>
        </p:nvSpPr>
        <p:spPr>
          <a:xfrm>
            <a:off x="4778664" y="4008358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11,000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450598" y="3462248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연락처</a:t>
            </a:r>
            <a:endParaRPr lang="ko-KR" altLang="en-US" sz="8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5061259" y="3591521"/>
            <a:ext cx="124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483047" y="3490098"/>
            <a:ext cx="512788" cy="222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245664" y="3497983"/>
            <a:ext cx="470739" cy="22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5799746" y="3591521"/>
            <a:ext cx="124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997054" y="3497983"/>
            <a:ext cx="477984" cy="22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49"/>
          <p:cNvSpPr>
            <a:spLocks noChangeArrowheads="1"/>
          </p:cNvSpPr>
          <p:nvPr/>
        </p:nvSpPr>
        <p:spPr bwMode="auto">
          <a:xfrm>
            <a:off x="4961173" y="523498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3322997" y="468805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4191045" y="583141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53698" y="5278445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결제 금액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solidFill>
                  <a:srgbClr val="C00000"/>
                </a:solidFill>
              </a:rPr>
              <a:t>0 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450598" y="2175658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행사 제목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401338" y="2158521"/>
            <a:ext cx="19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빛을 담은 광명 여행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391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280933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회원 예매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0649" y="2309671"/>
            <a:ext cx="2794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이름과 주민번호 미리 기입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수정 가능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322997" y="992916"/>
            <a:ext cx="3442210" cy="332265"/>
            <a:chOff x="3261978" y="854812"/>
            <a:chExt cx="3442210" cy="332265"/>
          </a:xfrm>
        </p:grpSpPr>
        <p:sp>
          <p:nvSpPr>
            <p:cNvPr id="33" name="TextBox 32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38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  <p:sp>
        <p:nvSpPr>
          <p:cNvPr id="44" name="TextBox 43"/>
          <p:cNvSpPr txBox="1"/>
          <p:nvPr/>
        </p:nvSpPr>
        <p:spPr>
          <a:xfrm>
            <a:off x="3450598" y="2827729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4483046" y="2850216"/>
            <a:ext cx="160630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50598" y="3134955"/>
            <a:ext cx="11075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주민번호</a:t>
            </a:r>
            <a:endParaRPr lang="en-US" altLang="ko-KR" sz="12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/>
              <a:t>뒤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자리까지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5517740" y="3345539"/>
            <a:ext cx="124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83046" y="3236820"/>
            <a:ext cx="949627" cy="223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951027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2407" y="3277257"/>
            <a:ext cx="1497741" cy="22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*******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278130" y="5908492"/>
            <a:ext cx="645163" cy="27799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44712" y="5921416"/>
            <a:ext cx="628295" cy="266740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0598" y="3929364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성인 </a:t>
            </a:r>
            <a:endParaRPr lang="ko-KR" altLang="en-US" sz="12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994588" y="3957103"/>
            <a:ext cx="517909" cy="242592"/>
            <a:chOff x="3217965" y="3358152"/>
            <a:chExt cx="1606307" cy="223542"/>
          </a:xfrm>
        </p:grpSpPr>
        <p:sp>
          <p:nvSpPr>
            <p:cNvPr id="80" name="직사각형 79"/>
            <p:cNvSpPr/>
            <p:nvPr/>
          </p:nvSpPr>
          <p:spPr>
            <a:xfrm>
              <a:off x="3217965" y="335815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매 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flipV="1">
              <a:off x="4338791" y="3411721"/>
              <a:ext cx="369302" cy="1038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`</a:t>
              </a:r>
              <a:endParaRPr lang="ko-KR" altLang="en-US" sz="16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123593" y="4558059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현장수령 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450598" y="4223568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청소년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5994588" y="4251307"/>
            <a:ext cx="517909" cy="242592"/>
            <a:chOff x="3217965" y="3358152"/>
            <a:chExt cx="1606307" cy="223542"/>
          </a:xfrm>
        </p:grpSpPr>
        <p:sp>
          <p:nvSpPr>
            <p:cNvPr id="78" name="직사각형 77"/>
            <p:cNvSpPr/>
            <p:nvPr/>
          </p:nvSpPr>
          <p:spPr>
            <a:xfrm>
              <a:off x="3217965" y="335815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ko-KR" alt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매 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이등변 삼각형 78"/>
            <p:cNvSpPr/>
            <p:nvPr/>
          </p:nvSpPr>
          <p:spPr>
            <a:xfrm flipV="1">
              <a:off x="4338791" y="3411721"/>
              <a:ext cx="369302" cy="10389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smtClean="0"/>
                <a:t>`</a:t>
              </a:r>
              <a:endParaRPr lang="ko-KR" altLang="en-US" sz="16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778664" y="4223568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7,000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450597" y="4543624"/>
            <a:ext cx="1282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티켓수령방법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5011115" y="4641439"/>
            <a:ext cx="142090" cy="142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4" name="타원 63"/>
          <p:cNvSpPr/>
          <p:nvPr/>
        </p:nvSpPr>
        <p:spPr>
          <a:xfrm>
            <a:off x="5058977" y="46879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5" name="TextBox 64"/>
          <p:cNvSpPr txBox="1"/>
          <p:nvPr/>
        </p:nvSpPr>
        <p:spPr>
          <a:xfrm>
            <a:off x="4778664" y="3900042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11,000</a:t>
            </a:r>
            <a:r>
              <a:rPr lang="ko-KR" altLang="en-US" sz="1200" dirty="0" smtClean="0"/>
              <a:t>원</a:t>
            </a:r>
            <a:endParaRPr lang="ko-KR" altLang="en-US" sz="1200" dirty="0"/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3346063" y="279343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53698" y="5278445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결제 금액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solidFill>
                  <a:srgbClr val="C00000"/>
                </a:solidFill>
              </a:rPr>
              <a:t>0 </a:t>
            </a:r>
            <a:r>
              <a:rPr lang="ko-KR" altLang="en-US" sz="1600" dirty="0" smtClean="0"/>
              <a:t>원</a:t>
            </a:r>
            <a:endParaRPr lang="ko-KR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450598" y="2461708"/>
            <a:ext cx="11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행사 제목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401338" y="2444571"/>
            <a:ext cx="19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빛을 담은 광명 여행</a:t>
            </a:r>
            <a:endParaRPr lang="ko-KR" altLang="en-US" sz="12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4483046" y="1758375"/>
            <a:ext cx="248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티켓 예매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7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회원가입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11248" y="842082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37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60568" y="2557493"/>
            <a:ext cx="1114152" cy="20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3366" y="2528016"/>
            <a:ext cx="1153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</a:t>
            </a:r>
            <a:r>
              <a:rPr lang="ko-KR" altLang="en-US" sz="1000" dirty="0" err="1" smtClean="0"/>
              <a:t>이메일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543366" y="2812361"/>
            <a:ext cx="1068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4560568" y="2855336"/>
            <a:ext cx="1114152" cy="20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3366" y="2199797"/>
            <a:ext cx="76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554179" y="2217289"/>
            <a:ext cx="1114152" cy="20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49022" y="2550674"/>
            <a:ext cx="280436" cy="18699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3366" y="3124857"/>
            <a:ext cx="1068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비밀번호 확인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4560568" y="3166427"/>
            <a:ext cx="1114152" cy="20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83725" y="1525020"/>
            <a:ext cx="1724311" cy="2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595364" y="4134334"/>
            <a:ext cx="768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추천인</a:t>
            </a:r>
            <a:r>
              <a:rPr lang="en-US" altLang="ko-KR" sz="1000" dirty="0" smtClean="0"/>
              <a:t>ID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4554179" y="4151817"/>
            <a:ext cx="1114152" cy="20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749023" y="4163421"/>
            <a:ext cx="280436" cy="18699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49"/>
          <p:cNvSpPr>
            <a:spLocks noChangeArrowheads="1"/>
          </p:cNvSpPr>
          <p:nvPr/>
        </p:nvSpPr>
        <p:spPr bwMode="auto">
          <a:xfrm>
            <a:off x="5618855" y="238900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854895" y="1463860"/>
            <a:ext cx="31407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인증 버튼 클릭 시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인증 팝업 생성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주민번호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주민번호 뒷자리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번호 까지 작성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추천인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ID(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선택사항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회원가입에서 추천인 입력 시 추천인과 가입자에게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500p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적립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추천인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검색 가능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가입하기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회원가입이 완료되고 로그인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취소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정말 취소할 것인지 확인 창 생성 후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메인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3474321" y="416534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66" name="Rectangle 49"/>
          <p:cNvSpPr>
            <a:spLocks noChangeArrowheads="1"/>
          </p:cNvSpPr>
          <p:nvPr/>
        </p:nvSpPr>
        <p:spPr bwMode="auto">
          <a:xfrm>
            <a:off x="5609987" y="404432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5952917" y="3561822"/>
            <a:ext cx="1497741" cy="22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53293" y="3427056"/>
            <a:ext cx="110759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주민번호</a:t>
            </a:r>
            <a:endParaRPr lang="en-US" altLang="ko-KR" sz="1000" dirty="0" smtClean="0"/>
          </a:p>
          <a:p>
            <a:r>
              <a:rPr lang="en-US" altLang="ko-KR" sz="700" dirty="0" smtClean="0"/>
              <a:t>(</a:t>
            </a:r>
            <a:r>
              <a:rPr lang="ko-KR" altLang="en-US" sz="700" dirty="0"/>
              <a:t>뒤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2</a:t>
            </a:r>
            <a:r>
              <a:rPr lang="ko-KR" altLang="en-US" sz="700" dirty="0" smtClean="0"/>
              <a:t>자리까지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122" name="직선 연결선 121"/>
          <p:cNvCxnSpPr/>
          <p:nvPr/>
        </p:nvCxnSpPr>
        <p:spPr>
          <a:xfrm>
            <a:off x="5417153" y="3639902"/>
            <a:ext cx="130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4560569" y="3523094"/>
            <a:ext cx="781052" cy="22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611909" y="3521802"/>
            <a:ext cx="341008" cy="223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4169317" y="4865075"/>
            <a:ext cx="1683326" cy="399652"/>
            <a:chOff x="4379649" y="3214046"/>
            <a:chExt cx="1683326" cy="399652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4468604" y="3337434"/>
              <a:ext cx="680837" cy="27445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가입하기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5435187" y="3350357"/>
              <a:ext cx="627788" cy="263341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Rectangle 49"/>
            <p:cNvSpPr>
              <a:spLocks noChangeArrowheads="1"/>
            </p:cNvSpPr>
            <p:nvPr/>
          </p:nvSpPr>
          <p:spPr bwMode="auto">
            <a:xfrm>
              <a:off x="4379649" y="3214046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</a:p>
          </p:txBody>
        </p:sp>
        <p:sp>
          <p:nvSpPr>
            <p:cNvPr id="129" name="Rectangle 49"/>
            <p:cNvSpPr>
              <a:spLocks noChangeArrowheads="1"/>
            </p:cNvSpPr>
            <p:nvPr/>
          </p:nvSpPr>
          <p:spPr bwMode="auto">
            <a:xfrm>
              <a:off x="5287170" y="326542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</a:p>
          </p:txBody>
        </p:sp>
      </p:grpSp>
      <p:sp>
        <p:nvSpPr>
          <p:cNvPr id="130" name="Rectangle 49"/>
          <p:cNvSpPr>
            <a:spLocks noChangeArrowheads="1"/>
          </p:cNvSpPr>
          <p:nvPr/>
        </p:nvSpPr>
        <p:spPr bwMode="auto">
          <a:xfrm>
            <a:off x="3430158" y="346652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3303827" y="832810"/>
            <a:ext cx="3442210" cy="332265"/>
            <a:chOff x="3261978" y="854812"/>
            <a:chExt cx="3442210" cy="332265"/>
          </a:xfrm>
        </p:grpSpPr>
        <p:sp>
          <p:nvSpPr>
            <p:cNvPr id="132" name="TextBox 131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134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138" name="그림 1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024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회원가입 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인증번호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80410" y="880606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543366" y="1250945"/>
            <a:ext cx="3024790" cy="4477310"/>
            <a:chOff x="2171957" y="730278"/>
            <a:chExt cx="4360932" cy="4955155"/>
          </a:xfrm>
        </p:grpSpPr>
        <p:sp>
          <p:nvSpPr>
            <p:cNvPr id="25" name="직사각형 24"/>
            <p:cNvSpPr/>
            <p:nvPr/>
          </p:nvSpPr>
          <p:spPr>
            <a:xfrm>
              <a:off x="3463976" y="113020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75459" y="1097579"/>
              <a:ext cx="1662617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회원이메일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8855" y="1412271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63976" y="1459833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00968" y="2037361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54764" y="2056720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00968" y="2382388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성별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32497" y="3493439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주소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3286" y="4097794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전화번호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31055" y="4436078"/>
              <a:ext cx="1280790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휴대폰번호</a:t>
              </a:r>
              <a:endParaRPr lang="ko-KR" altLang="en-US" sz="1000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177405" y="1122655"/>
              <a:ext cx="404313" cy="206956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인증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71957" y="1698332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비밀번호 확인</a:t>
              </a:r>
              <a:endParaRPr lang="ko-KR" altLang="en-US" sz="10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63976" y="174433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680851" y="2457061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51622" y="2398092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여성</a:t>
              </a:r>
              <a:endParaRPr lang="ko-KR" altLang="en-US" sz="1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4367236" y="2470569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3953" y="2383727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남</a:t>
              </a:r>
              <a:r>
                <a:rPr lang="ko-KR" altLang="en-US" sz="1000" dirty="0" smtClean="0"/>
                <a:t>성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18020" y="4817278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27450" y="4795751"/>
              <a:ext cx="1284395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프로필사진</a:t>
              </a:r>
              <a:endParaRPr lang="ko-KR" altLang="en-US" sz="10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605062" y="3301258"/>
              <a:ext cx="1409172" cy="14928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</a:rPr>
                <a:t>우편번호검색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18020" y="5123511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75344" y="5101033"/>
              <a:ext cx="1396531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안면인식사진</a:t>
              </a:r>
              <a:endParaRPr lang="ko-KR" altLang="en-US" sz="10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231447" y="5115964"/>
              <a:ext cx="796535" cy="2575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72795" y="2939484"/>
              <a:ext cx="105580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닉네임</a:t>
              </a:r>
              <a:endParaRPr lang="ko-KR" altLang="en-US" sz="10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03252" y="2987186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03252" y="3533233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03252" y="3839466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50325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7714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51032" y="413020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65031" y="4044680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35567" y="4044680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50325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7714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51032" y="4467894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65031" y="4382370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35567" y="4405202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51188" y="5403403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결혼여부</a:t>
              </a:r>
              <a:endParaRPr lang="ko-KR" altLang="en-US" sz="10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3584700" y="5481936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94018" y="5408434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미혼</a:t>
              </a:r>
              <a:endParaRPr lang="ko-KR" altLang="en-US" sz="10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257918" y="5481936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67236" y="5408434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기혼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09186" y="3223237"/>
              <a:ext cx="1539888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우편주소</a:t>
              </a:r>
              <a:endParaRPr lang="ko-KR" altLang="en-US" sz="10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503252" y="3265354"/>
              <a:ext cx="1013269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71875" y="730278"/>
              <a:ext cx="248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94788" y="2656780"/>
              <a:ext cx="1107592" cy="272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생년월일</a:t>
              </a:r>
              <a:endParaRPr lang="ko-KR" altLang="en-US" sz="1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503252" y="2691452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316938" y="2699240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120562" y="2687469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88640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년</a:t>
              </a:r>
              <a:endParaRPr lang="ko-KR" altLang="en-US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89772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월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11681" y="2667316"/>
              <a:ext cx="921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일</a:t>
              </a:r>
              <a:endParaRPr lang="ko-KR" altLang="en-US" sz="10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5231447" y="4822681"/>
              <a:ext cx="796535" cy="257568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461352" y="1589063"/>
            <a:ext cx="3065236" cy="4044225"/>
            <a:chOff x="2896008" y="1207702"/>
            <a:chExt cx="3065236" cy="4044225"/>
          </a:xfrm>
        </p:grpSpPr>
        <p:sp>
          <p:nvSpPr>
            <p:cNvPr id="87" name="직사각형 86"/>
            <p:cNvSpPr/>
            <p:nvPr/>
          </p:nvSpPr>
          <p:spPr>
            <a:xfrm>
              <a:off x="3053751" y="1409583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096851" y="204037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053751" y="169408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934" y="1987714"/>
              <a:ext cx="904875" cy="263942"/>
            </a:xfrm>
            <a:prstGeom prst="rect">
              <a:avLst/>
            </a:prstGeom>
          </p:spPr>
        </p:pic>
        <p:sp>
          <p:nvSpPr>
            <p:cNvPr id="91" name="타원 90"/>
            <p:cNvSpPr/>
            <p:nvPr/>
          </p:nvSpPr>
          <p:spPr>
            <a:xfrm>
              <a:off x="3167413" y="2435923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76731" y="2362421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여성</a:t>
              </a:r>
              <a:endParaRPr lang="ko-KR" altLang="en-US" sz="1200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3840631" y="2435923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49949" y="2362421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남</a:t>
              </a:r>
              <a:r>
                <a:rPr lang="ko-KR" altLang="en-US" sz="1200" dirty="0" smtClean="0"/>
                <a:t>성</a:t>
              </a:r>
              <a:endParaRPr lang="ko-KR" altLang="en-US" sz="12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111619" y="4351512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825047" y="4343965"/>
              <a:ext cx="655990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111619" y="4657745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825047" y="4650198"/>
              <a:ext cx="655990" cy="246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첨부파일</a:t>
              </a:r>
              <a:endParaRPr kumimoji="1"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3096851" y="2750029"/>
              <a:ext cx="160630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096851" y="3067467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096851" y="3373700"/>
              <a:ext cx="2801712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096851" y="366443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870741" y="366443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644631" y="366443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658630" y="3578914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29166" y="3578914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096851" y="400212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70741" y="400212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644631" y="4002128"/>
              <a:ext cx="594487" cy="2463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58630" y="3916604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429166" y="3939436"/>
              <a:ext cx="46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3178299" y="5016170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287617" y="4942668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미혼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851517" y="5016170"/>
              <a:ext cx="128627" cy="1286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960835" y="4942668"/>
              <a:ext cx="753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기혼</a:t>
              </a:r>
              <a:endParaRPr lang="ko-KR" altLang="en-US" sz="12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896008" y="1207702"/>
              <a:ext cx="3065236" cy="40442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62637" y="2327928"/>
              <a:ext cx="2870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이메일로</a:t>
              </a:r>
              <a:r>
                <a:rPr lang="ko-KR" altLang="en-US" sz="1050" dirty="0" smtClean="0"/>
                <a:t> 받으신 인증번호를 입력해주세요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044053" y="2728529"/>
              <a:ext cx="2707529" cy="10265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91639" y="3037115"/>
              <a:ext cx="941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인증번호</a:t>
              </a:r>
              <a:endParaRPr lang="ko-KR" altLang="en-US" sz="11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786201" y="3067467"/>
              <a:ext cx="1398487" cy="223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5225963" y="3069835"/>
              <a:ext cx="459846" cy="2285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재 발송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3995312" y="3831899"/>
              <a:ext cx="459846" cy="2285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4561519" y="3831899"/>
              <a:ext cx="459846" cy="228515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취소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439266" y="3336795"/>
              <a:ext cx="227736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해당시간이 지나면 창이 꺼집니다</a:t>
              </a:r>
              <a:r>
                <a:rPr lang="en-US" altLang="ko-KR" sz="700" dirty="0" smtClean="0"/>
                <a:t>. 03:00</a:t>
              </a:r>
              <a:endParaRPr lang="ko-KR" altLang="en-US" sz="700" dirty="0"/>
            </a:p>
          </p:txBody>
        </p:sp>
      </p:grpSp>
      <p:sp>
        <p:nvSpPr>
          <p:cNvPr id="128" name="Rectangle 49"/>
          <p:cNvSpPr>
            <a:spLocks noChangeArrowheads="1"/>
          </p:cNvSpPr>
          <p:nvPr/>
        </p:nvSpPr>
        <p:spPr bwMode="auto">
          <a:xfrm>
            <a:off x="4272031" y="335731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29" name="Rectangle 49"/>
          <p:cNvSpPr>
            <a:spLocks noChangeArrowheads="1"/>
          </p:cNvSpPr>
          <p:nvPr/>
        </p:nvSpPr>
        <p:spPr bwMode="auto">
          <a:xfrm>
            <a:off x="5648930" y="333050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Rectangle 49"/>
          <p:cNvSpPr>
            <a:spLocks noChangeArrowheads="1"/>
          </p:cNvSpPr>
          <p:nvPr/>
        </p:nvSpPr>
        <p:spPr bwMode="auto">
          <a:xfrm>
            <a:off x="4506371" y="411197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030649" y="1814288"/>
            <a:ext cx="27949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인증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전송된 인증번호 입력 창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인증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시간이 지나면 창이 꺼짐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재 발송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메일로 인증번호를 재 발송 시켜줌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확인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인증 완료 후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팝업 창이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종료 되고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회원가입 페이지에서 인증되었음 을 알려줌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275495" y="893222"/>
            <a:ext cx="3442210" cy="332265"/>
            <a:chOff x="3261978" y="854812"/>
            <a:chExt cx="3442210" cy="332265"/>
          </a:xfrm>
        </p:grpSpPr>
        <p:sp>
          <p:nvSpPr>
            <p:cNvPr id="144" name="TextBox 143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146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148" name="그림 1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149" name="그림 1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179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아이디 찾기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68980" y="880606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1070" y="3011436"/>
            <a:ext cx="112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533305" y="3074918"/>
            <a:ext cx="1170047" cy="196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03545" y="4009970"/>
            <a:ext cx="581558" cy="25511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50890" y="4019889"/>
            <a:ext cx="587715" cy="245196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12196" y="2220377"/>
            <a:ext cx="277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아이디 </a:t>
            </a:r>
            <a:r>
              <a:rPr lang="ko-KR" altLang="en-US" sz="1400" dirty="0" smtClean="0"/>
              <a:t>찾기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030649" y="1018387"/>
            <a:ext cx="2794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주민번호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아이디 찾기에 필요한 생년월일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입력 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시 주민 뒷자리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번호 까지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작성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아이디 찾기 버튼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아이디 찾기에 필요한 정보들 입력 후 클릭 시 내 아이디 보여줌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4308011" y="393393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506" y="3374500"/>
            <a:ext cx="11075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700" dirty="0" smtClean="0"/>
              <a:t>(</a:t>
            </a:r>
            <a:r>
              <a:rPr lang="ko-KR" altLang="en-US" sz="700" dirty="0"/>
              <a:t>뒤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2</a:t>
            </a:r>
            <a:r>
              <a:rPr lang="ko-KR" altLang="en-US" sz="700" dirty="0" smtClean="0"/>
              <a:t>자리까지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5273308" y="3570978"/>
            <a:ext cx="135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28640" y="3504901"/>
            <a:ext cx="1497741" cy="22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52359" y="3473686"/>
            <a:ext cx="284893" cy="194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671355" y="332238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533306" y="3466468"/>
            <a:ext cx="680018" cy="201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253321" y="871092"/>
            <a:ext cx="3442210" cy="332265"/>
            <a:chOff x="3261978" y="854812"/>
            <a:chExt cx="3442210" cy="332265"/>
          </a:xfrm>
        </p:grpSpPr>
        <p:sp>
          <p:nvSpPr>
            <p:cNvPr id="56" name="TextBox 55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58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983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비밀번호 찾기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68980" y="880606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48292" y="2689152"/>
            <a:ext cx="1170047" cy="196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0506" y="2642135"/>
            <a:ext cx="689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이메일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9639" y="3011436"/>
            <a:ext cx="112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548292" y="3074919"/>
            <a:ext cx="1170047" cy="196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03545" y="4009970"/>
            <a:ext cx="581558" cy="255115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50890" y="4019889"/>
            <a:ext cx="587715" cy="245196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0473" y="2064259"/>
            <a:ext cx="277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030649" y="1018387"/>
            <a:ext cx="2794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주민번호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찾기에 필요한 생년월일 입력 시 주민 뒷자리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번호 까지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작성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 찾기 버튼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확인 클릭 시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이메일로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임시 비밀번호 전송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Rectangle 49"/>
          <p:cNvSpPr>
            <a:spLocks noChangeArrowheads="1"/>
          </p:cNvSpPr>
          <p:nvPr/>
        </p:nvSpPr>
        <p:spPr bwMode="auto">
          <a:xfrm>
            <a:off x="4293172" y="392850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70506" y="3374500"/>
            <a:ext cx="11075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700" dirty="0" smtClean="0"/>
              <a:t>(</a:t>
            </a:r>
            <a:r>
              <a:rPr lang="ko-KR" altLang="en-US" sz="700" dirty="0"/>
              <a:t>뒤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2</a:t>
            </a:r>
            <a:r>
              <a:rPr lang="ko-KR" altLang="en-US" sz="700" dirty="0" smtClean="0"/>
              <a:t>자리까지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292764" y="3570978"/>
            <a:ext cx="135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728640" y="3504901"/>
            <a:ext cx="1497741" cy="22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52359" y="3473686"/>
            <a:ext cx="284893" cy="194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3671355" y="332238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561297" y="3466468"/>
            <a:ext cx="680018" cy="201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253321" y="871092"/>
            <a:ext cx="3442210" cy="332265"/>
            <a:chOff x="3261978" y="854812"/>
            <a:chExt cx="3442210" cy="332265"/>
          </a:xfrm>
        </p:grpSpPr>
        <p:sp>
          <p:nvSpPr>
            <p:cNvPr id="58" name="TextBox 57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60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39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3257426" y="78782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405293" y="1844854"/>
            <a:ext cx="703317" cy="218263"/>
            <a:chOff x="2614637" y="4838647"/>
            <a:chExt cx="1430105" cy="281714"/>
          </a:xfrm>
        </p:grpSpPr>
        <p:grpSp>
          <p:nvGrpSpPr>
            <p:cNvPr id="82" name="그룹 81"/>
            <p:cNvGrpSpPr/>
            <p:nvPr/>
          </p:nvGrpSpPr>
          <p:grpSpPr>
            <a:xfrm>
              <a:off x="2614637" y="4838647"/>
              <a:ext cx="1430105" cy="281714"/>
              <a:chOff x="2614637" y="4838647"/>
              <a:chExt cx="1430105" cy="28171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614637" y="4838647"/>
                <a:ext cx="1430105" cy="281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개월</a:t>
                </a:r>
                <a:endParaRPr lang="ko-KR" alt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58957" y="4844934"/>
                <a:ext cx="170466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3" name="이등변 삼각형 82"/>
            <p:cNvSpPr/>
            <p:nvPr/>
          </p:nvSpPr>
          <p:spPr>
            <a:xfrm flipV="1">
              <a:off x="3880690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64115" y="1084893"/>
            <a:ext cx="3413989" cy="34408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</a:t>
              </a:r>
            </a:p>
          </p:txBody>
        </p: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06" y="2555425"/>
            <a:ext cx="746418" cy="1249247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806" y="3978011"/>
            <a:ext cx="767977" cy="1296885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4358534" y="2539515"/>
            <a:ext cx="2176836" cy="1293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358533" y="2555426"/>
            <a:ext cx="2176836" cy="64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</a:t>
            </a:r>
            <a:r>
              <a:rPr lang="en-US" altLang="ko-KR" sz="1200" dirty="0" smtClean="0"/>
              <a:t>G-POP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STAR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2017-06-12 ~ 2017-06-13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3,000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나도 광명시 </a:t>
            </a:r>
            <a:r>
              <a:rPr lang="en-US" altLang="ko-KR" sz="1200" dirty="0" smtClean="0"/>
              <a:t>K –POP STAR!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358533" y="3971856"/>
            <a:ext cx="2176836" cy="1303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358533" y="4020280"/>
            <a:ext cx="2176836" cy="643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COMMUNITY ART</a:t>
            </a:r>
          </a:p>
          <a:p>
            <a:r>
              <a:rPr lang="ko-KR" altLang="en-US" sz="1200" dirty="0" smtClean="0"/>
              <a:t>날짜 </a:t>
            </a:r>
            <a:r>
              <a:rPr lang="en-US" altLang="ko-KR" sz="1200" dirty="0" smtClean="0"/>
              <a:t>: 2017-06-15 ~ 2017-06-20</a:t>
            </a:r>
          </a:p>
          <a:p>
            <a:r>
              <a:rPr lang="ko-KR" altLang="en-US" sz="1200" dirty="0" smtClean="0"/>
              <a:t>가격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6,000</a:t>
            </a:r>
            <a:r>
              <a:rPr lang="ko-KR" altLang="en-US" sz="1200" dirty="0" smtClean="0"/>
              <a:t>원</a:t>
            </a:r>
            <a:endParaRPr lang="en-US" altLang="ko-KR" sz="1200" dirty="0" smtClean="0"/>
          </a:p>
          <a:p>
            <a:r>
              <a:rPr lang="ko-KR" altLang="en-US" sz="1200" dirty="0" smtClean="0"/>
              <a:t>소개 </a:t>
            </a:r>
            <a:r>
              <a:rPr lang="en-US" altLang="ko-KR" sz="1200" dirty="0" smtClean="0"/>
              <a:t>: COMMUNITY ART!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405292" y="2029926"/>
            <a:ext cx="695783" cy="1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05293" y="2224740"/>
            <a:ext cx="684554" cy="183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개월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05153" y="2406734"/>
            <a:ext cx="684554" cy="174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년이상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tangle 49"/>
          <p:cNvSpPr>
            <a:spLocks noChangeArrowheads="1"/>
          </p:cNvSpPr>
          <p:nvPr/>
        </p:nvSpPr>
        <p:spPr bwMode="auto">
          <a:xfrm>
            <a:off x="3344627" y="1726042"/>
            <a:ext cx="182347" cy="14656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9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00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33" name="Shape 519"/>
          <p:cNvSpPr/>
          <p:nvPr/>
        </p:nvSpPr>
        <p:spPr>
          <a:xfrm>
            <a:off x="62568" y="764470"/>
            <a:ext cx="2552067" cy="2877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91711" y="3590822"/>
            <a:ext cx="652691" cy="187723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 작성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91711" y="5046267"/>
            <a:ext cx="652691" cy="187723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 작성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3159234" y="103548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5723984" y="3543617"/>
            <a:ext cx="101047" cy="16623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04378" y="1428978"/>
            <a:ext cx="2478143" cy="34088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완료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예정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내가 다녀온 문화 행사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예매한 문화행사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한 문화 행사의 리스트를 보여줌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다녀온 문화 행사를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,3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,6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개월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,1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이상으로 정렬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후기를 작성하지 않은 문화 행사의 경우</a:t>
            </a:r>
            <a:r>
              <a: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문화 행사 내부 페이지의 후기 작성으로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253321" y="764470"/>
            <a:ext cx="3442210" cy="332265"/>
            <a:chOff x="3261978" y="854812"/>
            <a:chExt cx="3442210" cy="332265"/>
          </a:xfrm>
        </p:grpSpPr>
        <p:sp>
          <p:nvSpPr>
            <p:cNvPr id="45" name="TextBox 44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47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261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메인 페이지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718426" y="1166192"/>
            <a:ext cx="3017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BEST</a:t>
            </a:r>
            <a:endParaRPr lang="ko-KR" alt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030649" y="2542014"/>
            <a:ext cx="27949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dirty="0">
                <a:latin typeface="나눔고딕" pitchFamily="50" charset="-127"/>
                <a:ea typeface="나눔고딕"/>
              </a:rPr>
              <a:t>랭킹 슬라이드</a:t>
            </a:r>
            <a:endParaRPr lang="en-US" altLang="ko-KR" sz="1200" b="1" dirty="0">
              <a:latin typeface="나눔고딕" pitchFamily="50" charset="-127"/>
              <a:ea typeface="나눔고딕"/>
            </a:endParaRPr>
          </a:p>
          <a:p>
            <a:pPr>
              <a:defRPr/>
            </a:pPr>
            <a:r>
              <a:rPr lang="ko-KR" altLang="en-US" sz="1200" b="1" dirty="0">
                <a:ea typeface="나눔고딕"/>
              </a:rPr>
              <a:t>전체 공연 내 예매자 많은 순 랭킹</a:t>
            </a:r>
            <a:endParaRPr lang="en-US" altLang="ko-KR" sz="1200" b="1" dirty="0">
              <a:ea typeface="나눔고딕"/>
            </a:endParaRPr>
          </a:p>
          <a:p>
            <a:pPr>
              <a:defRPr/>
            </a:pP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카테고리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나열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카테고리 클릭 시 카테고리 내부 페이지로 이동 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b="1" dirty="0">
                <a:ea typeface="나눔고딕"/>
              </a:rPr>
              <a:t>카카오플러스 친구 배너</a:t>
            </a:r>
            <a:endParaRPr lang="en-US" altLang="ko-KR" sz="1200" b="1" dirty="0">
              <a:ea typeface="나눔고딕"/>
            </a:endParaRPr>
          </a:p>
          <a:p>
            <a:pPr>
              <a:defRPr/>
            </a:pPr>
            <a:r>
              <a:rPr lang="ko-KR" altLang="en-US" sz="1200" b="1" dirty="0">
                <a:ea typeface="나눔고딕"/>
              </a:rPr>
              <a:t>클릭 시 </a:t>
            </a:r>
            <a:r>
              <a:rPr lang="en-US" altLang="ko-KR" sz="1200" b="1" dirty="0" err="1">
                <a:ea typeface="나눔고딕"/>
              </a:rPr>
              <a:t>GO!Culture</a:t>
            </a:r>
            <a:r>
              <a:rPr lang="en-US" altLang="ko-KR" sz="1200" b="1" dirty="0">
                <a:ea typeface="나눔고딕"/>
              </a:rPr>
              <a:t> </a:t>
            </a:r>
            <a:r>
              <a:rPr lang="ko-KR" altLang="en-US" sz="1200" b="1" dirty="0">
                <a:ea typeface="나눔고딕"/>
              </a:rPr>
              <a:t>카카오 플러스 친구 오픈</a:t>
            </a:r>
            <a:endParaRPr lang="en-US" altLang="ko-KR" sz="1200" b="1" dirty="0">
              <a:ea typeface="나눔고딕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68980" y="857250"/>
            <a:ext cx="3427369" cy="5486400"/>
            <a:chOff x="225424" y="1538532"/>
            <a:chExt cx="2465585" cy="4527035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sp>
        <p:nvSpPr>
          <p:cNvPr id="30" name="Shape 452"/>
          <p:cNvSpPr/>
          <p:nvPr/>
        </p:nvSpPr>
        <p:spPr>
          <a:xfrm>
            <a:off x="3264000" y="867480"/>
            <a:ext cx="3443402" cy="54761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61978" y="854812"/>
            <a:ext cx="3442210" cy="332265"/>
            <a:chOff x="3261978" y="854812"/>
            <a:chExt cx="3442210" cy="332265"/>
          </a:xfrm>
        </p:grpSpPr>
        <p:sp>
          <p:nvSpPr>
            <p:cNvPr id="57" name="TextBox 56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83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  <p:cxnSp>
        <p:nvCxnSpPr>
          <p:cNvPr id="114" name="Shape 595"/>
          <p:cNvCxnSpPr/>
          <p:nvPr/>
        </p:nvCxnSpPr>
        <p:spPr>
          <a:xfrm>
            <a:off x="6909698" y="4946175"/>
            <a:ext cx="0" cy="1370813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116" name="그림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568" y="1301674"/>
            <a:ext cx="3363743" cy="1399101"/>
          </a:xfrm>
          <a:prstGeom prst="rect">
            <a:avLst/>
          </a:prstGeom>
        </p:spPr>
      </p:pic>
      <p:grpSp>
        <p:nvGrpSpPr>
          <p:cNvPr id="117" name="그룹 116"/>
          <p:cNvGrpSpPr/>
          <p:nvPr/>
        </p:nvGrpSpPr>
        <p:grpSpPr>
          <a:xfrm>
            <a:off x="6439522" y="1894011"/>
            <a:ext cx="223958" cy="208618"/>
            <a:chOff x="6508756" y="3464104"/>
            <a:chExt cx="117260" cy="355742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6508756" y="3464104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6508756" y="3641767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 flipH="1">
            <a:off x="3398913" y="1893889"/>
            <a:ext cx="220104" cy="208618"/>
            <a:chOff x="6508756" y="3464104"/>
            <a:chExt cx="117260" cy="355742"/>
          </a:xfrm>
        </p:grpSpPr>
        <p:cxnSp>
          <p:nvCxnSpPr>
            <p:cNvPr id="120" name="직선 연결선 119"/>
            <p:cNvCxnSpPr/>
            <p:nvPr/>
          </p:nvCxnSpPr>
          <p:spPr>
            <a:xfrm>
              <a:off x="6508756" y="3464104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6508756" y="3641767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4937283" y="2129126"/>
            <a:ext cx="1759066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나도</a:t>
            </a:r>
            <a:r>
              <a:rPr lang="en-US" altLang="ko-KR" sz="1200" b="1" dirty="0"/>
              <a:t>G-POPSTAR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예매자 수</a:t>
            </a:r>
            <a:r>
              <a:rPr lang="en-US" altLang="ko-KR" sz="1000" dirty="0" smtClean="0"/>
              <a:t>:2000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ko-KR" altLang="en-US" sz="1000" dirty="0" smtClean="0"/>
              <a:t>장소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광명시 청소년수련관</a:t>
            </a:r>
            <a:endParaRPr lang="en-US" altLang="ko-KR" sz="1000" dirty="0" smtClean="0"/>
          </a:p>
        </p:txBody>
      </p:sp>
      <p:sp>
        <p:nvSpPr>
          <p:cNvPr id="130" name="Rectangle 49"/>
          <p:cNvSpPr>
            <a:spLocks noChangeArrowheads="1"/>
          </p:cNvSpPr>
          <p:nvPr/>
        </p:nvSpPr>
        <p:spPr bwMode="auto">
          <a:xfrm>
            <a:off x="3187423" y="134953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grpSp>
        <p:nvGrpSpPr>
          <p:cNvPr id="44" name="Placeholder Picture"/>
          <p:cNvGrpSpPr>
            <a:grpSpLocks noChangeAspect="1"/>
          </p:cNvGrpSpPr>
          <p:nvPr/>
        </p:nvGrpSpPr>
        <p:grpSpPr bwMode="auto">
          <a:xfrm>
            <a:off x="3619018" y="3127013"/>
            <a:ext cx="1256688" cy="843625"/>
            <a:chOff x="508000" y="1397000"/>
            <a:chExt cx="1732859" cy="1309029"/>
          </a:xfrm>
        </p:grpSpPr>
        <p:sp>
          <p:nvSpPr>
            <p:cNvPr id="45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6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47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8" name="Placeholder Picture"/>
          <p:cNvGrpSpPr>
            <a:grpSpLocks noChangeAspect="1"/>
          </p:cNvGrpSpPr>
          <p:nvPr/>
        </p:nvGrpSpPr>
        <p:grpSpPr bwMode="auto">
          <a:xfrm>
            <a:off x="5080243" y="3127013"/>
            <a:ext cx="1256688" cy="843625"/>
            <a:chOff x="508000" y="1397000"/>
            <a:chExt cx="1732859" cy="1309029"/>
          </a:xfrm>
        </p:grpSpPr>
        <p:sp>
          <p:nvSpPr>
            <p:cNvPr id="49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0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1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2" name="Placeholder Picture"/>
          <p:cNvGrpSpPr>
            <a:grpSpLocks noChangeAspect="1"/>
          </p:cNvGrpSpPr>
          <p:nvPr/>
        </p:nvGrpSpPr>
        <p:grpSpPr bwMode="auto">
          <a:xfrm>
            <a:off x="3619018" y="4181456"/>
            <a:ext cx="1256688" cy="843625"/>
            <a:chOff x="508000" y="1397000"/>
            <a:chExt cx="1732859" cy="1309029"/>
          </a:xfrm>
        </p:grpSpPr>
        <p:sp>
          <p:nvSpPr>
            <p:cNvPr id="53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4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5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6" name="Placeholder Picture"/>
          <p:cNvGrpSpPr>
            <a:grpSpLocks noChangeAspect="1"/>
          </p:cNvGrpSpPr>
          <p:nvPr/>
        </p:nvGrpSpPr>
        <p:grpSpPr bwMode="auto">
          <a:xfrm>
            <a:off x="5080243" y="4181456"/>
            <a:ext cx="1256688" cy="843625"/>
            <a:chOff x="508000" y="1397000"/>
            <a:chExt cx="1732859" cy="1309029"/>
          </a:xfrm>
        </p:grpSpPr>
        <p:sp>
          <p:nvSpPr>
            <p:cNvPr id="5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0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61" name="Placeholder Picture"/>
          <p:cNvGrpSpPr>
            <a:grpSpLocks noChangeAspect="1"/>
          </p:cNvGrpSpPr>
          <p:nvPr/>
        </p:nvGrpSpPr>
        <p:grpSpPr bwMode="auto">
          <a:xfrm>
            <a:off x="3664354" y="5208167"/>
            <a:ext cx="1166015" cy="739402"/>
            <a:chOff x="570514" y="1497823"/>
            <a:chExt cx="1607829" cy="1147309"/>
          </a:xfrm>
        </p:grpSpPr>
        <p:sp>
          <p:nvSpPr>
            <p:cNvPr id="6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65" name="Placeholder Picture"/>
          <p:cNvGrpSpPr>
            <a:grpSpLocks noChangeAspect="1"/>
          </p:cNvGrpSpPr>
          <p:nvPr/>
        </p:nvGrpSpPr>
        <p:grpSpPr bwMode="auto">
          <a:xfrm>
            <a:off x="5125579" y="5208167"/>
            <a:ext cx="1166015" cy="739402"/>
            <a:chOff x="570514" y="1497823"/>
            <a:chExt cx="1607829" cy="1147309"/>
          </a:xfrm>
        </p:grpSpPr>
        <p:sp>
          <p:nvSpPr>
            <p:cNvPr id="6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6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28" name="Rectangle 49"/>
          <p:cNvSpPr>
            <a:spLocks noChangeArrowheads="1"/>
          </p:cNvSpPr>
          <p:nvPr/>
        </p:nvSpPr>
        <p:spPr bwMode="auto">
          <a:xfrm>
            <a:off x="3491036" y="297881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87625" y="5646821"/>
            <a:ext cx="1470092" cy="5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연극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69431" y="5858055"/>
            <a:ext cx="3254571" cy="3511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7"/>
          <a:srcRect t="20966" b="35572"/>
          <a:stretch/>
        </p:blipFill>
        <p:spPr>
          <a:xfrm>
            <a:off x="3675286" y="5893795"/>
            <a:ext cx="941575" cy="27965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555240" y="5865874"/>
            <a:ext cx="37195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상담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추천이 필요할 땐 </a:t>
            </a:r>
            <a:r>
              <a:rPr lang="en-US" altLang="ko-KR" sz="800" dirty="0" err="1" smtClean="0"/>
              <a:t>GO!Culture</a:t>
            </a:r>
            <a:r>
              <a:rPr lang="en-US" altLang="ko-KR" sz="800" dirty="0" smtClean="0"/>
              <a:t> </a:t>
            </a:r>
          </a:p>
          <a:p>
            <a:r>
              <a:rPr lang="ko-KR" altLang="en-US" sz="800" dirty="0" smtClean="0"/>
              <a:t>플러스 친구를 추가해보세요</a:t>
            </a:r>
            <a:r>
              <a:rPr lang="en-US" altLang="ko-KR" sz="800" dirty="0" smtClean="0"/>
              <a:t>!</a:t>
            </a:r>
          </a:p>
          <a:p>
            <a:endParaRPr lang="ko-KR" altLang="en-US" sz="1000" dirty="0"/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3325532" y="576149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4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3257426" y="78782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31472" y="2107753"/>
            <a:ext cx="703317" cy="218263"/>
            <a:chOff x="2614637" y="4838647"/>
            <a:chExt cx="1430105" cy="281714"/>
          </a:xfrm>
        </p:grpSpPr>
        <p:grpSp>
          <p:nvGrpSpPr>
            <p:cNvPr id="82" name="그룹 81"/>
            <p:cNvGrpSpPr/>
            <p:nvPr/>
          </p:nvGrpSpPr>
          <p:grpSpPr>
            <a:xfrm>
              <a:off x="2614637" y="4838647"/>
              <a:ext cx="1430105" cy="281714"/>
              <a:chOff x="2614637" y="4838647"/>
              <a:chExt cx="1430105" cy="28171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614637" y="4838647"/>
                <a:ext cx="1430105" cy="281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6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결제최신순</a:t>
                </a:r>
                <a:endParaRPr lang="ko-KR" alt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58957" y="4844934"/>
                <a:ext cx="170466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3" name="이등변 삼각형 82"/>
            <p:cNvSpPr/>
            <p:nvPr/>
          </p:nvSpPr>
          <p:spPr>
            <a:xfrm flipV="1">
              <a:off x="3880690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64115" y="1083746"/>
            <a:ext cx="3413989" cy="34408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3331471" y="2292825"/>
            <a:ext cx="695783" cy="1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683130" y="2804709"/>
            <a:ext cx="2747904" cy="2419504"/>
            <a:chOff x="1702110" y="2206899"/>
            <a:chExt cx="5596155" cy="312287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656" y="2227435"/>
              <a:ext cx="1048993" cy="1430226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0655" y="3899548"/>
              <a:ext cx="1048994" cy="1430226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2871950" y="2206899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71949" y="2227435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오리문화제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2017-07-20 ~ 2017-07-23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2,000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문화제를 찾아서</a:t>
              </a:r>
              <a:endParaRPr lang="en-US" altLang="ko-KR" sz="1200" dirty="0" smtClean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1950" y="3879012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0655" y="2223721"/>
              <a:ext cx="1064683" cy="152154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871949" y="3899547"/>
              <a:ext cx="4426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인문학콘서트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2017-07-28 ~ 2017-07-30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7,000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배우자 인문학</a:t>
              </a:r>
              <a:endParaRPr lang="en-US" altLang="ko-KR" sz="1200" dirty="0" smtClean="0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2110" y="3892487"/>
              <a:ext cx="1083228" cy="143728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6341855" y="3256832"/>
              <a:ext cx="956406" cy="270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341853" y="4922024"/>
              <a:ext cx="956408" cy="2593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6192552" y="315619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</p:grpSp>
      <p:sp>
        <p:nvSpPr>
          <p:cNvPr id="61" name="Rectangle 49"/>
          <p:cNvSpPr>
            <a:spLocks noChangeArrowheads="1"/>
          </p:cNvSpPr>
          <p:nvPr/>
        </p:nvSpPr>
        <p:spPr bwMode="auto">
          <a:xfrm>
            <a:off x="3204756" y="199551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cxnSp>
        <p:nvCxnSpPr>
          <p:cNvPr id="62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3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35" name="Shape 519"/>
          <p:cNvSpPr/>
          <p:nvPr/>
        </p:nvSpPr>
        <p:spPr>
          <a:xfrm>
            <a:off x="62568" y="764470"/>
            <a:ext cx="2552067" cy="2877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30649" y="2483336"/>
            <a:ext cx="2794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예매 날짜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행사 임박 날짜 순으로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정렬 가능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예매취소 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 smtClean="0">
                <a:ea typeface="나눔고딕" pitchFamily="50" charset="-127"/>
              </a:rPr>
              <a:t>클릭 시 예매 취소 페이지로 이동</a:t>
            </a:r>
            <a:endParaRPr lang="en-US" altLang="ko-KR" sz="1200" b="1" dirty="0" smtClean="0">
              <a:ea typeface="나눔고딕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253321" y="764470"/>
            <a:ext cx="3442210" cy="332265"/>
            <a:chOff x="3261978" y="854812"/>
            <a:chExt cx="3442210" cy="332265"/>
          </a:xfrm>
        </p:grpSpPr>
        <p:sp>
          <p:nvSpPr>
            <p:cNvPr id="64" name="TextBox 63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66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01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3257426" y="78782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31472" y="2107753"/>
            <a:ext cx="703317" cy="218263"/>
            <a:chOff x="2614637" y="4838647"/>
            <a:chExt cx="1430105" cy="281714"/>
          </a:xfrm>
        </p:grpSpPr>
        <p:grpSp>
          <p:nvGrpSpPr>
            <p:cNvPr id="82" name="그룹 81"/>
            <p:cNvGrpSpPr/>
            <p:nvPr/>
          </p:nvGrpSpPr>
          <p:grpSpPr>
            <a:xfrm>
              <a:off x="2614637" y="4838647"/>
              <a:ext cx="1430105" cy="281714"/>
              <a:chOff x="2614637" y="4838647"/>
              <a:chExt cx="1430105" cy="28171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614637" y="4838647"/>
                <a:ext cx="1430105" cy="2817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600" dirty="0" smtClean="0">
                    <a:solidFill>
                      <a:schemeClr val="bg1">
                        <a:lumMod val="50000"/>
                      </a:schemeClr>
                    </a:solidFill>
                  </a:rPr>
                  <a:t>등록 순</a:t>
                </a:r>
                <a:endParaRPr lang="ko-KR" alt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58957" y="4844934"/>
                <a:ext cx="170466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3" name="이등변 삼각형 82"/>
            <p:cNvSpPr/>
            <p:nvPr/>
          </p:nvSpPr>
          <p:spPr>
            <a:xfrm flipV="1">
              <a:off x="3880690" y="4910959"/>
              <a:ext cx="127000" cy="14393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62097" y="1084990"/>
            <a:ext cx="3413989" cy="34408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완료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예정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3331471" y="2292825"/>
            <a:ext cx="695783" cy="19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bg1">
                    <a:lumMod val="50000"/>
                  </a:schemeClr>
                </a:solidFill>
              </a:rPr>
              <a:t>행사임박날짜순</a:t>
            </a:r>
            <a:endParaRPr lang="ko-KR" alt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683130" y="2804709"/>
            <a:ext cx="2747904" cy="2419504"/>
            <a:chOff x="1702110" y="2206899"/>
            <a:chExt cx="5596155" cy="312287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656" y="2227435"/>
              <a:ext cx="1048993" cy="1430226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0655" y="3899548"/>
              <a:ext cx="1048994" cy="1430226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2871950" y="2206899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71949" y="2227435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오리문화제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2017-07-20 ~ 2017-07-23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2,000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문화제를 찾아서</a:t>
              </a:r>
              <a:endParaRPr lang="en-US" altLang="ko-KR" sz="1200" dirty="0" smtClean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71950" y="3879012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0655" y="2223721"/>
              <a:ext cx="1064683" cy="1521543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871949" y="3899547"/>
              <a:ext cx="4426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인문학콘서트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2017-07-28 ~ 2017-07-30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7,000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배우자 인문학</a:t>
              </a:r>
              <a:endParaRPr lang="en-US" altLang="ko-KR" sz="1200" dirty="0" smtClean="0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2110" y="3892487"/>
              <a:ext cx="1083228" cy="1437287"/>
            </a:xfrm>
            <a:prstGeom prst="rect">
              <a:avLst/>
            </a:prstGeom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6341855" y="3256832"/>
              <a:ext cx="956406" cy="27084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341853" y="4922024"/>
              <a:ext cx="956408" cy="259315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예매취소</a:t>
              </a:r>
              <a:endPara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6192552" y="3156197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679174" y="2817742"/>
            <a:ext cx="2751859" cy="2395699"/>
            <a:chOff x="1702110" y="2206899"/>
            <a:chExt cx="5596155" cy="312287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656" y="2227435"/>
              <a:ext cx="1048993" cy="143022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0655" y="3899548"/>
              <a:ext cx="1048994" cy="1430226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2871949" y="2206899"/>
              <a:ext cx="4426316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49" y="2227435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송년음악회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2017-08-23 ~ 2017-08-23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3,000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음악회</a:t>
              </a:r>
              <a:endParaRPr lang="en-US" altLang="ko-KR" sz="1200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71950" y="3879012"/>
              <a:ext cx="4426315" cy="1450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71949" y="3899548"/>
              <a:ext cx="442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 </a:t>
              </a:r>
              <a:r>
                <a:rPr lang="en-US" altLang="ko-KR" sz="1200" dirty="0" smtClean="0"/>
                <a:t>: LOVE concert</a:t>
              </a:r>
            </a:p>
            <a:p>
              <a:r>
                <a:rPr lang="ko-KR" altLang="en-US" sz="1200" dirty="0" smtClean="0"/>
                <a:t>날짜 </a:t>
              </a:r>
              <a:r>
                <a:rPr lang="en-US" altLang="ko-KR" sz="1200" dirty="0" smtClean="0"/>
                <a:t>: 2017-09-10 ~ 2017-09-30</a:t>
              </a:r>
            </a:p>
            <a:p>
              <a:r>
                <a:rPr lang="ko-KR" altLang="en-US" sz="1200" dirty="0" smtClean="0"/>
                <a:t>가격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: 7,000</a:t>
              </a:r>
              <a:r>
                <a:rPr lang="ko-KR" altLang="en-US" sz="1200" dirty="0" smtClean="0"/>
                <a:t>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소개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콘서트</a:t>
              </a:r>
              <a:endParaRPr lang="en-US" altLang="ko-KR" sz="1200" dirty="0" smtClean="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0655" y="2223721"/>
              <a:ext cx="1064683" cy="1521543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2110" y="3892487"/>
              <a:ext cx="1083228" cy="1437287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04893" y="2223720"/>
              <a:ext cx="1080445" cy="1521543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2110" y="3892486"/>
              <a:ext cx="1091890" cy="1437288"/>
            </a:xfrm>
            <a:prstGeom prst="rect">
              <a:avLst/>
            </a:prstGeom>
          </p:spPr>
        </p:pic>
        <p:sp>
          <p:nvSpPr>
            <p:cNvPr id="63" name="모서리가 둥근 직사각형 62"/>
            <p:cNvSpPr/>
            <p:nvPr/>
          </p:nvSpPr>
          <p:spPr>
            <a:xfrm>
              <a:off x="6339433" y="2952279"/>
              <a:ext cx="798396" cy="290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6330979" y="3305735"/>
              <a:ext cx="806849" cy="278898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 취소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339433" y="4641833"/>
              <a:ext cx="798396" cy="29018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예매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330979" y="4995288"/>
              <a:ext cx="806849" cy="278898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찜 취소</a:t>
              </a:r>
              <a:endParaRPr kumimoji="1"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Rectangle 49"/>
          <p:cNvSpPr>
            <a:spLocks noChangeArrowheads="1"/>
          </p:cNvSpPr>
          <p:nvPr/>
        </p:nvSpPr>
        <p:spPr bwMode="auto">
          <a:xfrm>
            <a:off x="3171391" y="199804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9" name="Shape 595"/>
          <p:cNvCxnSpPr/>
          <p:nvPr/>
        </p:nvCxnSpPr>
        <p:spPr>
          <a:xfrm>
            <a:off x="6897703" y="494952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0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68" name="Shape 519"/>
          <p:cNvSpPr/>
          <p:nvPr/>
        </p:nvSpPr>
        <p:spPr>
          <a:xfrm>
            <a:off x="62568" y="764470"/>
            <a:ext cx="2552067" cy="2877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/</a:t>
            </a:r>
            <a:r>
              <a:rPr lang="ko-KR" altLang="en-US" dirty="0" smtClean="0"/>
              <a:t>찜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완료페이지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88" name="Rectangle 49"/>
          <p:cNvSpPr>
            <a:spLocks noChangeArrowheads="1"/>
          </p:cNvSpPr>
          <p:nvPr/>
        </p:nvSpPr>
        <p:spPr bwMode="auto">
          <a:xfrm>
            <a:off x="5870632" y="328233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991367" y="2564880"/>
            <a:ext cx="2478143" cy="19538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228600" indent="-228600">
              <a:buAutoNum type="arabicPeriod"/>
              <a:defRPr/>
            </a:pPr>
            <a:r>
              <a:rPr lang="ko-KR" altLang="en-US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한 문화행사들을 찜 한 날짜순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행사임박날짜순 으로 보여준다</a:t>
            </a: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해당 문화행사의 예매 페이지로 이동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취소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찜 한 문화행사를 찜 목록에서 삭제</a:t>
            </a: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5752746" y="368235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253321" y="764470"/>
            <a:ext cx="3442210" cy="332265"/>
            <a:chOff x="3261978" y="854812"/>
            <a:chExt cx="3442210" cy="332265"/>
          </a:xfrm>
        </p:grpSpPr>
        <p:sp>
          <p:nvSpPr>
            <p:cNvPr id="62" name="TextBox 61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72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791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452"/>
          <p:cNvSpPr/>
          <p:nvPr/>
        </p:nvSpPr>
        <p:spPr>
          <a:xfrm>
            <a:off x="5451819" y="1070716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290378" y="765884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회원정보 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수정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7350" y="2142037"/>
            <a:ext cx="152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850547" y="3113613"/>
            <a:ext cx="947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이메일</a:t>
            </a:r>
            <a:endParaRPr lang="ko-KR" altLang="en-US" sz="1050" dirty="0"/>
          </a:p>
        </p:txBody>
      </p:sp>
      <p:sp>
        <p:nvSpPr>
          <p:cNvPr id="50" name="직사각형 49"/>
          <p:cNvSpPr/>
          <p:nvPr/>
        </p:nvSpPr>
        <p:spPr>
          <a:xfrm>
            <a:off x="6752365" y="3159773"/>
            <a:ext cx="987952" cy="17984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gractor@naver.com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896425" y="4165447"/>
            <a:ext cx="969508" cy="264675"/>
          </a:xfrm>
          <a:prstGeom prst="roundRect">
            <a:avLst>
              <a:gd name="adj" fmla="val 7475"/>
            </a:avLst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kumimoji="1"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6537134" y="259923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806731" y="410545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0547" y="2751164"/>
            <a:ext cx="681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이름</a:t>
            </a:r>
            <a:endParaRPr lang="ko-KR" altLang="en-US" sz="1050" dirty="0"/>
          </a:p>
        </p:txBody>
      </p:sp>
      <p:sp>
        <p:nvSpPr>
          <p:cNvPr id="55" name="직사각형 54"/>
          <p:cNvSpPr/>
          <p:nvPr/>
        </p:nvSpPr>
        <p:spPr>
          <a:xfrm>
            <a:off x="6757712" y="2784348"/>
            <a:ext cx="987952" cy="17984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863406" y="3447415"/>
            <a:ext cx="109309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주민번호</a:t>
            </a:r>
            <a:endParaRPr lang="en-US" altLang="ko-KR" sz="1050" dirty="0" smtClean="0"/>
          </a:p>
          <a:p>
            <a:r>
              <a:rPr lang="en-US" altLang="ko-KR" sz="900" dirty="0" smtClean="0"/>
              <a:t>(</a:t>
            </a:r>
            <a:r>
              <a:rPr lang="ko-KR" altLang="en-US" sz="900" dirty="0"/>
              <a:t>뒤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자리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30" name="직사각형 129"/>
          <p:cNvSpPr/>
          <p:nvPr/>
        </p:nvSpPr>
        <p:spPr>
          <a:xfrm>
            <a:off x="6753787" y="3565151"/>
            <a:ext cx="540693" cy="17572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951027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258650" y="3488018"/>
            <a:ext cx="46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32" name="직사각형 131"/>
          <p:cNvSpPr/>
          <p:nvPr/>
        </p:nvSpPr>
        <p:spPr>
          <a:xfrm>
            <a:off x="7459517" y="3564223"/>
            <a:ext cx="286148" cy="1753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704260" y="3580195"/>
            <a:ext cx="1068164" cy="159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Shape 452"/>
          <p:cNvSpPr/>
          <p:nvPr/>
        </p:nvSpPr>
        <p:spPr>
          <a:xfrm>
            <a:off x="1756980" y="1072835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927371" y="2795625"/>
            <a:ext cx="316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본인확인을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비밀번호를 입력해주세요</a:t>
            </a:r>
            <a:r>
              <a:rPr lang="en-US" altLang="ko-KR" sz="1400" dirty="0" smtClean="0">
                <a:sym typeface="Wingdings" panose="05000000000000000000" pitchFamily="2" charset="2"/>
              </a:rPr>
              <a:t></a:t>
            </a:r>
            <a:endParaRPr lang="ko-KR" altLang="en-US" sz="1400" dirty="0"/>
          </a:p>
        </p:txBody>
      </p:sp>
      <p:sp>
        <p:nvSpPr>
          <p:cNvPr id="174" name="직사각형 173"/>
          <p:cNvSpPr/>
          <p:nvPr/>
        </p:nvSpPr>
        <p:spPr>
          <a:xfrm>
            <a:off x="2094555" y="3468717"/>
            <a:ext cx="2203992" cy="2737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391338" y="3481419"/>
            <a:ext cx="492081" cy="2743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lang="ko-KR" altLang="en-US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6" name="Rectangle 49"/>
          <p:cNvSpPr>
            <a:spLocks noChangeArrowheads="1"/>
          </p:cNvSpPr>
          <p:nvPr/>
        </p:nvSpPr>
        <p:spPr bwMode="auto">
          <a:xfrm>
            <a:off x="4828370" y="334802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231627" y="4112943"/>
            <a:ext cx="267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잘못된 비밀번호입니다</a:t>
            </a:r>
            <a:r>
              <a:rPr lang="en-US" altLang="ko-KR" sz="1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!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itchFamily="34" charset="0"/>
              <a:cs typeface="Calibri" pitchFamily="34" charset="0"/>
            </a:endParaRPr>
          </a:p>
          <a:p>
            <a:endParaRPr lang="ko-KR" altLang="en-US" sz="1000" dirty="0"/>
          </a:p>
        </p:txBody>
      </p:sp>
      <p:sp>
        <p:nvSpPr>
          <p:cNvPr id="178" name="Rectangle 49"/>
          <p:cNvSpPr>
            <a:spLocks noChangeArrowheads="1"/>
          </p:cNvSpPr>
          <p:nvPr/>
        </p:nvSpPr>
        <p:spPr bwMode="auto">
          <a:xfrm>
            <a:off x="2075180" y="383521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235696" y="3815806"/>
            <a:ext cx="1854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Rectangle 49"/>
          <p:cNvSpPr>
            <a:spLocks noChangeArrowheads="1"/>
          </p:cNvSpPr>
          <p:nvPr/>
        </p:nvSpPr>
        <p:spPr bwMode="auto">
          <a:xfrm>
            <a:off x="2075180" y="417399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265049" y="892842"/>
            <a:ext cx="2900380" cy="7942292"/>
            <a:chOff x="9230264" y="-90899"/>
            <a:chExt cx="2900380" cy="7942292"/>
          </a:xfrm>
        </p:grpSpPr>
        <p:sp>
          <p:nvSpPr>
            <p:cNvPr id="23" name="TextBox 22"/>
            <p:cNvSpPr txBox="1"/>
            <p:nvPr/>
          </p:nvSpPr>
          <p:spPr>
            <a:xfrm>
              <a:off x="9230264" y="370936"/>
              <a:ext cx="27949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  <a:defRPr/>
              </a:pP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비밀번호 확인 버튼</a:t>
              </a: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비밀번호가 올바른 경우에만 회원정보 페이지로 이동</a:t>
              </a: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비밀번호 찾기</a:t>
              </a: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비밀번호 찾기 페이지로 이동</a:t>
              </a: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잘못된 비밀번호를 입력하였을 경우 생성</a:t>
              </a:r>
              <a:endParaRPr lang="en-US" altLang="ko-KR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9312392" y="-90899"/>
              <a:ext cx="2818252" cy="5272525"/>
              <a:chOff x="9157844" y="218197"/>
              <a:chExt cx="2818252" cy="5272525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9158097" y="218197"/>
                <a:ext cx="2817999" cy="527252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>
                  <a:defRPr/>
                </a:pPr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4.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수정 불가</a:t>
                </a:r>
                <a:endPara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defRPr/>
                </a:pPr>
                <a:endPara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>
                  <a:defRPr/>
                </a:pPr>
                <a:r>
                  <a:rPr lang="en-US" altLang="ko-KR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5.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클릭 시 팝업 창 생성</a:t>
                </a:r>
                <a:endPara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183" name="그룹 182"/>
              <p:cNvGrpSpPr/>
              <p:nvPr/>
            </p:nvGrpSpPr>
            <p:grpSpPr>
              <a:xfrm>
                <a:off x="9157844" y="3312404"/>
                <a:ext cx="2421625" cy="1627137"/>
                <a:chOff x="9157844" y="3958758"/>
                <a:chExt cx="2421625" cy="1627137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9157844" y="3958758"/>
                  <a:ext cx="2421625" cy="16271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9831360" y="5246051"/>
                  <a:ext cx="431123" cy="20225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/>
                    <a:t>확인</a:t>
                  </a:r>
                  <a:endParaRPr lang="ko-KR" altLang="en-US" sz="800" dirty="0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10485265" y="5246051"/>
                  <a:ext cx="431123" cy="20225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/>
                    <a:t>취소</a:t>
                  </a:r>
                  <a:endParaRPr lang="ko-KR" altLang="en-US" sz="800" dirty="0"/>
                </a:p>
              </p:txBody>
            </p:sp>
            <p:sp>
              <p:nvSpPr>
                <p:cNvPr id="187" name="Text Box"/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9328962" y="4514664"/>
                  <a:ext cx="1775395" cy="252957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32400" rIns="162000" bIns="324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변경할 비밀번호를 입력하세요</a:t>
                  </a:r>
                  <a:endParaRPr kumimoji="1"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88" name="Text Box"/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9328962" y="4855508"/>
                  <a:ext cx="1775395" cy="252957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32400" rIns="162000" bIns="324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입력한 비밀번호를 확인해주세요</a:t>
                  </a:r>
                  <a:endParaRPr kumimoji="1"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89" name="그림 188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14233" y="4879525"/>
                  <a:ext cx="224286" cy="182232"/>
                </a:xfrm>
                <a:prstGeom prst="rect">
                  <a:avLst/>
                </a:prstGeom>
              </p:spPr>
            </p:pic>
            <p:sp>
              <p:nvSpPr>
                <p:cNvPr id="190" name="Text Box"/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9328961" y="4148874"/>
                  <a:ext cx="1775395" cy="252957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32400" rIns="162000" bIns="324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현재 비밀번호를 입력하세요</a:t>
                  </a:r>
                  <a:endParaRPr kumimoji="1"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pic>
              <p:nvPicPr>
                <p:cNvPr id="191" name="그림 19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14233" y="4201396"/>
                  <a:ext cx="224286" cy="182232"/>
                </a:xfrm>
                <a:prstGeom prst="rect">
                  <a:avLst/>
                </a:prstGeom>
              </p:spPr>
            </p:pic>
          </p:grpSp>
        </p:grpSp>
        <p:sp>
          <p:nvSpPr>
            <p:cNvPr id="193" name="직사각형 192"/>
            <p:cNvSpPr/>
            <p:nvPr/>
          </p:nvSpPr>
          <p:spPr>
            <a:xfrm>
              <a:off x="9296766" y="2578868"/>
              <a:ext cx="2717673" cy="527252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1742139" y="1070716"/>
            <a:ext cx="3442210" cy="332265"/>
            <a:chOff x="3261978" y="854812"/>
            <a:chExt cx="3442210" cy="332265"/>
          </a:xfrm>
        </p:grpSpPr>
        <p:sp>
          <p:nvSpPr>
            <p:cNvPr id="120" name="TextBox 119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122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124" name="그림 1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  <p:grpSp>
        <p:nvGrpSpPr>
          <p:cNvPr id="126" name="그룹 125"/>
          <p:cNvGrpSpPr/>
          <p:nvPr/>
        </p:nvGrpSpPr>
        <p:grpSpPr>
          <a:xfrm>
            <a:off x="5444398" y="1078754"/>
            <a:ext cx="3442210" cy="332265"/>
            <a:chOff x="3261978" y="854812"/>
            <a:chExt cx="3442210" cy="332265"/>
          </a:xfrm>
        </p:grpSpPr>
        <p:sp>
          <p:nvSpPr>
            <p:cNvPr id="127" name="TextBox 126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157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159" name="그림 15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6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포인트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30264" y="3261615"/>
            <a:ext cx="2794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적립 내역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사용 내역 탭으로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해당 내역의 리스트를 보여줌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308156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3328194" y="1236856"/>
            <a:ext cx="1781084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적립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09278" y="1236856"/>
            <a:ext cx="1647135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23721" y="2188038"/>
            <a:ext cx="2362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회원님의 추천으로 </a:t>
            </a:r>
            <a:r>
              <a:rPr lang="en-US" altLang="ko-KR" sz="1200" b="1" dirty="0" err="1" smtClean="0"/>
              <a:t>gractor</a:t>
            </a:r>
            <a:r>
              <a:rPr lang="ko-KR" altLang="en-US" sz="1200" b="1" dirty="0" smtClean="0"/>
              <a:t>님이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가입하셨습니다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200" dirty="0" smtClean="0"/>
              <a:t>적립 포인트 </a:t>
            </a:r>
            <a:r>
              <a:rPr lang="en-US" altLang="ko-KR" sz="1200" dirty="0" smtClean="0"/>
              <a:t>: 500p</a:t>
            </a:r>
          </a:p>
          <a:p>
            <a:r>
              <a:rPr lang="ko-KR" altLang="en-US" sz="1200" dirty="0" smtClean="0"/>
              <a:t>누적 포인트 </a:t>
            </a:r>
            <a:r>
              <a:rPr lang="en-US" altLang="ko-KR" sz="1200" dirty="0" smtClean="0"/>
              <a:t>: 500p</a:t>
            </a:r>
          </a:p>
          <a:p>
            <a:r>
              <a:rPr lang="ko-KR" altLang="en-US" sz="1200" dirty="0" smtClean="0"/>
              <a:t>적립 날짜 </a:t>
            </a:r>
            <a:r>
              <a:rPr lang="en-US" altLang="ko-KR" sz="1200" dirty="0" smtClean="0"/>
              <a:t>: 2017.07.17</a:t>
            </a:r>
            <a:endParaRPr lang="ko-KR" altLang="en-US" sz="12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31380" y="6007689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적립 내역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322997" y="2084471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23721" y="3432217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광명뮤지컬 후기 작성</a:t>
            </a:r>
            <a:endParaRPr lang="en-US" altLang="ko-KR" sz="1200" b="1" dirty="0" smtClean="0"/>
          </a:p>
          <a:p>
            <a:r>
              <a:rPr lang="ko-KR" altLang="en-US" sz="1200" dirty="0" smtClean="0"/>
              <a:t>적립 포인트 </a:t>
            </a:r>
            <a:r>
              <a:rPr lang="en-US" altLang="ko-KR" sz="1200" dirty="0" smtClean="0"/>
              <a:t>: 100p</a:t>
            </a:r>
          </a:p>
          <a:p>
            <a:r>
              <a:rPr lang="ko-KR" altLang="en-US" sz="1200" dirty="0" smtClean="0"/>
              <a:t>누적 포인트 </a:t>
            </a:r>
            <a:r>
              <a:rPr lang="en-US" altLang="ko-KR" sz="1200" dirty="0" smtClean="0"/>
              <a:t>: 600p</a:t>
            </a:r>
          </a:p>
          <a:p>
            <a:r>
              <a:rPr lang="ko-KR" altLang="en-US" sz="1200" dirty="0" smtClean="0"/>
              <a:t>적립 날짜 </a:t>
            </a:r>
            <a:r>
              <a:rPr lang="en-US" altLang="ko-KR" sz="1200" dirty="0" smtClean="0"/>
              <a:t>: 2017.07.17</a:t>
            </a:r>
            <a:endParaRPr lang="ko-KR" altLang="en-US" sz="12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322997" y="4471651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23721" y="4646902"/>
            <a:ext cx="2289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회원님의 홍보로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광명뮤지컬이 예매되었습니다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200" dirty="0" smtClean="0"/>
              <a:t>적립 포인트 </a:t>
            </a:r>
            <a:r>
              <a:rPr lang="en-US" altLang="ko-KR" sz="1200" dirty="0" smtClean="0"/>
              <a:t>: 200p</a:t>
            </a:r>
          </a:p>
          <a:p>
            <a:r>
              <a:rPr lang="ko-KR" altLang="en-US" sz="1200" dirty="0" smtClean="0"/>
              <a:t>누적 포인트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8</a:t>
            </a:r>
            <a:r>
              <a:rPr lang="en-US" altLang="ko-KR" sz="1200" dirty="0" smtClean="0"/>
              <a:t>00p</a:t>
            </a:r>
          </a:p>
          <a:p>
            <a:r>
              <a:rPr lang="ko-KR" altLang="en-US" sz="1200" dirty="0" smtClean="0"/>
              <a:t>적립 날짜 </a:t>
            </a:r>
            <a:r>
              <a:rPr lang="en-US" altLang="ko-KR" sz="1200" dirty="0" smtClean="0"/>
              <a:t>: 2017.07.18</a:t>
            </a:r>
            <a:endParaRPr lang="ko-KR" altLang="en-US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322997" y="5839863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322997" y="3314603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63986" y="1713733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내 포인트</a:t>
            </a:r>
            <a:r>
              <a:rPr lang="en-US" altLang="ko-KR" sz="1200" dirty="0" smtClean="0"/>
              <a:t>: 1000p</a:t>
            </a:r>
            <a:endParaRPr lang="ko-KR" altLang="en-US" sz="1200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644334" y="124704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5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60707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기프트카드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 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받은 카드 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/ </a:t>
            </a:r>
          </a:p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카드 팝업 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30264" y="2580133"/>
            <a:ext cx="2794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카드 보내기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받은 카드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 / 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보낸 카드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사용 내역 리스트를 보여주는 탭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카드 내부 팝업 생성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defRPr/>
            </a:pP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팝업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외의 위치 클릭 시 팝업 닫음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957932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943091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1962009" y="1247049"/>
            <a:ext cx="1120346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94055" y="1247049"/>
            <a:ext cx="1143112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44903" y="1247049"/>
            <a:ext cx="1134742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762663" y="126051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57932" y="1569137"/>
            <a:ext cx="3442210" cy="4372397"/>
            <a:chOff x="1957932" y="1569137"/>
            <a:chExt cx="3442210" cy="4372397"/>
          </a:xfrm>
        </p:grpSpPr>
        <p:pic>
          <p:nvPicPr>
            <p:cNvPr id="27" name="Picture 2" descr="https://www.paintnite.com/static/img/gift-card-rotate-2a03605b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761" y="1569137"/>
              <a:ext cx="1859619" cy="128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585624" y="2764619"/>
              <a:ext cx="22862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기프트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카드로 마음을 전하세요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</a:t>
              </a:r>
              <a:endParaRPr lang="ko-KR" altLang="en-US" sz="1100" dirty="0"/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2656822" y="1620073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957932" y="3133370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Placeholder Picture"/>
            <p:cNvGrpSpPr>
              <a:grpSpLocks noChangeAspect="1"/>
            </p:cNvGrpSpPr>
            <p:nvPr/>
          </p:nvGrpSpPr>
          <p:grpSpPr bwMode="auto">
            <a:xfrm>
              <a:off x="2784461" y="3310832"/>
              <a:ext cx="1776335" cy="1023627"/>
              <a:chOff x="508000" y="1397000"/>
              <a:chExt cx="1732859" cy="1309029"/>
            </a:xfrm>
          </p:grpSpPr>
          <p:sp>
            <p:nvSpPr>
              <p:cNvPr id="4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5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756468" y="4630927"/>
              <a:ext cx="15440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보낸 사람 </a:t>
              </a:r>
              <a:r>
                <a:rPr lang="en-US" altLang="ko-KR" sz="1050" dirty="0" smtClean="0"/>
                <a:t>: </a:t>
              </a:r>
              <a:r>
                <a:rPr lang="en-US" altLang="ko-KR" sz="1050" dirty="0" err="1" smtClean="0"/>
                <a:t>Gractor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수신 날짜 </a:t>
              </a:r>
              <a:r>
                <a:rPr lang="en-US" altLang="ko-KR" sz="1050" dirty="0" smtClean="0"/>
                <a:t>: 2017.07.18</a:t>
              </a:r>
            </a:p>
            <a:p>
              <a:r>
                <a:rPr lang="ko-KR" altLang="en-US" sz="1050" dirty="0" smtClean="0"/>
                <a:t>잔여 포인트 </a:t>
              </a:r>
              <a:r>
                <a:rPr lang="en-US" altLang="ko-KR" sz="1050" dirty="0" smtClean="0"/>
                <a:t>: 10000p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56468" y="4378637"/>
              <a:ext cx="845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선물이야</a:t>
              </a:r>
              <a:r>
                <a:rPr lang="en-US" altLang="ko-KR" sz="1200" b="1" dirty="0" smtClean="0"/>
                <a:t>!</a:t>
              </a:r>
              <a:endParaRPr lang="ko-KR" altLang="en-US" sz="1200" b="1" dirty="0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2585624" y="3394080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957932" y="5324635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2594746" y="5717250"/>
              <a:ext cx="2284418" cy="22428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받은 </a:t>
              </a:r>
              <a:r>
                <a:rPr kumimoji="1" lang="ko-KR" altLang="en-US" sz="10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기프트</a:t>
              </a: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카드 더 보기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625405" y="891429"/>
            <a:ext cx="3604859" cy="5563373"/>
            <a:chOff x="3308156" y="891429"/>
            <a:chExt cx="3604859" cy="5563373"/>
          </a:xfrm>
        </p:grpSpPr>
        <p:sp>
          <p:nvSpPr>
            <p:cNvPr id="59" name="Shape 452"/>
            <p:cNvSpPr/>
            <p:nvPr/>
          </p:nvSpPr>
          <p:spPr>
            <a:xfrm>
              <a:off x="3322997" y="991758"/>
              <a:ext cx="3427369" cy="546304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3308156" y="891429"/>
              <a:ext cx="3604859" cy="382836"/>
              <a:chOff x="3308156" y="891429"/>
              <a:chExt cx="3604859" cy="382836"/>
            </a:xfrm>
          </p:grpSpPr>
          <p:sp>
            <p:nvSpPr>
              <p:cNvPr id="78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5415" y="996331"/>
                <a:ext cx="215576" cy="187947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3136" y="891429"/>
                <a:ext cx="382836" cy="382836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268400" y="991758"/>
                <a:ext cx="6446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내 위치</a:t>
                </a:r>
                <a:endParaRPr lang="ko-KR" altLang="en-US" sz="900" dirty="0"/>
              </a:p>
            </p:txBody>
          </p:sp>
        </p:grpSp>
        <p:pic>
          <p:nvPicPr>
            <p:cNvPr id="61" name="Picture 2" descr="https://www.paintnite.com/static/img/gift-card-rotate-2a03605b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6826" y="1569137"/>
              <a:ext cx="1859619" cy="128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3950689" y="2764619"/>
              <a:ext cx="22862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기프트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카드로 마음을 전하세요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</a:t>
              </a:r>
              <a:endParaRPr lang="ko-KR" altLang="en-US" sz="1100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327074" y="1247049"/>
              <a:ext cx="1120346" cy="24511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받은 카드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4459120" y="1247049"/>
              <a:ext cx="1143112" cy="245114"/>
            </a:xfrm>
            <a:prstGeom prst="roundRect">
              <a:avLst>
                <a:gd name="adj" fmla="val 7475"/>
              </a:avLst>
            </a:prstGeom>
            <a:noFill/>
            <a:ln cap="sq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보낸 카드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609968" y="1247049"/>
              <a:ext cx="1134742" cy="245114"/>
            </a:xfrm>
            <a:prstGeom prst="roundRect">
              <a:avLst>
                <a:gd name="adj" fmla="val 7475"/>
              </a:avLst>
            </a:prstGeom>
            <a:noFill/>
            <a:ln cap="sq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사용 내역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3322997" y="3133370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Placeholder Picture"/>
            <p:cNvGrpSpPr>
              <a:grpSpLocks noChangeAspect="1"/>
            </p:cNvGrpSpPr>
            <p:nvPr/>
          </p:nvGrpSpPr>
          <p:grpSpPr bwMode="auto">
            <a:xfrm>
              <a:off x="4149526" y="3310832"/>
              <a:ext cx="1776335" cy="1023627"/>
              <a:chOff x="508000" y="1397000"/>
              <a:chExt cx="1732859" cy="1309029"/>
            </a:xfrm>
          </p:grpSpPr>
          <p:sp>
            <p:nvSpPr>
              <p:cNvPr id="75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76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77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4121533" y="4630927"/>
              <a:ext cx="15440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보낸 사람 </a:t>
              </a:r>
              <a:r>
                <a:rPr lang="en-US" altLang="ko-KR" sz="1050" dirty="0" smtClean="0"/>
                <a:t>: </a:t>
              </a:r>
              <a:r>
                <a:rPr lang="en-US" altLang="ko-KR" sz="1050" dirty="0" err="1" smtClean="0"/>
                <a:t>Gractor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수신 날짜 </a:t>
              </a:r>
              <a:r>
                <a:rPr lang="en-US" altLang="ko-KR" sz="1050" dirty="0" smtClean="0"/>
                <a:t>: 2017.07.18</a:t>
              </a:r>
            </a:p>
            <a:p>
              <a:r>
                <a:rPr lang="ko-KR" altLang="en-US" sz="1050" dirty="0" smtClean="0"/>
                <a:t>잔여 포인트 </a:t>
              </a:r>
              <a:r>
                <a:rPr lang="en-US" altLang="ko-KR" sz="1050" dirty="0" smtClean="0"/>
                <a:t>: 10000p</a:t>
              </a:r>
              <a:endParaRPr lang="ko-KR" altLang="en-US" sz="105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21533" y="4378637"/>
              <a:ext cx="845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선물이야</a:t>
              </a:r>
              <a:r>
                <a:rPr lang="en-US" altLang="ko-KR" sz="1200" b="1" dirty="0" smtClean="0"/>
                <a:t>!</a:t>
              </a:r>
              <a:endParaRPr lang="ko-KR" altLang="en-US" sz="1200" b="1" dirty="0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3322997" y="5324635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모서리가 둥근 직사각형 73"/>
            <p:cNvSpPr/>
            <p:nvPr/>
          </p:nvSpPr>
          <p:spPr>
            <a:xfrm>
              <a:off x="3959811" y="5717250"/>
              <a:ext cx="2284418" cy="22428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받은 </a:t>
              </a:r>
              <a:r>
                <a:rPr kumimoji="1" lang="ko-KR" altLang="en-US" sz="10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기프트</a:t>
              </a: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카드 더 보기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654438" y="1247050"/>
            <a:ext cx="3374083" cy="512456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896916" y="2689474"/>
            <a:ext cx="3044705" cy="1902966"/>
            <a:chOff x="1255775" y="1962403"/>
            <a:chExt cx="5709036" cy="3215544"/>
          </a:xfrm>
        </p:grpSpPr>
        <p:sp>
          <p:nvSpPr>
            <p:cNvPr id="84" name="직사각형 83"/>
            <p:cNvSpPr/>
            <p:nvPr/>
          </p:nvSpPr>
          <p:spPr>
            <a:xfrm>
              <a:off x="1255775" y="1962403"/>
              <a:ext cx="5709036" cy="321554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2" descr="Your eGift Card Previe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867" y="2086553"/>
              <a:ext cx="5510159" cy="293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4828913" y="2756665"/>
              <a:ext cx="2011446" cy="1326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/>
                <a:t>생일 축하해</a:t>
              </a:r>
              <a:r>
                <a:rPr lang="en-US" altLang="ko-KR" sz="900" dirty="0" smtClean="0"/>
                <a:t>!</a:t>
              </a:r>
            </a:p>
            <a:p>
              <a:pPr algn="ctr"/>
              <a:r>
                <a:rPr lang="ko-KR" altLang="en-US" sz="900" dirty="0" smtClean="0"/>
                <a:t>친구랑 마음에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드는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축제에 가서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재미있는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시간 보내</a:t>
              </a:r>
              <a:r>
                <a:rPr lang="en-US" altLang="ko-KR" sz="900" dirty="0" smtClean="0"/>
                <a:t>^__^</a:t>
              </a:r>
              <a:endParaRPr lang="ko-KR" altLang="en-US" sz="900" dirty="0"/>
            </a:p>
          </p:txBody>
        </p:sp>
      </p:grpSp>
      <p:sp>
        <p:nvSpPr>
          <p:cNvPr id="87" name="Rectangle 49"/>
          <p:cNvSpPr>
            <a:spLocks noChangeArrowheads="1"/>
          </p:cNvSpPr>
          <p:nvPr/>
        </p:nvSpPr>
        <p:spPr bwMode="auto">
          <a:xfrm>
            <a:off x="5778376" y="2437050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312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60707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기프트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카드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 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보낸 카드 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/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altLang="ko-KR" dirty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사용내역 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957932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943091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1962009" y="1247049"/>
            <a:ext cx="1120346" cy="245114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94055" y="1247049"/>
            <a:ext cx="1143112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44903" y="1247049"/>
            <a:ext cx="1134742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Shape 452"/>
          <p:cNvSpPr/>
          <p:nvPr/>
        </p:nvSpPr>
        <p:spPr>
          <a:xfrm>
            <a:off x="5640246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625405" y="891429"/>
            <a:ext cx="3604859" cy="382836"/>
            <a:chOff x="3308156" y="891429"/>
            <a:chExt cx="3604859" cy="382836"/>
          </a:xfrm>
        </p:grpSpPr>
        <p:sp>
          <p:nvSpPr>
            <p:cNvPr id="78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5644323" y="1247049"/>
            <a:ext cx="1120346" cy="245114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받은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776369" y="1247049"/>
            <a:ext cx="1143112" cy="245114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보낸 카드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927217" y="1247049"/>
            <a:ext cx="1134742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57932" y="1569137"/>
            <a:ext cx="3442210" cy="4372397"/>
            <a:chOff x="1957932" y="1569137"/>
            <a:chExt cx="3442210" cy="4372397"/>
          </a:xfrm>
        </p:grpSpPr>
        <p:pic>
          <p:nvPicPr>
            <p:cNvPr id="67" name="Picture 2" descr="https://www.paintnite.com/static/img/gift-card-rotate-2a03605b.gif"/>
            <p:cNvPicPr>
              <a:picLocks noChangeAspect="1" noChangeArrowheads="1" noCrop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761" y="1569137"/>
              <a:ext cx="1859619" cy="128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2585624" y="2764619"/>
              <a:ext cx="22862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기프트</a:t>
              </a:r>
              <a:r>
                <a:rPr lang="ko-KR" altLang="en-US" sz="1100" dirty="0"/>
                <a:t> </a:t>
              </a:r>
              <a:r>
                <a:rPr lang="ko-KR" altLang="en-US" sz="1100" dirty="0" smtClean="0"/>
                <a:t>카드로 마음을 전하세요</a:t>
              </a:r>
              <a:r>
                <a:rPr lang="en-US" altLang="ko-KR" sz="1100" dirty="0" smtClean="0">
                  <a:sym typeface="Wingdings" panose="05000000000000000000" pitchFamily="2" charset="2"/>
                </a:rPr>
                <a:t></a:t>
              </a:r>
              <a:endParaRPr lang="ko-KR" altLang="en-US" sz="1100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1957932" y="3133370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Placeholder Picture"/>
            <p:cNvGrpSpPr>
              <a:grpSpLocks noChangeAspect="1"/>
            </p:cNvGrpSpPr>
            <p:nvPr/>
          </p:nvGrpSpPr>
          <p:grpSpPr bwMode="auto">
            <a:xfrm>
              <a:off x="2784461" y="3310832"/>
              <a:ext cx="1776335" cy="1023627"/>
              <a:chOff x="508000" y="1397000"/>
              <a:chExt cx="1732859" cy="1309029"/>
            </a:xfrm>
          </p:grpSpPr>
          <p:sp>
            <p:nvSpPr>
              <p:cNvPr id="95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96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97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2756468" y="4630927"/>
              <a:ext cx="15440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받는 사람 </a:t>
              </a:r>
              <a:r>
                <a:rPr lang="en-US" altLang="ko-KR" sz="1050" dirty="0" smtClean="0"/>
                <a:t>: </a:t>
              </a:r>
              <a:r>
                <a:rPr lang="en-US" altLang="ko-KR" sz="1050" dirty="0" err="1" smtClean="0"/>
                <a:t>Gractor</a:t>
              </a:r>
              <a:endParaRPr lang="en-US" altLang="ko-KR" sz="1050" dirty="0" smtClean="0"/>
            </a:p>
            <a:p>
              <a:r>
                <a:rPr lang="ko-KR" altLang="en-US" sz="1050" dirty="0" smtClean="0"/>
                <a:t>발신 날짜 </a:t>
              </a:r>
              <a:r>
                <a:rPr lang="en-US" altLang="ko-KR" sz="1050" dirty="0" smtClean="0"/>
                <a:t>: 2017.07.18</a:t>
              </a:r>
            </a:p>
            <a:p>
              <a:r>
                <a:rPr lang="ko-KR" altLang="en-US" sz="1050" dirty="0" smtClean="0"/>
                <a:t>선물 포인트 </a:t>
              </a:r>
              <a:r>
                <a:rPr lang="en-US" altLang="ko-KR" sz="1050" dirty="0" smtClean="0"/>
                <a:t>: 10000p</a:t>
              </a:r>
              <a:endParaRPr lang="ko-KR" altLang="en-US" sz="105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56468" y="4378637"/>
              <a:ext cx="845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선물이야</a:t>
              </a:r>
              <a:r>
                <a:rPr lang="en-US" altLang="ko-KR" sz="1200" b="1" dirty="0" smtClean="0"/>
                <a:t>!</a:t>
              </a:r>
              <a:endParaRPr lang="ko-KR" altLang="en-US" sz="1200" b="1" dirty="0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1957932" y="5324635"/>
              <a:ext cx="3442210" cy="0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2594746" y="5717250"/>
              <a:ext cx="2284418" cy="224284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보낸 </a:t>
              </a:r>
              <a:r>
                <a:rPr kumimoji="1" lang="ko-KR" altLang="en-US" sz="10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기프트</a:t>
              </a: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카드 더 보기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166332" y="1699356"/>
            <a:ext cx="2029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사용 카드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선물이야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200" dirty="0" smtClean="0"/>
              <a:t>사용 내역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광명 예술 축제</a:t>
            </a:r>
            <a:endParaRPr lang="en-US" altLang="ko-KR" sz="1200" dirty="0" smtClean="0"/>
          </a:p>
          <a:p>
            <a:r>
              <a:rPr lang="ko-KR" altLang="en-US" sz="1200" dirty="0" smtClean="0"/>
              <a:t>사용 포인트 </a:t>
            </a:r>
            <a:r>
              <a:rPr lang="en-US" altLang="ko-KR" sz="1200" dirty="0" smtClean="0"/>
              <a:t>: 5000p </a:t>
            </a:r>
          </a:p>
          <a:p>
            <a:r>
              <a:rPr lang="ko-KR" altLang="en-US" sz="1200" dirty="0" smtClean="0"/>
              <a:t>사용 날짜 </a:t>
            </a:r>
            <a:r>
              <a:rPr lang="en-US" altLang="ko-KR" sz="1200" dirty="0" smtClean="0"/>
              <a:t>: 2017.07.17</a:t>
            </a:r>
            <a:endParaRPr lang="ko-KR" altLang="en-US" sz="12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6373991" y="5723546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내역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65608" y="2720880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166332" y="2943625"/>
            <a:ext cx="1975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사용 카드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선물이야</a:t>
            </a:r>
            <a:r>
              <a:rPr lang="en-US" altLang="ko-KR" sz="1200" b="1" dirty="0" smtClean="0"/>
              <a:t>!</a:t>
            </a:r>
          </a:p>
          <a:p>
            <a:r>
              <a:rPr lang="ko-KR" altLang="en-US" sz="1200" dirty="0" smtClean="0"/>
              <a:t>사용 내역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고컬쳐</a:t>
            </a:r>
            <a:r>
              <a:rPr lang="ko-KR" altLang="en-US" sz="1200" dirty="0" smtClean="0"/>
              <a:t> 뮤지컬</a:t>
            </a:r>
            <a:endParaRPr lang="en-US" altLang="ko-KR" sz="1200" dirty="0" smtClean="0"/>
          </a:p>
          <a:p>
            <a:r>
              <a:rPr lang="ko-KR" altLang="en-US" sz="1200" dirty="0" smtClean="0"/>
              <a:t>사용 포인트 </a:t>
            </a:r>
            <a:r>
              <a:rPr lang="en-US" altLang="ko-KR" sz="1200" dirty="0" smtClean="0"/>
              <a:t>: 3000p </a:t>
            </a:r>
          </a:p>
          <a:p>
            <a:r>
              <a:rPr lang="ko-KR" altLang="en-US" sz="1200" dirty="0" smtClean="0"/>
              <a:t>사용 날짜 </a:t>
            </a:r>
            <a:r>
              <a:rPr lang="en-US" altLang="ko-KR" sz="1200" dirty="0" smtClean="0"/>
              <a:t>: 2017.07.17</a:t>
            </a:r>
            <a:endParaRPr lang="ko-KR" altLang="en-US" sz="1200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5665608" y="3965149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253421" y="787826"/>
            <a:ext cx="4135107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기프트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카드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카드 보내기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30264" y="2222507"/>
            <a:ext cx="2794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기프트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카드와 함께 보낼 메시지 입력 창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카드의 이미지를 선택할 수 있다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선택한 첨부 파일로 카드 이미지 지정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선택할 수 있도록 제공하는 카드 이미지들의 슬라이드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받는 사람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이메일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검색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기프트카드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구매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76727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752436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052525" y="1306925"/>
            <a:ext cx="285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기프트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카드로 마음을 전하세요</a:t>
            </a:r>
            <a:r>
              <a:rPr lang="en-US" altLang="ko-KR" sz="1400" dirty="0" smtClean="0">
                <a:sym typeface="Wingdings" panose="05000000000000000000" pitchFamily="2" charset="2"/>
              </a:rPr>
              <a:t></a:t>
            </a:r>
            <a:endParaRPr lang="ko-KR" altLang="en-US" sz="1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964851" y="1733021"/>
            <a:ext cx="3032220" cy="1539232"/>
            <a:chOff x="844888" y="1927399"/>
            <a:chExt cx="3249317" cy="1729763"/>
          </a:xfrm>
        </p:grpSpPr>
        <p:pic>
          <p:nvPicPr>
            <p:cNvPr id="48" name="Picture 2" descr="Your eGift Card Previ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88" y="1927399"/>
              <a:ext cx="3249317" cy="1729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2975687" y="2383592"/>
              <a:ext cx="103105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함께 보낼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메시지를</a:t>
              </a:r>
              <a:endParaRPr lang="en-US" altLang="ko-KR" sz="11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작성해주세요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774868" y="53177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선물 포인트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4870628" y="5346221"/>
            <a:ext cx="960537" cy="236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804482" y="531770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74868" y="5644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받는 사람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03721" y="5671846"/>
            <a:ext cx="467231" cy="21562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70628" y="5661435"/>
            <a:ext cx="1591449" cy="236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851622" y="4979276"/>
            <a:ext cx="3102854" cy="2364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36377" y="4954024"/>
            <a:ext cx="2549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기프트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카드의 제목을 입력해 주세요 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964851" y="3317972"/>
            <a:ext cx="1141182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이미지 선택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145992" y="3317972"/>
            <a:ext cx="956491" cy="24511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 파일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5145992" y="6040769"/>
            <a:ext cx="579572" cy="252388"/>
          </a:xfrm>
          <a:prstGeom prst="roundRect">
            <a:avLst>
              <a:gd name="adj" fmla="val 7475"/>
            </a:avLst>
          </a:prstGeom>
          <a:solidFill>
            <a:srgbClr val="FECAC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89281" y="3747885"/>
            <a:ext cx="3245706" cy="1116449"/>
            <a:chOff x="3553928" y="3844204"/>
            <a:chExt cx="3767828" cy="1161385"/>
          </a:xfrm>
        </p:grpSpPr>
        <p:grpSp>
          <p:nvGrpSpPr>
            <p:cNvPr id="58" name="Placeholder Picture"/>
            <p:cNvGrpSpPr>
              <a:grpSpLocks noChangeAspect="1"/>
            </p:cNvGrpSpPr>
            <p:nvPr/>
          </p:nvGrpSpPr>
          <p:grpSpPr bwMode="auto">
            <a:xfrm>
              <a:off x="3836377" y="3844204"/>
              <a:ext cx="945478" cy="544839"/>
              <a:chOff x="508000" y="1397000"/>
              <a:chExt cx="1732859" cy="1309029"/>
            </a:xfrm>
          </p:grpSpPr>
          <p:sp>
            <p:nvSpPr>
              <p:cNvPr id="6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68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71" name="Placeholder Picture"/>
            <p:cNvGrpSpPr>
              <a:grpSpLocks noChangeAspect="1"/>
            </p:cNvGrpSpPr>
            <p:nvPr/>
          </p:nvGrpSpPr>
          <p:grpSpPr bwMode="auto">
            <a:xfrm>
              <a:off x="4956894" y="3844204"/>
              <a:ext cx="945478" cy="544839"/>
              <a:chOff x="508000" y="1397000"/>
              <a:chExt cx="1732859" cy="1309029"/>
            </a:xfrm>
          </p:grpSpPr>
          <p:sp>
            <p:nvSpPr>
              <p:cNvPr id="73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7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7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76" name="Placeholder Picture"/>
            <p:cNvGrpSpPr>
              <a:grpSpLocks noChangeAspect="1"/>
            </p:cNvGrpSpPr>
            <p:nvPr/>
          </p:nvGrpSpPr>
          <p:grpSpPr bwMode="auto">
            <a:xfrm>
              <a:off x="6067994" y="3844204"/>
              <a:ext cx="945478" cy="544839"/>
              <a:chOff x="508000" y="1397000"/>
              <a:chExt cx="1732859" cy="1309029"/>
            </a:xfrm>
          </p:grpSpPr>
          <p:sp>
            <p:nvSpPr>
              <p:cNvPr id="77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4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5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86" name="Placeholder Picture"/>
            <p:cNvGrpSpPr>
              <a:grpSpLocks noChangeAspect="1"/>
            </p:cNvGrpSpPr>
            <p:nvPr/>
          </p:nvGrpSpPr>
          <p:grpSpPr bwMode="auto">
            <a:xfrm>
              <a:off x="3836377" y="4460750"/>
              <a:ext cx="945478" cy="544839"/>
              <a:chOff x="508000" y="1397000"/>
              <a:chExt cx="1732859" cy="1309029"/>
            </a:xfrm>
          </p:grpSpPr>
          <p:sp>
            <p:nvSpPr>
              <p:cNvPr id="10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103" name="Placeholder Picture"/>
            <p:cNvGrpSpPr>
              <a:grpSpLocks noChangeAspect="1"/>
            </p:cNvGrpSpPr>
            <p:nvPr/>
          </p:nvGrpSpPr>
          <p:grpSpPr bwMode="auto">
            <a:xfrm>
              <a:off x="4956894" y="4460750"/>
              <a:ext cx="945478" cy="544839"/>
              <a:chOff x="508000" y="1397000"/>
              <a:chExt cx="1732859" cy="1309029"/>
            </a:xfrm>
          </p:grpSpPr>
          <p:sp>
            <p:nvSpPr>
              <p:cNvPr id="107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8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9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110" name="Placeholder Picture"/>
            <p:cNvGrpSpPr>
              <a:grpSpLocks noChangeAspect="1"/>
            </p:cNvGrpSpPr>
            <p:nvPr/>
          </p:nvGrpSpPr>
          <p:grpSpPr bwMode="auto">
            <a:xfrm>
              <a:off x="6067994" y="4460750"/>
              <a:ext cx="945478" cy="544839"/>
              <a:chOff x="508000" y="1397000"/>
              <a:chExt cx="1732859" cy="1309029"/>
            </a:xfrm>
          </p:grpSpPr>
          <p:sp>
            <p:nvSpPr>
              <p:cNvPr id="111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12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13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 flipH="1">
              <a:off x="3553928" y="4185826"/>
              <a:ext cx="117260" cy="355742"/>
              <a:chOff x="5600700" y="1930934"/>
              <a:chExt cx="237392" cy="606376"/>
            </a:xfrm>
          </p:grpSpPr>
          <p:cxnSp>
            <p:nvCxnSpPr>
              <p:cNvPr id="116" name="직선 연결선 115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/>
            <p:cNvGrpSpPr/>
            <p:nvPr/>
          </p:nvGrpSpPr>
          <p:grpSpPr>
            <a:xfrm>
              <a:off x="7204496" y="4185826"/>
              <a:ext cx="117260" cy="355742"/>
              <a:chOff x="5600700" y="1930934"/>
              <a:chExt cx="237392" cy="606376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5600700" y="1930934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>
                <a:off x="5600700" y="2233768"/>
                <a:ext cx="237392" cy="3035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tangle 49"/>
          <p:cNvSpPr>
            <a:spLocks noChangeArrowheads="1"/>
          </p:cNvSpPr>
          <p:nvPr/>
        </p:nvSpPr>
        <p:spPr bwMode="auto">
          <a:xfrm>
            <a:off x="5893710" y="198688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2" name="Rectangle 49"/>
          <p:cNvSpPr>
            <a:spLocks noChangeArrowheads="1"/>
          </p:cNvSpPr>
          <p:nvPr/>
        </p:nvSpPr>
        <p:spPr bwMode="auto">
          <a:xfrm>
            <a:off x="3733744" y="333393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Rectangle 49"/>
          <p:cNvSpPr>
            <a:spLocks noChangeArrowheads="1"/>
          </p:cNvSpPr>
          <p:nvPr/>
        </p:nvSpPr>
        <p:spPr bwMode="auto">
          <a:xfrm>
            <a:off x="5102735" y="326682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24" name="Rectangle 49"/>
          <p:cNvSpPr>
            <a:spLocks noChangeArrowheads="1"/>
          </p:cNvSpPr>
          <p:nvPr/>
        </p:nvSpPr>
        <p:spPr bwMode="auto">
          <a:xfrm>
            <a:off x="3836436" y="379047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25" name="Rectangle 49"/>
          <p:cNvSpPr>
            <a:spLocks noChangeArrowheads="1"/>
          </p:cNvSpPr>
          <p:nvPr/>
        </p:nvSpPr>
        <p:spPr bwMode="auto">
          <a:xfrm>
            <a:off x="6380006" y="554070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Rectangle 49"/>
          <p:cNvSpPr>
            <a:spLocks noChangeArrowheads="1"/>
          </p:cNvSpPr>
          <p:nvPr/>
        </p:nvSpPr>
        <p:spPr bwMode="auto">
          <a:xfrm>
            <a:off x="4925648" y="608069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1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160707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행사 등록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페이지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957932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943091" y="891429"/>
            <a:ext cx="3604859" cy="382836"/>
            <a:chOff x="3308156" y="891429"/>
            <a:chExt cx="3604859" cy="382836"/>
          </a:xfrm>
        </p:grpSpPr>
        <p:sp>
          <p:nvSpPr>
            <p:cNvPr id="453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59" name="Shape 452"/>
          <p:cNvSpPr/>
          <p:nvPr/>
        </p:nvSpPr>
        <p:spPr>
          <a:xfrm>
            <a:off x="5640246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625405" y="891429"/>
            <a:ext cx="3604859" cy="382836"/>
            <a:chOff x="3308156" y="891429"/>
            <a:chExt cx="3604859" cy="382836"/>
          </a:xfrm>
        </p:grpSpPr>
        <p:sp>
          <p:nvSpPr>
            <p:cNvPr id="78" name="Shape 453"/>
            <p:cNvSpPr/>
            <p:nvPr/>
          </p:nvSpPr>
          <p:spPr>
            <a:xfrm>
              <a:off x="3308156" y="914784"/>
              <a:ext cx="3442210" cy="3220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80733" y="967299"/>
              <a:ext cx="966506" cy="279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32" y="1005465"/>
              <a:ext cx="194626" cy="169681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415" y="996331"/>
              <a:ext cx="215576" cy="187947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136" y="891429"/>
              <a:ext cx="382836" cy="382836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6268400" y="991758"/>
              <a:ext cx="644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 위치</a:t>
              </a:r>
              <a:endParaRPr lang="ko-KR" altLang="en-US" sz="9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81163" y="2207147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48648" y="2175769"/>
            <a:ext cx="117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548648" y="2819073"/>
            <a:ext cx="153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기간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3381163" y="2865391"/>
            <a:ext cx="883085" cy="2116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43210" y="3730923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입장료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579977" y="4377021"/>
            <a:ext cx="2128064" cy="62241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30793" y="4049584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설명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2543210" y="3398821"/>
            <a:ext cx="153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관람 시간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495884" y="5402975"/>
            <a:ext cx="1177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Homepage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548648" y="2503517"/>
            <a:ext cx="1539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카테고리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501452" y="5085562"/>
            <a:ext cx="110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문의번호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381163" y="2550465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카테고리 선택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593264" y="2559233"/>
            <a:ext cx="121141" cy="212307"/>
            <a:chOff x="3862534" y="2591260"/>
            <a:chExt cx="170465" cy="241936"/>
          </a:xfrm>
        </p:grpSpPr>
        <p:sp>
          <p:nvSpPr>
            <p:cNvPr id="77" name="직사각형 76"/>
            <p:cNvSpPr/>
            <p:nvPr/>
          </p:nvSpPr>
          <p:spPr>
            <a:xfrm>
              <a:off x="3862534" y="2591260"/>
              <a:ext cx="170465" cy="2419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/>
            </a:p>
          </p:txBody>
        </p:sp>
        <p:sp>
          <p:nvSpPr>
            <p:cNvPr id="84" name="이등변 삼각형 83"/>
            <p:cNvSpPr/>
            <p:nvPr/>
          </p:nvSpPr>
          <p:spPr>
            <a:xfrm flipV="1">
              <a:off x="3865073" y="2694315"/>
              <a:ext cx="164989" cy="84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508553" y="2861974"/>
            <a:ext cx="263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~</a:t>
            </a:r>
            <a:endParaRPr lang="ko-KR" altLang="en-US" sz="1050" dirty="0"/>
          </a:p>
        </p:txBody>
      </p:sp>
      <p:sp>
        <p:nvSpPr>
          <p:cNvPr id="57" name="직사각형 56"/>
          <p:cNvSpPr/>
          <p:nvPr/>
        </p:nvSpPr>
        <p:spPr>
          <a:xfrm>
            <a:off x="3375725" y="3426708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75725" y="3762625"/>
            <a:ext cx="1332315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89264" y="3126595"/>
            <a:ext cx="874984" cy="2116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달력 아이콘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1" y="3140871"/>
            <a:ext cx="207224" cy="2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3383963" y="5110734"/>
            <a:ext cx="316982" cy="2162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72941" y="5114681"/>
            <a:ext cx="316982" cy="2162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392288" y="5114396"/>
            <a:ext cx="316982" cy="2162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64084" y="5072521"/>
            <a:ext cx="24622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161126" y="5085213"/>
            <a:ext cx="24622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>
            <a:off x="3379937" y="5440127"/>
            <a:ext cx="1328103" cy="21703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5" name="Picture 2" descr="달력 아이콘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1" y="2873635"/>
            <a:ext cx="207224" cy="2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304751" y="1626731"/>
            <a:ext cx="2485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행사 등록</a:t>
            </a:r>
            <a:endParaRPr lang="ko-KR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113503" y="1652400"/>
            <a:ext cx="973106" cy="26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대표이미지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126681" y="4326301"/>
            <a:ext cx="1278992" cy="26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행사 장소</a:t>
            </a:r>
            <a:endParaRPr lang="ko-KR" altLang="en-US" sz="1000" dirty="0"/>
          </a:p>
        </p:txBody>
      </p:sp>
      <p:grpSp>
        <p:nvGrpSpPr>
          <p:cNvPr id="92" name="Placeholder Picture"/>
          <p:cNvGrpSpPr>
            <a:grpSpLocks noChangeAspect="1"/>
          </p:cNvGrpSpPr>
          <p:nvPr/>
        </p:nvGrpSpPr>
        <p:grpSpPr bwMode="auto">
          <a:xfrm>
            <a:off x="6226155" y="1920423"/>
            <a:ext cx="1249241" cy="1135381"/>
            <a:chOff x="508000" y="1397000"/>
            <a:chExt cx="1732859" cy="1309029"/>
          </a:xfrm>
        </p:grpSpPr>
        <p:sp>
          <p:nvSpPr>
            <p:cNvPr id="133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4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5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00" name="Placeholder Picture"/>
          <p:cNvGrpSpPr>
            <a:grpSpLocks noChangeAspect="1"/>
          </p:cNvGrpSpPr>
          <p:nvPr/>
        </p:nvGrpSpPr>
        <p:grpSpPr bwMode="auto">
          <a:xfrm>
            <a:off x="6414819" y="3497498"/>
            <a:ext cx="801308" cy="728275"/>
            <a:chOff x="508000" y="1397000"/>
            <a:chExt cx="1732859" cy="1309029"/>
          </a:xfrm>
        </p:grpSpPr>
        <p:sp>
          <p:nvSpPr>
            <p:cNvPr id="13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3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01" name="Placeholder Picture"/>
          <p:cNvGrpSpPr>
            <a:grpSpLocks noChangeAspect="1"/>
          </p:cNvGrpSpPr>
          <p:nvPr/>
        </p:nvGrpSpPr>
        <p:grpSpPr bwMode="auto">
          <a:xfrm>
            <a:off x="7405673" y="3497498"/>
            <a:ext cx="801308" cy="728275"/>
            <a:chOff x="508000" y="1397000"/>
            <a:chExt cx="1732859" cy="1309029"/>
          </a:xfrm>
        </p:grpSpPr>
        <p:sp>
          <p:nvSpPr>
            <p:cNvPr id="127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8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129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7073559" y="1678476"/>
            <a:ext cx="462253" cy="17292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28290" y="3127416"/>
            <a:ext cx="973106" cy="266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상세정보</a:t>
            </a:r>
            <a:endParaRPr lang="ko-KR" altLang="en-US" sz="1000" dirty="0"/>
          </a:p>
        </p:txBody>
      </p:sp>
      <p:pic>
        <p:nvPicPr>
          <p:cNvPr id="107" name="Picture 2" descr="지도아이콘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01" y="4666838"/>
            <a:ext cx="2417831" cy="87353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그룹 107"/>
          <p:cNvGrpSpPr/>
          <p:nvPr/>
        </p:nvGrpSpPr>
        <p:grpSpPr>
          <a:xfrm>
            <a:off x="6922606" y="4811727"/>
            <a:ext cx="114468" cy="149118"/>
            <a:chOff x="3980802" y="2005713"/>
            <a:chExt cx="406561" cy="588018"/>
          </a:xfrm>
        </p:grpSpPr>
        <p:sp>
          <p:nvSpPr>
            <p:cNvPr id="125" name="이등변 삼각형 124"/>
            <p:cNvSpPr/>
            <p:nvPr/>
          </p:nvSpPr>
          <p:spPr>
            <a:xfrm flipV="1">
              <a:off x="3980802" y="2066192"/>
              <a:ext cx="406560" cy="5275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3980803" y="2005713"/>
              <a:ext cx="406560" cy="99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09" name="모서리가 둥근 직사각형 108"/>
          <p:cNvSpPr/>
          <p:nvPr/>
        </p:nvSpPr>
        <p:spPr>
          <a:xfrm>
            <a:off x="6700895" y="5733717"/>
            <a:ext cx="449865" cy="2201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312268" y="5730082"/>
            <a:ext cx="447088" cy="223823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 flipH="1">
            <a:off x="6125404" y="3661035"/>
            <a:ext cx="97393" cy="332857"/>
            <a:chOff x="5600700" y="1930934"/>
            <a:chExt cx="237392" cy="606376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8413229" y="3655894"/>
            <a:ext cx="97393" cy="332857"/>
            <a:chOff x="5600700" y="1930934"/>
            <a:chExt cx="237392" cy="606376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모서리가 둥근 직사각형 112"/>
          <p:cNvSpPr/>
          <p:nvPr/>
        </p:nvSpPr>
        <p:spPr>
          <a:xfrm>
            <a:off x="8280874" y="4357476"/>
            <a:ext cx="378034" cy="185030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6611142" y="5017259"/>
            <a:ext cx="114468" cy="149118"/>
            <a:chOff x="3980802" y="2005713"/>
            <a:chExt cx="406561" cy="588018"/>
          </a:xfrm>
        </p:grpSpPr>
        <p:sp>
          <p:nvSpPr>
            <p:cNvPr id="119" name="이등변 삼각형 118"/>
            <p:cNvSpPr/>
            <p:nvPr/>
          </p:nvSpPr>
          <p:spPr>
            <a:xfrm flipV="1">
              <a:off x="3980802" y="2066192"/>
              <a:ext cx="406560" cy="5275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3980803" y="2005713"/>
              <a:ext cx="406560" cy="995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15" name="모서리가 둥근 직사각형 114"/>
          <p:cNvSpPr/>
          <p:nvPr/>
        </p:nvSpPr>
        <p:spPr>
          <a:xfrm>
            <a:off x="7073559" y="3160781"/>
            <a:ext cx="462253" cy="172924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kumimoji="1"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041643" y="4348569"/>
            <a:ext cx="1165338" cy="2165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Rectangle 49"/>
          <p:cNvSpPr>
            <a:spLocks noChangeArrowheads="1"/>
          </p:cNvSpPr>
          <p:nvPr/>
        </p:nvSpPr>
        <p:spPr bwMode="auto">
          <a:xfrm>
            <a:off x="6895862" y="4299437"/>
            <a:ext cx="199765" cy="18918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6700895" y="4741149"/>
            <a:ext cx="199765" cy="18918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2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666793"/>
            <a:ext cx="3062370" cy="3515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메인 페이지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메뉴 바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40" name="Shape 452"/>
          <p:cNvSpPr/>
          <p:nvPr/>
        </p:nvSpPr>
        <p:spPr>
          <a:xfrm>
            <a:off x="5494516" y="1725967"/>
            <a:ext cx="2465585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453"/>
          <p:cNvSpPr/>
          <p:nvPr/>
        </p:nvSpPr>
        <p:spPr>
          <a:xfrm>
            <a:off x="5504141" y="1706695"/>
            <a:ext cx="2447648" cy="26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54237" y="1723740"/>
            <a:ext cx="695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26" y="1738207"/>
            <a:ext cx="219240" cy="219240"/>
          </a:xfrm>
          <a:prstGeom prst="rect">
            <a:avLst/>
          </a:prstGeom>
        </p:spPr>
      </p:pic>
      <p:sp>
        <p:nvSpPr>
          <p:cNvPr id="159" name="Shape 452"/>
          <p:cNvSpPr/>
          <p:nvPr/>
        </p:nvSpPr>
        <p:spPr>
          <a:xfrm>
            <a:off x="5504142" y="1709067"/>
            <a:ext cx="2067652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452"/>
          <p:cNvSpPr/>
          <p:nvPr/>
        </p:nvSpPr>
        <p:spPr>
          <a:xfrm>
            <a:off x="7562169" y="1717260"/>
            <a:ext cx="397932" cy="45077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298172" y="1785155"/>
            <a:ext cx="1068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로그인</a:t>
            </a:r>
            <a:endParaRPr lang="ko-KR" altLang="en-US" sz="800" dirty="0">
              <a:latin typeface="+mj-lt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504141" y="2059601"/>
            <a:ext cx="2067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5500632" y="2059787"/>
            <a:ext cx="2051960" cy="283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회원가입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5497196" y="2351001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예매 내역 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497196" y="2723064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6541" y="1350971"/>
            <a:ext cx="91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+mj-lt"/>
              </a:rPr>
              <a:t>로그인 전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497195" y="3095454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챗봇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43110" y="1265061"/>
            <a:ext cx="475963" cy="2442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1148" y="1530069"/>
            <a:ext cx="662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클릭 시</a:t>
            </a:r>
            <a:endParaRPr lang="ko-KR" altLang="en-US" sz="1050" dirty="0"/>
          </a:p>
        </p:txBody>
      </p:sp>
      <p:sp>
        <p:nvSpPr>
          <p:cNvPr id="63" name="Shape 452"/>
          <p:cNvSpPr/>
          <p:nvPr/>
        </p:nvSpPr>
        <p:spPr>
          <a:xfrm>
            <a:off x="8272747" y="1725967"/>
            <a:ext cx="2465585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453"/>
          <p:cNvSpPr/>
          <p:nvPr/>
        </p:nvSpPr>
        <p:spPr>
          <a:xfrm>
            <a:off x="8282372" y="1706695"/>
            <a:ext cx="2447648" cy="26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332468" y="1723740"/>
            <a:ext cx="695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57" y="1738207"/>
            <a:ext cx="219240" cy="219240"/>
          </a:xfrm>
          <a:prstGeom prst="rect">
            <a:avLst/>
          </a:prstGeom>
        </p:spPr>
      </p:pic>
      <p:sp>
        <p:nvSpPr>
          <p:cNvPr id="67" name="Shape 452"/>
          <p:cNvSpPr/>
          <p:nvPr/>
        </p:nvSpPr>
        <p:spPr>
          <a:xfrm>
            <a:off x="8282373" y="1709067"/>
            <a:ext cx="2067652" cy="45077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ko-KR" altLang="en-US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ㅈ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452"/>
          <p:cNvSpPr/>
          <p:nvPr/>
        </p:nvSpPr>
        <p:spPr>
          <a:xfrm>
            <a:off x="10340400" y="1717260"/>
            <a:ext cx="397932" cy="45077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6403" y="1785155"/>
            <a:ext cx="1068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아이디</a:t>
            </a:r>
            <a:endParaRPr lang="ko-KR" altLang="en-US" sz="800" dirty="0">
              <a:latin typeface="+mj-lt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8282372" y="2059601"/>
            <a:ext cx="2067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8278863" y="2059787"/>
            <a:ext cx="2051960" cy="283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j-lt"/>
              </a:rPr>
              <a:t>알림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275427" y="2673195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포인트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275427" y="3045258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기프트</a:t>
            </a:r>
            <a:r>
              <a:rPr lang="ko-KR" altLang="en-US" sz="800" dirty="0" smtClean="0">
                <a:solidFill>
                  <a:schemeClr val="tx1"/>
                </a:solidFill>
              </a:rPr>
              <a:t> 카드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75426" y="3417648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햇사</a:t>
            </a:r>
            <a:r>
              <a:rPr lang="ko-KR" altLang="en-US" sz="800" dirty="0" smtClean="0">
                <a:solidFill>
                  <a:schemeClr val="tx1"/>
                </a:solidFill>
              </a:rPr>
              <a:t>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79741" y="1350971"/>
            <a:ext cx="91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로그인 후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75427" y="3784549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275426" y="4156939"/>
            <a:ext cx="2055396" cy="364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챗봇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3156" y="2425377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예매 내역 확인</a:t>
            </a:r>
            <a:endParaRPr lang="ko-KR" altLang="en-US" sz="800" dirty="0"/>
          </a:p>
        </p:txBody>
      </p:sp>
      <p:grpSp>
        <p:nvGrpSpPr>
          <p:cNvPr id="180" name="그룹 179"/>
          <p:cNvGrpSpPr/>
          <p:nvPr/>
        </p:nvGrpSpPr>
        <p:grpSpPr>
          <a:xfrm>
            <a:off x="1313676" y="1158164"/>
            <a:ext cx="3427369" cy="5486400"/>
            <a:chOff x="225424" y="1538532"/>
            <a:chExt cx="2465585" cy="4527035"/>
          </a:xfrm>
        </p:grpSpPr>
        <p:sp>
          <p:nvSpPr>
            <p:cNvPr id="181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453"/>
            <p:cNvSpPr/>
            <p:nvPr/>
          </p:nvSpPr>
          <p:spPr>
            <a:xfrm>
              <a:off x="235049" y="1538532"/>
              <a:ext cx="2447648" cy="2657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34" y="1570044"/>
              <a:ext cx="219240" cy="219240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273" y="1565130"/>
              <a:ext cx="211725" cy="211725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70" y="1574400"/>
              <a:ext cx="201543" cy="201543"/>
            </a:xfrm>
            <a:prstGeom prst="rect">
              <a:avLst/>
            </a:prstGeom>
          </p:spPr>
        </p:pic>
      </p:grpSp>
      <p:sp>
        <p:nvSpPr>
          <p:cNvPr id="189" name="Shape 452"/>
          <p:cNvSpPr/>
          <p:nvPr/>
        </p:nvSpPr>
        <p:spPr>
          <a:xfrm>
            <a:off x="1308696" y="1168394"/>
            <a:ext cx="3443402" cy="54761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Shape 595"/>
          <p:cNvCxnSpPr/>
          <p:nvPr/>
        </p:nvCxnSpPr>
        <p:spPr>
          <a:xfrm>
            <a:off x="4954394" y="5247089"/>
            <a:ext cx="0" cy="1370813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200" name="그림 1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264" y="1602588"/>
            <a:ext cx="3363743" cy="1399101"/>
          </a:xfrm>
          <a:prstGeom prst="rect">
            <a:avLst/>
          </a:prstGeom>
        </p:spPr>
      </p:pic>
      <p:grpSp>
        <p:nvGrpSpPr>
          <p:cNvPr id="201" name="그룹 200"/>
          <p:cNvGrpSpPr/>
          <p:nvPr/>
        </p:nvGrpSpPr>
        <p:grpSpPr>
          <a:xfrm>
            <a:off x="4484218" y="2194925"/>
            <a:ext cx="223958" cy="208618"/>
            <a:chOff x="6508756" y="3464104"/>
            <a:chExt cx="117260" cy="355742"/>
          </a:xfrm>
        </p:grpSpPr>
        <p:cxnSp>
          <p:nvCxnSpPr>
            <p:cNvPr id="202" name="직선 연결선 201"/>
            <p:cNvCxnSpPr/>
            <p:nvPr/>
          </p:nvCxnSpPr>
          <p:spPr>
            <a:xfrm>
              <a:off x="6508756" y="3464104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flipH="1">
              <a:off x="6508756" y="3641767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그룹 203"/>
          <p:cNvGrpSpPr/>
          <p:nvPr/>
        </p:nvGrpSpPr>
        <p:grpSpPr>
          <a:xfrm flipH="1">
            <a:off x="1443609" y="2194803"/>
            <a:ext cx="220104" cy="208618"/>
            <a:chOff x="6508756" y="3464104"/>
            <a:chExt cx="117260" cy="355742"/>
          </a:xfrm>
        </p:grpSpPr>
        <p:cxnSp>
          <p:nvCxnSpPr>
            <p:cNvPr id="205" name="직선 연결선 204"/>
            <p:cNvCxnSpPr/>
            <p:nvPr/>
          </p:nvCxnSpPr>
          <p:spPr>
            <a:xfrm>
              <a:off x="6508756" y="3464104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6508756" y="3641767"/>
              <a:ext cx="117260" cy="17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/>
          <p:cNvSpPr txBox="1"/>
          <p:nvPr/>
        </p:nvSpPr>
        <p:spPr>
          <a:xfrm>
            <a:off x="2981979" y="2430040"/>
            <a:ext cx="1759066" cy="58477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나도</a:t>
            </a:r>
            <a:r>
              <a:rPr lang="en-US" altLang="ko-KR" sz="1200" b="1" dirty="0"/>
              <a:t>G-POPSTAR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위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예매자 수</a:t>
            </a:r>
            <a:r>
              <a:rPr lang="en-US" altLang="ko-KR" sz="1000" dirty="0" smtClean="0"/>
              <a:t>:2000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ko-KR" altLang="en-US" sz="1000" dirty="0" smtClean="0"/>
              <a:t>장소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광명시 청소년수련관</a:t>
            </a:r>
            <a:endParaRPr lang="en-US" altLang="ko-KR" sz="1000" dirty="0" smtClean="0"/>
          </a:p>
        </p:txBody>
      </p:sp>
      <p:grpSp>
        <p:nvGrpSpPr>
          <p:cNvPr id="209" name="Placeholder Picture"/>
          <p:cNvGrpSpPr>
            <a:grpSpLocks noChangeAspect="1"/>
          </p:cNvGrpSpPr>
          <p:nvPr/>
        </p:nvGrpSpPr>
        <p:grpSpPr bwMode="auto">
          <a:xfrm>
            <a:off x="1663714" y="3427927"/>
            <a:ext cx="1256688" cy="843625"/>
            <a:chOff x="508000" y="1397000"/>
            <a:chExt cx="1732859" cy="1309029"/>
          </a:xfrm>
        </p:grpSpPr>
        <p:sp>
          <p:nvSpPr>
            <p:cNvPr id="21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1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1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13" name="Placeholder Picture"/>
          <p:cNvGrpSpPr>
            <a:grpSpLocks noChangeAspect="1"/>
          </p:cNvGrpSpPr>
          <p:nvPr/>
        </p:nvGrpSpPr>
        <p:grpSpPr bwMode="auto">
          <a:xfrm>
            <a:off x="3124939" y="3427927"/>
            <a:ext cx="1256688" cy="843625"/>
            <a:chOff x="508000" y="1397000"/>
            <a:chExt cx="1732859" cy="1309029"/>
          </a:xfrm>
        </p:grpSpPr>
        <p:sp>
          <p:nvSpPr>
            <p:cNvPr id="214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15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16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17" name="Placeholder Picture"/>
          <p:cNvGrpSpPr>
            <a:grpSpLocks noChangeAspect="1"/>
          </p:cNvGrpSpPr>
          <p:nvPr/>
        </p:nvGrpSpPr>
        <p:grpSpPr bwMode="auto">
          <a:xfrm>
            <a:off x="1663714" y="4482370"/>
            <a:ext cx="1256688" cy="843625"/>
            <a:chOff x="508000" y="1397000"/>
            <a:chExt cx="1732859" cy="1309029"/>
          </a:xfrm>
        </p:grpSpPr>
        <p:sp>
          <p:nvSpPr>
            <p:cNvPr id="218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19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0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21" name="Placeholder Picture"/>
          <p:cNvGrpSpPr>
            <a:grpSpLocks noChangeAspect="1"/>
          </p:cNvGrpSpPr>
          <p:nvPr/>
        </p:nvGrpSpPr>
        <p:grpSpPr bwMode="auto">
          <a:xfrm>
            <a:off x="3124939" y="4482370"/>
            <a:ext cx="1256688" cy="843625"/>
            <a:chOff x="508000" y="1397000"/>
            <a:chExt cx="1732859" cy="1309029"/>
          </a:xfrm>
        </p:grpSpPr>
        <p:sp>
          <p:nvSpPr>
            <p:cNvPr id="222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3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4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25" name="Placeholder Picture"/>
          <p:cNvGrpSpPr>
            <a:grpSpLocks noChangeAspect="1"/>
          </p:cNvGrpSpPr>
          <p:nvPr/>
        </p:nvGrpSpPr>
        <p:grpSpPr bwMode="auto">
          <a:xfrm>
            <a:off x="1663714" y="5444104"/>
            <a:ext cx="1256688" cy="843625"/>
            <a:chOff x="508000" y="1397000"/>
            <a:chExt cx="1732859" cy="1309029"/>
          </a:xfrm>
        </p:grpSpPr>
        <p:sp>
          <p:nvSpPr>
            <p:cNvPr id="226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7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28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29" name="Placeholder Picture"/>
          <p:cNvGrpSpPr>
            <a:grpSpLocks noChangeAspect="1"/>
          </p:cNvGrpSpPr>
          <p:nvPr/>
        </p:nvGrpSpPr>
        <p:grpSpPr bwMode="auto">
          <a:xfrm>
            <a:off x="3124939" y="5444104"/>
            <a:ext cx="1256688" cy="843625"/>
            <a:chOff x="508000" y="1397000"/>
            <a:chExt cx="1732859" cy="1309029"/>
          </a:xfrm>
        </p:grpSpPr>
        <p:sp>
          <p:nvSpPr>
            <p:cNvPr id="23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3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23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309888" y="1166002"/>
            <a:ext cx="3442210" cy="332265"/>
            <a:chOff x="3261978" y="854812"/>
            <a:chExt cx="3442210" cy="332265"/>
          </a:xfrm>
        </p:grpSpPr>
        <p:sp>
          <p:nvSpPr>
            <p:cNvPr id="85" name="TextBox 84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87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1195701" y="115816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6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비회원 주문확인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0649" y="2135242"/>
            <a:ext cx="279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비회원 이름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예매내역 조회에 필요한 자신의 이름 작성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비회원 비밀번호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예매내역 조회에 필요한 자신이 주민등록번호를 뒷자리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개까지 작성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예매 확인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클릭 시 비회원 예매내역조회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322997" y="991758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2763" y="3403453"/>
            <a:ext cx="1189244" cy="19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25363" y="3403454"/>
            <a:ext cx="795958" cy="540188"/>
          </a:xfrm>
          <a:prstGeom prst="roundRect">
            <a:avLst/>
          </a:prstGeom>
          <a:solidFill>
            <a:srgbClr val="FF0000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주문내역조회</a:t>
            </a:r>
            <a:endParaRPr lang="ko-KR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3361921" y="3361818"/>
            <a:ext cx="58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4020585" y="327372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5751652" y="328940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9607" y="2671659"/>
            <a:ext cx="2485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비회원 예매 확인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50081" y="3647697"/>
            <a:ext cx="11075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주민번호</a:t>
            </a:r>
            <a:endParaRPr lang="en-US" altLang="ko-KR" sz="1400" dirty="0" smtClean="0"/>
          </a:p>
          <a:p>
            <a:r>
              <a:rPr lang="en-US" altLang="ko-KR" sz="700" dirty="0" smtClean="0"/>
              <a:t>(</a:t>
            </a:r>
            <a:r>
              <a:rPr lang="ko-KR" altLang="en-US" sz="700" dirty="0"/>
              <a:t>뒤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2</a:t>
            </a:r>
            <a:r>
              <a:rPr lang="ko-KR" altLang="en-US" sz="700" dirty="0" smtClean="0"/>
              <a:t>자리까지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872339" y="3844175"/>
            <a:ext cx="135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308215" y="3778098"/>
            <a:ext cx="1497741" cy="22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*****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31934" y="3746883"/>
            <a:ext cx="284893" cy="194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0872" y="3739665"/>
            <a:ext cx="680018" cy="201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4029009" y="360252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322997" y="983226"/>
            <a:ext cx="3442210" cy="332265"/>
            <a:chOff x="3261978" y="854812"/>
            <a:chExt cx="3442210" cy="332265"/>
          </a:xfrm>
        </p:grpSpPr>
        <p:sp>
          <p:nvSpPr>
            <p:cNvPr id="32" name="TextBox 31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36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819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검색 페이지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 algn="ctr">
              <a:buClr>
                <a:schemeClr val="dk1"/>
              </a:buClr>
              <a:buSzPct val="25000"/>
            </a:pP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3268980" y="880606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30649" y="2651208"/>
            <a:ext cx="2794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검색 결과를 인기순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최신 순으로 정렬 가능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전체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유료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무료 문화 행사로 필터 할 수 있는 탭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001961" y="1501999"/>
            <a:ext cx="551810" cy="212421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41646" y="1510466"/>
            <a:ext cx="551810" cy="21242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86140" y="1510466"/>
            <a:ext cx="551810" cy="212421"/>
          </a:xfrm>
          <a:prstGeom prst="roundRect">
            <a:avLst>
              <a:gd name="adj" fmla="val 7475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무료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438068" y="1512743"/>
            <a:ext cx="862156" cy="218223"/>
            <a:chOff x="2552904" y="1753686"/>
            <a:chExt cx="2753178" cy="248332"/>
          </a:xfrm>
        </p:grpSpPr>
        <p:sp>
          <p:nvSpPr>
            <p:cNvPr id="27" name="직사각형 26"/>
            <p:cNvSpPr/>
            <p:nvPr/>
          </p:nvSpPr>
          <p:spPr>
            <a:xfrm>
              <a:off x="2552904" y="1754694"/>
              <a:ext cx="2742992" cy="247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인기순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855514" y="1753686"/>
              <a:ext cx="450568" cy="241936"/>
              <a:chOff x="3582431" y="2591260"/>
              <a:chExt cx="450568" cy="24193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582431" y="2591260"/>
                <a:ext cx="450568" cy="241936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이등변 삼각형 29"/>
              <p:cNvSpPr/>
              <p:nvPr/>
            </p:nvSpPr>
            <p:spPr>
              <a:xfrm flipV="1">
                <a:off x="3635042" y="2677562"/>
                <a:ext cx="335157" cy="92022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5" name="Rectangle 49"/>
          <p:cNvSpPr>
            <a:spLocks noChangeArrowheads="1"/>
          </p:cNvSpPr>
          <p:nvPr/>
        </p:nvSpPr>
        <p:spPr bwMode="auto">
          <a:xfrm>
            <a:off x="3284316" y="1376529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Rectangle 49"/>
          <p:cNvSpPr>
            <a:spLocks noChangeArrowheads="1"/>
          </p:cNvSpPr>
          <p:nvPr/>
        </p:nvSpPr>
        <p:spPr bwMode="auto">
          <a:xfrm>
            <a:off x="4907458" y="138647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261559" y="879330"/>
            <a:ext cx="3442210" cy="332265"/>
            <a:chOff x="3261978" y="854812"/>
            <a:chExt cx="3442210" cy="332265"/>
          </a:xfrm>
        </p:grpSpPr>
        <p:sp>
          <p:nvSpPr>
            <p:cNvPr id="47" name="TextBox 46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57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  <p:grpSp>
        <p:nvGrpSpPr>
          <p:cNvPr id="76" name="그룹 75"/>
          <p:cNvGrpSpPr/>
          <p:nvPr/>
        </p:nvGrpSpPr>
        <p:grpSpPr>
          <a:xfrm>
            <a:off x="3860252" y="5873840"/>
            <a:ext cx="2233204" cy="3404695"/>
            <a:chOff x="3481396" y="2070501"/>
            <a:chExt cx="1365858" cy="2082358"/>
          </a:xfrm>
        </p:grpSpPr>
        <p:sp>
          <p:nvSpPr>
            <p:cNvPr id="77" name="직사각형 76"/>
            <p:cNvSpPr/>
            <p:nvPr/>
          </p:nvSpPr>
          <p:spPr>
            <a:xfrm>
              <a:off x="3481396" y="2070501"/>
              <a:ext cx="1365858" cy="2082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Placeholder Picture"/>
            <p:cNvGrpSpPr>
              <a:grpSpLocks noChangeAspect="1"/>
            </p:cNvGrpSpPr>
            <p:nvPr/>
          </p:nvGrpSpPr>
          <p:grpSpPr bwMode="auto">
            <a:xfrm>
              <a:off x="3508577" y="2082373"/>
              <a:ext cx="1305693" cy="1053398"/>
              <a:chOff x="508000" y="1397000"/>
              <a:chExt cx="1732859" cy="1309029"/>
            </a:xfrm>
          </p:grpSpPr>
          <p:sp>
            <p:nvSpPr>
              <p:cNvPr id="8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3501450" y="3192424"/>
              <a:ext cx="1298432" cy="84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가족놀이축제</a:t>
              </a:r>
              <a:endParaRPr lang="en-US" altLang="ko-KR" sz="1200" b="1" dirty="0" smtClean="0"/>
            </a:p>
            <a:p>
              <a:pPr algn="ctr"/>
              <a:endParaRPr lang="en-US" altLang="ko-KR" sz="1050" b="1" dirty="0" smtClean="0"/>
            </a:p>
            <a:p>
              <a:pPr algn="ctr"/>
              <a:r>
                <a:rPr lang="en-US" altLang="ko-KR" sz="1400" dirty="0" smtClean="0"/>
                <a:t>2017-07-12 ~</a:t>
              </a:r>
            </a:p>
            <a:p>
              <a:pPr algn="ctr"/>
              <a:r>
                <a:rPr lang="en-US" altLang="ko-KR" sz="1400" dirty="0" smtClean="0"/>
                <a:t>2017-07-20</a:t>
              </a:r>
            </a:p>
            <a:p>
              <a:pPr algn="ctr"/>
              <a:r>
                <a:rPr lang="en-US" altLang="ko-KR" sz="1400" dirty="0" smtClean="0"/>
                <a:t>\ 8,000</a:t>
              </a:r>
              <a:r>
                <a:rPr lang="ko-KR" altLang="en-US" sz="1400" dirty="0" smtClean="0"/>
                <a:t>원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광명문화원 </a:t>
              </a:r>
              <a:endParaRPr lang="ko-KR" altLang="en-US" sz="1400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284315" y="2108886"/>
            <a:ext cx="3396571" cy="354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852936" y="2178741"/>
            <a:ext cx="2233204" cy="3404695"/>
            <a:chOff x="3481396" y="2070501"/>
            <a:chExt cx="1365858" cy="2082358"/>
          </a:xfrm>
        </p:grpSpPr>
        <p:sp>
          <p:nvSpPr>
            <p:cNvPr id="37" name="직사각형 36"/>
            <p:cNvSpPr/>
            <p:nvPr/>
          </p:nvSpPr>
          <p:spPr>
            <a:xfrm>
              <a:off x="3481396" y="2070501"/>
              <a:ext cx="1365858" cy="2082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Placeholder Picture"/>
            <p:cNvGrpSpPr>
              <a:grpSpLocks noChangeAspect="1"/>
            </p:cNvGrpSpPr>
            <p:nvPr/>
          </p:nvGrpSpPr>
          <p:grpSpPr bwMode="auto">
            <a:xfrm>
              <a:off x="3508577" y="2082373"/>
              <a:ext cx="1305693" cy="1053398"/>
              <a:chOff x="508000" y="1397000"/>
              <a:chExt cx="1732859" cy="1309029"/>
            </a:xfrm>
          </p:grpSpPr>
          <p:sp>
            <p:nvSpPr>
              <p:cNvPr id="40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1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501450" y="3192424"/>
              <a:ext cx="1298432" cy="84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가족놀이축제</a:t>
              </a:r>
              <a:endParaRPr lang="en-US" altLang="ko-KR" sz="1200" b="1" dirty="0" smtClean="0"/>
            </a:p>
            <a:p>
              <a:pPr algn="ctr"/>
              <a:endParaRPr lang="en-US" altLang="ko-KR" sz="1050" b="1" dirty="0" smtClean="0"/>
            </a:p>
            <a:p>
              <a:pPr algn="ctr"/>
              <a:r>
                <a:rPr lang="en-US" altLang="ko-KR" sz="1400" dirty="0" smtClean="0"/>
                <a:t>2017-07-12 ~</a:t>
              </a:r>
            </a:p>
            <a:p>
              <a:pPr algn="ctr"/>
              <a:r>
                <a:rPr lang="en-US" altLang="ko-KR" sz="1400" dirty="0" smtClean="0"/>
                <a:t>2017-07-20</a:t>
              </a:r>
            </a:p>
            <a:p>
              <a:pPr algn="ctr"/>
              <a:r>
                <a:rPr lang="en-US" altLang="ko-KR" sz="1400" dirty="0" smtClean="0"/>
                <a:t>\ 8,000</a:t>
              </a:r>
              <a:r>
                <a:rPr lang="ko-KR" altLang="en-US" sz="1400" dirty="0" smtClean="0"/>
                <a:t>원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광명문화원 </a:t>
              </a:r>
              <a:endParaRPr lang="ko-KR" altLang="en-US" sz="1400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3284315" y="5783813"/>
            <a:ext cx="3396571" cy="559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3852936" y="5882078"/>
            <a:ext cx="2233204" cy="3404695"/>
            <a:chOff x="3481396" y="2070501"/>
            <a:chExt cx="1365858" cy="2082358"/>
          </a:xfrm>
        </p:grpSpPr>
        <p:sp>
          <p:nvSpPr>
            <p:cNvPr id="84" name="직사각형 83"/>
            <p:cNvSpPr/>
            <p:nvPr/>
          </p:nvSpPr>
          <p:spPr>
            <a:xfrm>
              <a:off x="3481396" y="2070501"/>
              <a:ext cx="1365858" cy="2082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Placeholder Picture"/>
            <p:cNvGrpSpPr>
              <a:grpSpLocks noChangeAspect="1"/>
            </p:cNvGrpSpPr>
            <p:nvPr/>
          </p:nvGrpSpPr>
          <p:grpSpPr bwMode="auto">
            <a:xfrm>
              <a:off x="3508577" y="2082373"/>
              <a:ext cx="1305693" cy="1053398"/>
              <a:chOff x="508000" y="1397000"/>
              <a:chExt cx="1732859" cy="1309029"/>
            </a:xfrm>
          </p:grpSpPr>
          <p:sp>
            <p:nvSpPr>
              <p:cNvPr id="87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8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89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3501450" y="3192424"/>
              <a:ext cx="1298432" cy="84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가족놀이축제</a:t>
              </a:r>
              <a:endParaRPr lang="en-US" altLang="ko-KR" sz="1200" b="1" dirty="0" smtClean="0"/>
            </a:p>
            <a:p>
              <a:pPr algn="ctr"/>
              <a:endParaRPr lang="en-US" altLang="ko-KR" sz="1050" b="1" dirty="0" smtClean="0"/>
            </a:p>
            <a:p>
              <a:pPr algn="ctr"/>
              <a:r>
                <a:rPr lang="en-US" altLang="ko-KR" sz="1400" dirty="0" smtClean="0"/>
                <a:t>2017-07-12 ~</a:t>
              </a:r>
            </a:p>
            <a:p>
              <a:pPr algn="ctr"/>
              <a:r>
                <a:rPr lang="en-US" altLang="ko-KR" sz="1400" dirty="0" smtClean="0"/>
                <a:t>2017-07-20</a:t>
              </a:r>
            </a:p>
            <a:p>
              <a:pPr algn="ctr"/>
              <a:r>
                <a:rPr lang="en-US" altLang="ko-KR" sz="1400" dirty="0" smtClean="0"/>
                <a:t>\ 8,000</a:t>
              </a:r>
              <a:r>
                <a:rPr lang="ko-KR" altLang="en-US" sz="1400" dirty="0" smtClean="0"/>
                <a:t>원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광명문화원 </a:t>
              </a:r>
              <a:endParaRPr lang="ko-KR" altLang="en-US" sz="1400" dirty="0"/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3852936" y="6343650"/>
            <a:ext cx="24407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42384" y="6351889"/>
            <a:ext cx="3682314" cy="353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260271" y="860490"/>
            <a:ext cx="3427369" cy="5465743"/>
            <a:chOff x="225424" y="1555577"/>
            <a:chExt cx="2465585" cy="4509990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</p:grpSp>
      <p:cxnSp>
        <p:nvCxnSpPr>
          <p:cNvPr id="72" name="Shape 595"/>
          <p:cNvCxnSpPr/>
          <p:nvPr/>
        </p:nvCxnSpPr>
        <p:spPr>
          <a:xfrm>
            <a:off x="6897944" y="517127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3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47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>
                <a:sym typeface="Arial"/>
              </a:rPr>
              <a:t>카테고리 내부</a:t>
            </a:r>
            <a:endParaRPr lang="en-US" altLang="ko-KR" dirty="0" smtClean="0">
              <a:sym typeface="Arial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272613" y="1521570"/>
            <a:ext cx="3427369" cy="228544"/>
            <a:chOff x="5510866" y="2101194"/>
            <a:chExt cx="1173929" cy="22482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거리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랭킹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임박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830349" y="915605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52" y="839735"/>
            <a:ext cx="382836" cy="38283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030649" y="1603861"/>
            <a:ext cx="27949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카테고리 선택 탭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선택한 카테고리의 내부 페이지로 이동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거리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랭킹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임박행사 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카테고리 내의 행사들을 거리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랭킹 순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행사임박 순으로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정렬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현재 설정된 위치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현재 설정된 위치를 보여줌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굵은 글씨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위치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클릭 시      생성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위치 검색 창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위치를 검색하여 기준 위치를 변경가능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내 위치로 검색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현 위치를 기준으로 거리 순 정렬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 Show map</a:t>
            </a: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지도를 보여줌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ea typeface="나눔고딕"/>
            </a:endParaRPr>
          </a:p>
          <a:p>
            <a:pPr>
              <a:defRPr/>
            </a:pPr>
            <a:endParaRPr lang="en-US" altLang="ko-KR" sz="1200" b="1" dirty="0">
              <a:ea typeface="나눔고딕"/>
            </a:endParaRPr>
          </a:p>
        </p:txBody>
      </p:sp>
      <p:sp>
        <p:nvSpPr>
          <p:cNvPr id="68" name="Shape 453"/>
          <p:cNvSpPr/>
          <p:nvPr/>
        </p:nvSpPr>
        <p:spPr>
          <a:xfrm>
            <a:off x="3257772" y="1192330"/>
            <a:ext cx="3442210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02338" y="1228615"/>
            <a:ext cx="348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1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2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3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4 | …</a:t>
            </a:r>
            <a:endParaRPr lang="ko-KR" altLang="en-US" sz="11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253321" y="871092"/>
            <a:ext cx="3442210" cy="332265"/>
            <a:chOff x="3261978" y="854812"/>
            <a:chExt cx="3442210" cy="332265"/>
          </a:xfrm>
        </p:grpSpPr>
        <p:sp>
          <p:nvSpPr>
            <p:cNvPr id="70" name="TextBox 69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76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3378995" y="1908279"/>
            <a:ext cx="1028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광명시</a:t>
            </a:r>
            <a:r>
              <a:rPr lang="ko-KR" altLang="en-US" sz="1000" dirty="0" smtClean="0"/>
              <a:t>를 기준</a:t>
            </a:r>
            <a:endParaRPr lang="ko-KR" altLang="en-US" sz="10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6026327" y="1890006"/>
            <a:ext cx="585772" cy="454729"/>
            <a:chOff x="7381929" y="1920964"/>
            <a:chExt cx="615874" cy="573444"/>
          </a:xfrm>
        </p:grpSpPr>
        <p:pic>
          <p:nvPicPr>
            <p:cNvPr id="104" name="Picture 6" descr="관련 이미지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5102" y="2104879"/>
              <a:ext cx="389529" cy="389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7381929" y="1920964"/>
              <a:ext cx="6158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Show map</a:t>
              </a:r>
              <a:endParaRPr lang="ko-KR" altLang="en-US" sz="700" dirty="0"/>
            </a:p>
          </p:txBody>
        </p:sp>
      </p:grp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3155921" y="122640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" name="Rectangle 49"/>
          <p:cNvSpPr>
            <a:spLocks noChangeArrowheads="1"/>
          </p:cNvSpPr>
          <p:nvPr/>
        </p:nvSpPr>
        <p:spPr bwMode="auto">
          <a:xfrm>
            <a:off x="3114148" y="155565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3283563" y="192768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9" name="Rectangle 49"/>
          <p:cNvSpPr>
            <a:spLocks noChangeArrowheads="1"/>
          </p:cNvSpPr>
          <p:nvPr/>
        </p:nvSpPr>
        <p:spPr bwMode="auto">
          <a:xfrm>
            <a:off x="5881519" y="1970517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3260271" y="2004115"/>
            <a:ext cx="2181645" cy="463037"/>
            <a:chOff x="698456" y="2085672"/>
            <a:chExt cx="2181645" cy="463037"/>
          </a:xfrm>
        </p:grpSpPr>
        <p:sp>
          <p:nvSpPr>
            <p:cNvPr id="112" name="직사각형 111"/>
            <p:cNvSpPr/>
            <p:nvPr/>
          </p:nvSpPr>
          <p:spPr>
            <a:xfrm>
              <a:off x="916554" y="2233504"/>
              <a:ext cx="1462397" cy="194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429940" y="2224408"/>
              <a:ext cx="450161" cy="212421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7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내 위치로 검색</a:t>
              </a:r>
              <a:endPara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Picture 2" descr="검색아이콘에 대한 이미지 검색결과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758" y="2098080"/>
              <a:ext cx="450629" cy="450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Rectangle 49"/>
            <p:cNvSpPr>
              <a:spLocks noChangeArrowheads="1"/>
            </p:cNvSpPr>
            <p:nvPr/>
          </p:nvSpPr>
          <p:spPr bwMode="auto">
            <a:xfrm>
              <a:off x="698456" y="2240186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8" name="Rectangle 49"/>
            <p:cNvSpPr>
              <a:spLocks noChangeArrowheads="1"/>
            </p:cNvSpPr>
            <p:nvPr/>
          </p:nvSpPr>
          <p:spPr bwMode="auto">
            <a:xfrm>
              <a:off x="2313041" y="2085672"/>
              <a:ext cx="179387" cy="1800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3273817" y="2559032"/>
            <a:ext cx="3396571" cy="354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842438" y="2628887"/>
            <a:ext cx="2233204" cy="3404695"/>
            <a:chOff x="3481396" y="2070501"/>
            <a:chExt cx="1365858" cy="2082358"/>
          </a:xfrm>
        </p:grpSpPr>
        <p:sp>
          <p:nvSpPr>
            <p:cNvPr id="125" name="직사각형 124"/>
            <p:cNvSpPr/>
            <p:nvPr/>
          </p:nvSpPr>
          <p:spPr>
            <a:xfrm>
              <a:off x="3481396" y="2070501"/>
              <a:ext cx="1365858" cy="2082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Placeholder Picture"/>
            <p:cNvGrpSpPr>
              <a:grpSpLocks noChangeAspect="1"/>
            </p:cNvGrpSpPr>
            <p:nvPr/>
          </p:nvGrpSpPr>
          <p:grpSpPr bwMode="auto">
            <a:xfrm>
              <a:off x="3508577" y="2082373"/>
              <a:ext cx="1305693" cy="1053398"/>
              <a:chOff x="508000" y="1397000"/>
              <a:chExt cx="1732859" cy="1309029"/>
            </a:xfrm>
          </p:grpSpPr>
          <p:sp>
            <p:nvSpPr>
              <p:cNvPr id="128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29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30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3501450" y="3192424"/>
              <a:ext cx="1298432" cy="84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가족놀이축제</a:t>
              </a:r>
              <a:endParaRPr lang="en-US" altLang="ko-KR" sz="1200" b="1" dirty="0" smtClean="0"/>
            </a:p>
            <a:p>
              <a:pPr algn="ctr"/>
              <a:endParaRPr lang="en-US" altLang="ko-KR" sz="1050" b="1" dirty="0" smtClean="0"/>
            </a:p>
            <a:p>
              <a:pPr algn="ctr"/>
              <a:r>
                <a:rPr lang="en-US" altLang="ko-KR" sz="1400" dirty="0" smtClean="0"/>
                <a:t>2017-07-12 ~</a:t>
              </a:r>
            </a:p>
            <a:p>
              <a:pPr algn="ctr"/>
              <a:r>
                <a:rPr lang="en-US" altLang="ko-KR" sz="1400" dirty="0" smtClean="0"/>
                <a:t>2017-07-20</a:t>
              </a:r>
            </a:p>
            <a:p>
              <a:pPr algn="ctr"/>
              <a:r>
                <a:rPr lang="en-US" altLang="ko-KR" sz="1400" dirty="0" smtClean="0"/>
                <a:t>\ 8,000</a:t>
              </a:r>
              <a:r>
                <a:rPr lang="ko-KR" altLang="en-US" sz="1400" dirty="0" smtClean="0"/>
                <a:t>원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광명문화원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39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260271" y="877907"/>
            <a:ext cx="3427369" cy="5465743"/>
            <a:chOff x="225424" y="1555577"/>
            <a:chExt cx="2465585" cy="4509990"/>
          </a:xfrm>
        </p:grpSpPr>
        <p:sp>
          <p:nvSpPr>
            <p:cNvPr id="452" name="Shape 452"/>
            <p:cNvSpPr/>
            <p:nvPr/>
          </p:nvSpPr>
          <p:spPr>
            <a:xfrm>
              <a:off x="225424" y="1557804"/>
              <a:ext cx="2465585" cy="4507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85145" y="1555577"/>
              <a:ext cx="6952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</p:grpSp>
      <p:cxnSp>
        <p:nvCxnSpPr>
          <p:cNvPr id="72" name="Shape 595"/>
          <p:cNvCxnSpPr/>
          <p:nvPr/>
        </p:nvCxnSpPr>
        <p:spPr>
          <a:xfrm>
            <a:off x="6897944" y="5171275"/>
            <a:ext cx="0" cy="1367527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3" name="Shape 596"/>
          <p:cNvSpPr txBox="1"/>
          <p:nvPr/>
        </p:nvSpPr>
        <p:spPr>
          <a:xfrm>
            <a:off x="6885243" y="5421321"/>
            <a:ext cx="1973007" cy="279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상하 스크롤</a:t>
            </a:r>
          </a:p>
        </p:txBody>
      </p:sp>
      <p:sp>
        <p:nvSpPr>
          <p:cNvPr id="47" name="Shape 519"/>
          <p:cNvSpPr/>
          <p:nvPr/>
        </p:nvSpPr>
        <p:spPr>
          <a:xfrm>
            <a:off x="62569" y="764471"/>
            <a:ext cx="2167581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</a:t>
            </a:r>
            <a:r>
              <a:rPr lang="ko-KR" altLang="en-US" dirty="0" smtClean="0"/>
              <a:t>카테고리 내부</a:t>
            </a:r>
            <a:endParaRPr lang="en-US" altLang="ko-KR" dirty="0" smtClean="0"/>
          </a:p>
          <a:p>
            <a:pPr algn="ctr">
              <a:buClr>
                <a:schemeClr val="dk1"/>
              </a:buClr>
              <a:buSzPct val="25000"/>
            </a:pP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지도 클릭 시</a:t>
            </a:r>
            <a:r>
              <a:rPr lang="en-US" altLang="ko-KR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260477" y="6338931"/>
            <a:ext cx="3427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272613" y="1521570"/>
            <a:ext cx="3427369" cy="228544"/>
            <a:chOff x="5510866" y="2101194"/>
            <a:chExt cx="1173929" cy="224823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5510866" y="2101194"/>
              <a:ext cx="392647" cy="224823"/>
            </a:xfrm>
            <a:prstGeom prst="roundRect">
              <a:avLst>
                <a:gd name="adj" fmla="val 7475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거리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5899502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랭킹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6292148" y="2101194"/>
              <a:ext cx="392647" cy="224823"/>
            </a:xfrm>
            <a:prstGeom prst="roundRect">
              <a:avLst>
                <a:gd name="adj" fmla="val 7475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임박 순</a:t>
              </a:r>
              <a:endParaRPr kumimoji="1"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4" name="Shape 453"/>
          <p:cNvSpPr/>
          <p:nvPr/>
        </p:nvSpPr>
        <p:spPr>
          <a:xfrm>
            <a:off x="3253321" y="1198830"/>
            <a:ext cx="3442210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02338" y="1228615"/>
            <a:ext cx="348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1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2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3 | </a:t>
            </a:r>
            <a:r>
              <a:rPr lang="ko-KR" altLang="en-US" sz="1100" dirty="0" smtClean="0"/>
              <a:t>카테고리</a:t>
            </a:r>
            <a:r>
              <a:rPr lang="en-US" altLang="ko-KR" sz="1100" dirty="0" smtClean="0"/>
              <a:t>4 | …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735335" y="881055"/>
            <a:ext cx="971027" cy="28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sp>
        <p:nvSpPr>
          <p:cNvPr id="113" name="Shape 453"/>
          <p:cNvSpPr/>
          <p:nvPr/>
        </p:nvSpPr>
        <p:spPr>
          <a:xfrm>
            <a:off x="3253321" y="871092"/>
            <a:ext cx="3442210" cy="322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25898" y="923607"/>
            <a:ext cx="966506" cy="27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나눔고딕"/>
              </a:rPr>
              <a:t>로고</a:t>
            </a:r>
            <a:endParaRPr lang="ko-KR" altLang="en-US" sz="900" dirty="0">
              <a:solidFill>
                <a:schemeClr val="bg1"/>
              </a:solidFill>
              <a:latin typeface="나눔고딕"/>
            </a:endParaRP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97" y="961773"/>
            <a:ext cx="194626" cy="169681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7" y="952639"/>
            <a:ext cx="215576" cy="187947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378995" y="1908279"/>
            <a:ext cx="1028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광명시</a:t>
            </a:r>
            <a:r>
              <a:rPr lang="ko-KR" altLang="en-US" sz="1000" dirty="0" smtClean="0"/>
              <a:t>를 기준</a:t>
            </a:r>
            <a:endParaRPr lang="ko-KR" altLang="en-US" sz="10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6026318" y="1890006"/>
            <a:ext cx="587020" cy="454729"/>
            <a:chOff x="7381929" y="1920964"/>
            <a:chExt cx="617187" cy="573444"/>
          </a:xfrm>
        </p:grpSpPr>
        <p:pic>
          <p:nvPicPr>
            <p:cNvPr id="119" name="Picture 6" descr="관련 이미지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5102" y="2104879"/>
              <a:ext cx="389529" cy="389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7381929" y="1920964"/>
              <a:ext cx="617187" cy="252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Hide map</a:t>
              </a:r>
              <a:endParaRPr lang="ko-KR" altLang="en-US" sz="7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53321" y="2046205"/>
            <a:ext cx="3434319" cy="2024376"/>
            <a:chOff x="1767362" y="1801315"/>
            <a:chExt cx="4732686" cy="2024376"/>
          </a:xfrm>
        </p:grpSpPr>
        <p:sp>
          <p:nvSpPr>
            <p:cNvPr id="121" name="직사각형 120"/>
            <p:cNvSpPr/>
            <p:nvPr/>
          </p:nvSpPr>
          <p:spPr>
            <a:xfrm>
              <a:off x="1767362" y="2129431"/>
              <a:ext cx="4732686" cy="16962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216" y="2242789"/>
              <a:ext cx="3228851" cy="1462531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5641" y="2971324"/>
              <a:ext cx="317059" cy="302555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578" y="2900993"/>
              <a:ext cx="299343" cy="285650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289" y="3140313"/>
              <a:ext cx="299343" cy="285650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998" y="2687319"/>
              <a:ext cx="299343" cy="285650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806" y="3234881"/>
              <a:ext cx="299343" cy="285650"/>
            </a:xfrm>
            <a:prstGeom prst="rect">
              <a:avLst/>
            </a:prstGeom>
          </p:spPr>
        </p:pic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868" y="2520062"/>
              <a:ext cx="299343" cy="285650"/>
            </a:xfrm>
            <a:prstGeom prst="rect">
              <a:avLst/>
            </a:prstGeom>
          </p:spPr>
        </p:pic>
        <p:grpSp>
          <p:nvGrpSpPr>
            <p:cNvPr id="130" name="그룹 129"/>
            <p:cNvGrpSpPr/>
            <p:nvPr/>
          </p:nvGrpSpPr>
          <p:grpSpPr>
            <a:xfrm>
              <a:off x="4730527" y="1801315"/>
              <a:ext cx="1201858" cy="1170019"/>
              <a:chOff x="5446141" y="2189480"/>
              <a:chExt cx="1709684" cy="1847660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6213364" y="3582687"/>
                <a:ext cx="9424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2km</a:t>
                </a:r>
                <a:endParaRPr lang="ko-KR" altLang="en-US" sz="1400" dirty="0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5454776" y="2189480"/>
                <a:ext cx="1692414" cy="184766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3" name="그림 13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7732" y="2375382"/>
                <a:ext cx="1315156" cy="620211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5711768" y="2931049"/>
                <a:ext cx="1354535" cy="315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b="1" dirty="0" smtClean="0"/>
                  <a:t>광명문화원</a:t>
                </a:r>
                <a:endParaRPr lang="ko-KR" altLang="en-US" sz="700" b="1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446141" y="3174605"/>
                <a:ext cx="1687895" cy="437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‘</a:t>
                </a:r>
                <a:r>
                  <a:rPr lang="ko-KR" altLang="en-US" sz="600" dirty="0" smtClean="0"/>
                  <a:t>지방문화 디딤돌의 초석</a:t>
                </a:r>
                <a:r>
                  <a:rPr lang="en-US" altLang="ko-KR" sz="600" dirty="0" smtClean="0"/>
                  <a:t>, </a:t>
                </a:r>
                <a:r>
                  <a:rPr lang="ko-KR" altLang="en-US" sz="600" dirty="0" smtClean="0"/>
                  <a:t>광명문화원</a:t>
                </a:r>
                <a:r>
                  <a:rPr lang="en-US" altLang="ko-KR" sz="600" dirty="0" smtClean="0"/>
                  <a:t>‘…</a:t>
                </a:r>
                <a:endParaRPr lang="ko-KR" altLang="en-US" sz="600" dirty="0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5696223" y="3666155"/>
                <a:ext cx="1196854" cy="182033"/>
              </a:xfrm>
              <a:prstGeom prst="roundRect">
                <a:avLst>
                  <a:gd name="adj" fmla="val 7475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60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해당사이트 이동</a:t>
                </a:r>
                <a:endParaRPr kumimoji="1" lang="ko-KR" altLang="en-US" sz="6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39" name="Rectangle 49"/>
          <p:cNvSpPr>
            <a:spLocks noChangeArrowheads="1"/>
          </p:cNvSpPr>
          <p:nvPr/>
        </p:nvSpPr>
        <p:spPr bwMode="auto">
          <a:xfrm>
            <a:off x="5917630" y="185437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40" name="Rectangle 49"/>
          <p:cNvSpPr>
            <a:spLocks noChangeArrowheads="1"/>
          </p:cNvSpPr>
          <p:nvPr/>
        </p:nvSpPr>
        <p:spPr bwMode="auto">
          <a:xfrm>
            <a:off x="5302721" y="204409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Rectangle 49"/>
          <p:cNvSpPr>
            <a:spLocks noChangeArrowheads="1"/>
          </p:cNvSpPr>
          <p:nvPr/>
        </p:nvSpPr>
        <p:spPr bwMode="auto">
          <a:xfrm>
            <a:off x="3161470" y="227960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42" name="Rectangle 49"/>
          <p:cNvSpPr>
            <a:spLocks noChangeArrowheads="1"/>
          </p:cNvSpPr>
          <p:nvPr/>
        </p:nvSpPr>
        <p:spPr bwMode="auto">
          <a:xfrm>
            <a:off x="4710896" y="311142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8631639" y="2073668"/>
            <a:ext cx="2478143" cy="1953867"/>
            <a:chOff x="9469839" y="2618708"/>
            <a:chExt cx="2478143" cy="1953867"/>
          </a:xfrm>
        </p:grpSpPr>
        <p:sp>
          <p:nvSpPr>
            <p:cNvPr id="144" name="직사각형 143"/>
            <p:cNvSpPr/>
            <p:nvPr/>
          </p:nvSpPr>
          <p:spPr>
            <a:xfrm>
              <a:off x="9469839" y="2618708"/>
              <a:ext cx="2478143" cy="195386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228600" indent="-228600">
                <a:buFontTx/>
                <a:buAutoNum type="arabicPeriod"/>
                <a:defRPr/>
              </a:pP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 지도 숨김</a:t>
              </a: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28600" indent="-228600">
                <a:buAutoNum type="arabicPeriod"/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marL="228600" indent="-228600">
                <a:buAutoNum type="arabicPeriod"/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Show map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 생성되는 지도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화면 상단에 고정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현재 내가 선택한 문화행사 개최지의 장소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     클릭 시 개최지의 정보 제공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9640589" y="4116496"/>
              <a:ext cx="157441" cy="15075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7" name="직사각형 146"/>
          <p:cNvSpPr/>
          <p:nvPr/>
        </p:nvSpPr>
        <p:spPr>
          <a:xfrm>
            <a:off x="3272658" y="4269436"/>
            <a:ext cx="3396571" cy="3542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/>
          <p:cNvGrpSpPr/>
          <p:nvPr/>
        </p:nvGrpSpPr>
        <p:grpSpPr>
          <a:xfrm>
            <a:off x="3841279" y="4339291"/>
            <a:ext cx="2233204" cy="3404695"/>
            <a:chOff x="3481396" y="2070501"/>
            <a:chExt cx="1365858" cy="2082358"/>
          </a:xfrm>
        </p:grpSpPr>
        <p:sp>
          <p:nvSpPr>
            <p:cNvPr id="149" name="직사각형 148"/>
            <p:cNvSpPr/>
            <p:nvPr/>
          </p:nvSpPr>
          <p:spPr>
            <a:xfrm>
              <a:off x="3481396" y="2070501"/>
              <a:ext cx="1365858" cy="2082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0" name="Placeholder Picture"/>
            <p:cNvGrpSpPr>
              <a:grpSpLocks noChangeAspect="1"/>
            </p:cNvGrpSpPr>
            <p:nvPr/>
          </p:nvGrpSpPr>
          <p:grpSpPr bwMode="auto">
            <a:xfrm>
              <a:off x="3508577" y="2082373"/>
              <a:ext cx="1305693" cy="1053398"/>
              <a:chOff x="508000" y="1397000"/>
              <a:chExt cx="1732859" cy="1309029"/>
            </a:xfrm>
          </p:grpSpPr>
          <p:sp>
            <p:nvSpPr>
              <p:cNvPr id="152" name="Placeholder Shape"/>
              <p:cNvSpPr>
                <a:spLocks/>
              </p:cNvSpPr>
              <p:nvPr/>
            </p:nvSpPr>
            <p:spPr bwMode="auto">
              <a:xfrm>
                <a:off x="508000" y="1397000"/>
                <a:ext cx="1732859" cy="130902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3" name="Sun"/>
              <p:cNvSpPr>
                <a:spLocks/>
              </p:cNvSpPr>
              <p:nvPr/>
            </p:nvSpPr>
            <p:spPr bwMode="auto">
              <a:xfrm>
                <a:off x="770550" y="1497823"/>
                <a:ext cx="468007" cy="461137"/>
              </a:xfrm>
              <a:prstGeom prst="ellipse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  <p:sp>
            <p:nvSpPr>
              <p:cNvPr id="154" name="Mountains"/>
              <p:cNvSpPr>
                <a:spLocks/>
              </p:cNvSpPr>
              <p:nvPr/>
            </p:nvSpPr>
            <p:spPr bwMode="auto">
              <a:xfrm>
                <a:off x="570514" y="1617717"/>
                <a:ext cx="1607829" cy="1027415"/>
              </a:xfrm>
              <a:custGeom>
                <a:avLst/>
                <a:gdLst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0" fmla="*/ 0 w 1607829"/>
                  <a:gd name="connsiteY0" fmla="*/ 1027415 h 1027415"/>
                  <a:gd name="connsiteX1" fmla="*/ 1607829 w 1607829"/>
                  <a:gd name="connsiteY1" fmla="*/ 1027415 h 1027415"/>
                  <a:gd name="connsiteX2" fmla="*/ 1607829 w 1607829"/>
                  <a:gd name="connsiteY2" fmla="*/ 454288 h 1027415"/>
                  <a:gd name="connsiteX3" fmla="*/ 1353217 w 1607829"/>
                  <a:gd name="connsiteY3" fmla="*/ 0 h 1027415"/>
                  <a:gd name="connsiteX4" fmla="*/ 1007732 w 1607829"/>
                  <a:gd name="connsiteY4" fmla="*/ 734109 h 1027415"/>
                  <a:gd name="connsiteX5" fmla="*/ 803701 w 1607829"/>
                  <a:gd name="connsiteY5" fmla="*/ 529300 h 1027415"/>
                  <a:gd name="connsiteX6" fmla="*/ 428640 w 1607829"/>
                  <a:gd name="connsiteY6" fmla="*/ 790157 h 1027415"/>
                  <a:gd name="connsiteX7" fmla="*/ 200175 w 1607829"/>
                  <a:gd name="connsiteY7" fmla="*/ 790157 h 1027415"/>
                  <a:gd name="connsiteX8" fmla="*/ 0 w 1607829"/>
                  <a:gd name="connsiteY8" fmla="*/ 1027415 h 10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7829" h="1027415">
                    <a:moveTo>
                      <a:pt x="0" y="1027415"/>
                    </a:moveTo>
                    <a:lnTo>
                      <a:pt x="1607829" y="1027415"/>
                    </a:lnTo>
                    <a:lnTo>
                      <a:pt x="1607829" y="454288"/>
                    </a:lnTo>
                    <a:lnTo>
                      <a:pt x="1353217" y="0"/>
                    </a:lnTo>
                    <a:lnTo>
                      <a:pt x="1007732" y="734109"/>
                    </a:lnTo>
                    <a:lnTo>
                      <a:pt x="803701" y="529300"/>
                    </a:lnTo>
                    <a:cubicBezTo>
                      <a:pt x="803701" y="529300"/>
                      <a:pt x="521655" y="632126"/>
                      <a:pt x="428640" y="790157"/>
                    </a:cubicBezTo>
                    <a:cubicBezTo>
                      <a:pt x="280331" y="711352"/>
                      <a:pt x="200175" y="790157"/>
                      <a:pt x="200175" y="790157"/>
                    </a:cubicBezTo>
                    <a:lnTo>
                      <a:pt x="0" y="102741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 algn="ctr">
                <a:noFill/>
                <a:prstDash val="soli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spc="-150" dirty="0">
                  <a:solidFill>
                    <a:srgbClr val="333333"/>
                  </a:solidFill>
                  <a:latin typeface="나눔고딕" pitchFamily="50" charset="-127"/>
                  <a:ea typeface="나눔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3501450" y="3192424"/>
              <a:ext cx="1298432" cy="84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가족놀이축제</a:t>
              </a:r>
              <a:endParaRPr lang="en-US" altLang="ko-KR" sz="1200" b="1" dirty="0" smtClean="0"/>
            </a:p>
            <a:p>
              <a:pPr algn="ctr"/>
              <a:endParaRPr lang="en-US" altLang="ko-KR" sz="1050" b="1" dirty="0" smtClean="0"/>
            </a:p>
            <a:p>
              <a:pPr algn="ctr"/>
              <a:r>
                <a:rPr lang="en-US" altLang="ko-KR" sz="1400" dirty="0" smtClean="0"/>
                <a:t>2017-07-12 ~</a:t>
              </a:r>
            </a:p>
            <a:p>
              <a:pPr algn="ctr"/>
              <a:r>
                <a:rPr lang="en-US" altLang="ko-KR" sz="1400" dirty="0" smtClean="0"/>
                <a:t>2017-07-20</a:t>
              </a:r>
            </a:p>
            <a:p>
              <a:pPr algn="ctr"/>
              <a:r>
                <a:rPr lang="en-US" altLang="ko-KR" sz="1400" dirty="0" smtClean="0"/>
                <a:t>\ 8,000</a:t>
              </a:r>
              <a:r>
                <a:rPr lang="ko-KR" altLang="en-US" sz="1400" dirty="0" smtClean="0"/>
                <a:t>원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광명문화원 </a:t>
              </a:r>
              <a:endParaRPr lang="ko-KR" altLang="en-US" sz="1400" dirty="0"/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3139286" y="6338931"/>
            <a:ext cx="3682314" cy="353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/>
          <p:cNvCxnSpPr/>
          <p:nvPr/>
        </p:nvCxnSpPr>
        <p:spPr>
          <a:xfrm>
            <a:off x="3272613" y="6336030"/>
            <a:ext cx="3422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9"/>
          <p:cNvSpPr/>
          <p:nvPr/>
        </p:nvSpPr>
        <p:spPr>
          <a:xfrm>
            <a:off x="137772" y="764471"/>
            <a:ext cx="232734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행사 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상세 페이지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6" name="Shape 452"/>
          <p:cNvSpPr/>
          <p:nvPr/>
        </p:nvSpPr>
        <p:spPr>
          <a:xfrm>
            <a:off x="1864900" y="95880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Placeholder Picture"/>
          <p:cNvGrpSpPr>
            <a:grpSpLocks noChangeAspect="1"/>
          </p:cNvGrpSpPr>
          <p:nvPr/>
        </p:nvGrpSpPr>
        <p:grpSpPr bwMode="auto">
          <a:xfrm>
            <a:off x="2301724" y="1353897"/>
            <a:ext cx="2567113" cy="1723325"/>
            <a:chOff x="508000" y="1397000"/>
            <a:chExt cx="1732859" cy="1309029"/>
          </a:xfrm>
        </p:grpSpPr>
        <p:sp>
          <p:nvSpPr>
            <p:cNvPr id="50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1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52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06544" y="2048575"/>
            <a:ext cx="117260" cy="355742"/>
            <a:chOff x="5600700" y="1930934"/>
            <a:chExt cx="237392" cy="606376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 flipH="1">
            <a:off x="1967285" y="2048575"/>
            <a:ext cx="117260" cy="355742"/>
            <a:chOff x="5600700" y="1930934"/>
            <a:chExt cx="237392" cy="606376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5600700" y="1930934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5600700" y="2233768"/>
              <a:ext cx="237392" cy="3035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3168765" y="3135519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454562" y="3135519"/>
            <a:ext cx="87924" cy="8792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739071" y="3135519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31179" y="3135519"/>
            <a:ext cx="87924" cy="87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377023" y="382605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행사 제목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377023" y="4153552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진행기간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377023" y="4390252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관람시간 </a:t>
            </a:r>
            <a:r>
              <a:rPr lang="en-US" altLang="ko-KR" sz="1100" dirty="0" smtClean="0"/>
              <a:t>~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77023" y="46195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입장료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377023" y="504420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행사 설명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377023" y="54554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할인정보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377023" y="585358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문의번호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377023" y="60793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홈페이지</a:t>
            </a:r>
            <a:endParaRPr lang="ko-KR" altLang="en-US" sz="1100" dirty="0"/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2023580" y="131264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136482" y="3300417"/>
            <a:ext cx="1249163" cy="467271"/>
            <a:chOff x="2766766" y="3483936"/>
            <a:chExt cx="1070813" cy="400556"/>
          </a:xfrm>
        </p:grpSpPr>
        <p:pic>
          <p:nvPicPr>
            <p:cNvPr id="44" name="Picture 2" descr="http://cfile7.uf.tistory.com/image/2722BA4F570CE47321B81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419"/>
            <a:stretch/>
          </p:blipFill>
          <p:spPr bwMode="auto">
            <a:xfrm>
              <a:off x="2766766" y="3494079"/>
              <a:ext cx="742554" cy="390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cfile7.uf.tistory.com/image/2722BA4F570CE47321B81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79" t="-1" r="19960" b="9449"/>
            <a:stretch/>
          </p:blipFill>
          <p:spPr bwMode="auto">
            <a:xfrm>
              <a:off x="3516304" y="3483936"/>
              <a:ext cx="321275" cy="374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2021948" y="3469208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850059" y="3312249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850059" y="3767688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850059" y="4948974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850059" y="5376904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850059" y="5771205"/>
            <a:ext cx="3442210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hape 452"/>
          <p:cNvSpPr/>
          <p:nvPr/>
        </p:nvSpPr>
        <p:spPr>
          <a:xfrm>
            <a:off x="5513286" y="95880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57466" y="101650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찾아오시는 길</a:t>
            </a:r>
            <a:endParaRPr lang="ko-KR" altLang="en-US" sz="1400" b="1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10583" y="2922847"/>
            <a:ext cx="791303" cy="1747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빠른 길 찾기</a:t>
            </a:r>
            <a:endParaRPr lang="ko-KR" altLang="en-US" sz="800" dirty="0"/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5679505" y="293027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5849912" y="1331578"/>
            <a:ext cx="2794271" cy="1518073"/>
            <a:chOff x="5905230" y="1405502"/>
            <a:chExt cx="3765713" cy="1931982"/>
          </a:xfrm>
        </p:grpSpPr>
        <p:pic>
          <p:nvPicPr>
            <p:cNvPr id="72" name="Picture 2" descr="지도아이콘에 대한 이미지 검색결과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230" y="1405502"/>
              <a:ext cx="3765713" cy="1931982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6" name="그룹 75"/>
            <p:cNvGrpSpPr/>
            <p:nvPr/>
          </p:nvGrpSpPr>
          <p:grpSpPr>
            <a:xfrm>
              <a:off x="7133797" y="1824063"/>
              <a:ext cx="170409" cy="224721"/>
              <a:chOff x="3980802" y="2005713"/>
              <a:chExt cx="406561" cy="588018"/>
            </a:xfrm>
          </p:grpSpPr>
          <p:sp>
            <p:nvSpPr>
              <p:cNvPr id="100" name="이등변 삼각형 99"/>
              <p:cNvSpPr/>
              <p:nvPr/>
            </p:nvSpPr>
            <p:spPr>
              <a:xfrm flipV="1">
                <a:off x="3980802" y="2066192"/>
                <a:ext cx="406560" cy="5275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980803" y="2005713"/>
                <a:ext cx="406560" cy="995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7" name="Rectangle 49"/>
          <p:cNvSpPr>
            <a:spLocks noChangeArrowheads="1"/>
          </p:cNvSpPr>
          <p:nvPr/>
        </p:nvSpPr>
        <p:spPr bwMode="auto">
          <a:xfrm>
            <a:off x="6048066" y="3308356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Rectangle 49"/>
          <p:cNvSpPr>
            <a:spLocks noChangeArrowheads="1"/>
          </p:cNvSpPr>
          <p:nvPr/>
        </p:nvSpPr>
        <p:spPr bwMode="auto">
          <a:xfrm>
            <a:off x="7246052" y="3306492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753577" y="2922847"/>
            <a:ext cx="791303" cy="17477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네비게이션</a:t>
            </a:r>
            <a:endParaRPr lang="ko-KR" altLang="en-US" sz="8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323531" y="3306492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예매하기</a:t>
            </a:r>
            <a:endParaRPr kumimoji="1"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450280" y="3306492"/>
            <a:ext cx="798396" cy="290181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찜 하기</a:t>
            </a:r>
            <a:endParaRPr kumimoji="1"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511385" y="3855298"/>
            <a:ext cx="1734667" cy="228872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246052" y="3855298"/>
            <a:ext cx="1694603" cy="228872"/>
          </a:xfrm>
          <a:prstGeom prst="roundRect">
            <a:avLst>
              <a:gd name="adj" fmla="val 7475"/>
            </a:avLst>
          </a:prstGeom>
          <a:noFill/>
          <a:ln cap="sq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5080" y="4223382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관람후기입니다</a:t>
            </a:r>
            <a:r>
              <a:rPr lang="en-US" altLang="ko-KR" sz="1100" b="1" dirty="0" smtClean="0">
                <a:sym typeface="Wingdings" panose="05000000000000000000" pitchFamily="2" charset="2"/>
              </a:rPr>
              <a:t></a:t>
            </a:r>
            <a:endParaRPr lang="ko-KR" alt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663002" y="4467406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날은 더웠지만 재미있었어요</a:t>
            </a:r>
            <a:r>
              <a:rPr lang="en-US" altLang="ko-KR" sz="1000" dirty="0" smtClean="0"/>
              <a:t>! </a:t>
            </a:r>
            <a:r>
              <a:rPr lang="ko-KR" altLang="en-US" sz="1000" dirty="0" smtClean="0"/>
              <a:t>친구는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6847230" y="426938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작성자</a:t>
            </a:r>
            <a:endParaRPr lang="ko-KR" altLang="en-US" sz="700" dirty="0"/>
          </a:p>
        </p:txBody>
      </p:sp>
      <p:sp>
        <p:nvSpPr>
          <p:cNvPr id="87" name="TextBox 86"/>
          <p:cNvSpPr txBox="1"/>
          <p:nvPr/>
        </p:nvSpPr>
        <p:spPr>
          <a:xfrm>
            <a:off x="7181677" y="4269384"/>
            <a:ext cx="870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2017.07.18 11:30</a:t>
            </a:r>
            <a:endParaRPr lang="ko-KR" altLang="en-US" sz="700" dirty="0"/>
          </a:p>
        </p:txBody>
      </p:sp>
      <p:sp>
        <p:nvSpPr>
          <p:cNvPr id="88" name="TextBox 87"/>
          <p:cNvSpPr txBox="1"/>
          <p:nvPr/>
        </p:nvSpPr>
        <p:spPr>
          <a:xfrm>
            <a:off x="7927457" y="4464429"/>
            <a:ext cx="89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1">
                    <a:lumMod val="50000"/>
                  </a:schemeClr>
                </a:solidFill>
              </a:rPr>
              <a:t>더 보기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5080" y="4743773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축제 다녀왔어요</a:t>
            </a:r>
            <a:r>
              <a:rPr lang="en-US" altLang="ko-KR" sz="1100" b="1" dirty="0" smtClean="0"/>
              <a:t>!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847230" y="4789775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작성자</a:t>
            </a:r>
            <a:r>
              <a:rPr lang="en-US" altLang="ko-KR" sz="700" dirty="0" smtClean="0"/>
              <a:t>222</a:t>
            </a:r>
            <a:endParaRPr lang="ko-KR" altLang="en-US" sz="700" dirty="0"/>
          </a:p>
        </p:txBody>
      </p:sp>
      <p:sp>
        <p:nvSpPr>
          <p:cNvPr id="91" name="TextBox 90"/>
          <p:cNvSpPr txBox="1"/>
          <p:nvPr/>
        </p:nvSpPr>
        <p:spPr>
          <a:xfrm>
            <a:off x="7368285" y="4789775"/>
            <a:ext cx="870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2017.07.18 11:30</a:t>
            </a:r>
            <a:endParaRPr lang="ko-KR" altLang="en-US" sz="7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6227453" y="5994108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Placeholder Picture"/>
          <p:cNvGrpSpPr>
            <a:grpSpLocks noChangeAspect="1"/>
          </p:cNvGrpSpPr>
          <p:nvPr/>
        </p:nvGrpSpPr>
        <p:grpSpPr bwMode="auto">
          <a:xfrm>
            <a:off x="5726395" y="5027787"/>
            <a:ext cx="1367701" cy="788148"/>
            <a:chOff x="508000" y="1397000"/>
            <a:chExt cx="1732859" cy="1309029"/>
          </a:xfrm>
        </p:grpSpPr>
        <p:sp>
          <p:nvSpPr>
            <p:cNvPr id="97" name="Placeholder Shape"/>
            <p:cNvSpPr>
              <a:spLocks/>
            </p:cNvSpPr>
            <p:nvPr/>
          </p:nvSpPr>
          <p:spPr bwMode="auto">
            <a:xfrm>
              <a:off x="508000" y="1397000"/>
              <a:ext cx="1732859" cy="1309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8" name="Sun"/>
            <p:cNvSpPr>
              <a:spLocks/>
            </p:cNvSpPr>
            <p:nvPr/>
          </p:nvSpPr>
          <p:spPr bwMode="auto">
            <a:xfrm>
              <a:off x="770550" y="1497823"/>
              <a:ext cx="468007" cy="461137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  <p:sp>
          <p:nvSpPr>
            <p:cNvPr id="99" name="Mountains"/>
            <p:cNvSpPr>
              <a:spLocks/>
            </p:cNvSpPr>
            <p:nvPr/>
          </p:nvSpPr>
          <p:spPr bwMode="auto">
            <a:xfrm>
              <a:off x="570514" y="1617717"/>
              <a:ext cx="1607829" cy="1027415"/>
            </a:xfrm>
            <a:custGeom>
              <a:avLst/>
              <a:gdLst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0" fmla="*/ 0 w 1607829"/>
                <a:gd name="connsiteY0" fmla="*/ 1027415 h 1027415"/>
                <a:gd name="connsiteX1" fmla="*/ 1607829 w 1607829"/>
                <a:gd name="connsiteY1" fmla="*/ 1027415 h 1027415"/>
                <a:gd name="connsiteX2" fmla="*/ 1607829 w 1607829"/>
                <a:gd name="connsiteY2" fmla="*/ 454288 h 1027415"/>
                <a:gd name="connsiteX3" fmla="*/ 1353217 w 1607829"/>
                <a:gd name="connsiteY3" fmla="*/ 0 h 1027415"/>
                <a:gd name="connsiteX4" fmla="*/ 1007732 w 1607829"/>
                <a:gd name="connsiteY4" fmla="*/ 734109 h 1027415"/>
                <a:gd name="connsiteX5" fmla="*/ 803701 w 1607829"/>
                <a:gd name="connsiteY5" fmla="*/ 529300 h 1027415"/>
                <a:gd name="connsiteX6" fmla="*/ 428640 w 1607829"/>
                <a:gd name="connsiteY6" fmla="*/ 790157 h 1027415"/>
                <a:gd name="connsiteX7" fmla="*/ 200175 w 1607829"/>
                <a:gd name="connsiteY7" fmla="*/ 790157 h 1027415"/>
                <a:gd name="connsiteX8" fmla="*/ 0 w 1607829"/>
                <a:gd name="connsiteY8" fmla="*/ 1027415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829" h="1027415">
                  <a:moveTo>
                    <a:pt x="0" y="1027415"/>
                  </a:moveTo>
                  <a:lnTo>
                    <a:pt x="1607829" y="1027415"/>
                  </a:lnTo>
                  <a:lnTo>
                    <a:pt x="1607829" y="454288"/>
                  </a:lnTo>
                  <a:lnTo>
                    <a:pt x="1353217" y="0"/>
                  </a:lnTo>
                  <a:lnTo>
                    <a:pt x="1007732" y="734109"/>
                  </a:lnTo>
                  <a:lnTo>
                    <a:pt x="803701" y="529300"/>
                  </a:lnTo>
                  <a:cubicBezTo>
                    <a:pt x="803701" y="529300"/>
                    <a:pt x="521655" y="632126"/>
                    <a:pt x="428640" y="790157"/>
                  </a:cubicBezTo>
                  <a:cubicBezTo>
                    <a:pt x="280331" y="711352"/>
                    <a:pt x="200175" y="790157"/>
                    <a:pt x="200175" y="790157"/>
                  </a:cubicBezTo>
                  <a:lnTo>
                    <a:pt x="0" y="1027415"/>
                  </a:lnTo>
                  <a:close/>
                </a:path>
              </a:pathLst>
            </a:custGeom>
            <a:solidFill>
              <a:schemeClr val="bg1"/>
            </a:solidFill>
            <a:ln w="6350" cap="flat" cmpd="sng" algn="ctr">
              <a:noFill/>
              <a:prstDash val="soli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spc="-150" dirty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Calibri" pitchFamily="34" charset="0"/>
              </a:endParaRPr>
            </a:p>
          </p:txBody>
        </p:sp>
      </p:grp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5958372" y="379241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sp>
        <p:nvSpPr>
          <p:cNvPr id="95" name="Rectangle 49"/>
          <p:cNvSpPr>
            <a:spLocks noChangeArrowheads="1"/>
          </p:cNvSpPr>
          <p:nvPr/>
        </p:nvSpPr>
        <p:spPr bwMode="auto">
          <a:xfrm>
            <a:off x="7837763" y="439651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Rectangle 49"/>
          <p:cNvSpPr>
            <a:spLocks noChangeArrowheads="1"/>
          </p:cNvSpPr>
          <p:nvPr/>
        </p:nvSpPr>
        <p:spPr bwMode="auto">
          <a:xfrm>
            <a:off x="6048066" y="5881843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6543391" y="159117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9203758" y="1042869"/>
            <a:ext cx="2794959" cy="6029565"/>
            <a:chOff x="9203758" y="771302"/>
            <a:chExt cx="2794959" cy="6029565"/>
          </a:xfrm>
        </p:grpSpPr>
        <p:sp>
          <p:nvSpPr>
            <p:cNvPr id="5" name="TextBox 4"/>
            <p:cNvSpPr txBox="1"/>
            <p:nvPr/>
          </p:nvSpPr>
          <p:spPr>
            <a:xfrm>
              <a:off x="9203758" y="771302"/>
              <a:ext cx="279495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이미지 슬라이드</a:t>
              </a:r>
              <a:endParaRPr lang="en-US" altLang="ko-KR" sz="11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대표이미지와 상세보기 이미지 슬라이드</a:t>
              </a:r>
              <a:endParaRPr lang="en-US" altLang="ko-KR" sz="11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100" b="1" dirty="0" err="1">
                  <a:latin typeface="나눔고딕" pitchFamily="50" charset="-127"/>
                  <a:ea typeface="나눔고딕" pitchFamily="50" charset="-127"/>
                </a:rPr>
                <a:t>페이스북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100" b="1" dirty="0" err="1">
                  <a:latin typeface="나눔고딕" pitchFamily="50" charset="-127"/>
                  <a:ea typeface="나눔고딕" pitchFamily="50" charset="-127"/>
                </a:rPr>
                <a:t>트위터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100" b="1" dirty="0" err="1">
                  <a:latin typeface="나눔고딕" pitchFamily="50" charset="-127"/>
                  <a:ea typeface="나눔고딕" pitchFamily="50" charset="-127"/>
                </a:rPr>
                <a:t>카카오톡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 공유 버튼</a:t>
              </a:r>
              <a:endParaRPr lang="en-US" altLang="ko-KR" sz="1100" b="1" dirty="0"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사용자 별 독립적인 </a:t>
              </a:r>
              <a:r>
                <a:rPr lang="en-US" altLang="ko-KR" sz="1100" b="1" dirty="0" err="1">
                  <a:latin typeface="나눔고딕" pitchFamily="50" charset="-127"/>
                  <a:ea typeface="나눔고딕" pitchFamily="50" charset="-127"/>
                </a:rPr>
                <a:t>url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제공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해당 </a:t>
              </a:r>
              <a:r>
                <a:rPr lang="en-US" altLang="ko-KR" sz="1100" b="1" dirty="0" err="1">
                  <a:latin typeface="나눔고딕" pitchFamily="50" charset="-127"/>
                  <a:ea typeface="나눔고딕" pitchFamily="50" charset="-127"/>
                </a:rPr>
                <a:t>url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로 타인이 예매 시 공유한 사용자에게 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200p </a:t>
              </a:r>
              <a:r>
                <a:rPr lang="ko-KR" altLang="en-US" sz="1100" b="1" dirty="0">
                  <a:latin typeface="나눔고딕" pitchFamily="50" charset="-127"/>
                  <a:ea typeface="나눔고딕" pitchFamily="50" charset="-127"/>
                </a:rPr>
                <a:t>제공</a:t>
              </a:r>
              <a:r>
                <a:rPr lang="en-US" altLang="ko-KR" sz="1100" b="1" dirty="0">
                  <a:latin typeface="나눔고딕" pitchFamily="50" charset="-127"/>
                  <a:ea typeface="나눔고딕" pitchFamily="50" charset="-127"/>
                </a:rPr>
                <a:t>)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281044" y="1528342"/>
              <a:ext cx="2717673" cy="527252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해당 위치에 대한 정보 표시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 </a:t>
              </a:r>
              <a:r>
                <a:rPr lang="ko-KR" altLang="en-US" sz="1100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네이버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빠른 길 찾기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100" b="1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네비게이션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창 생성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예매하기 페이지로 이동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클릭 시 팝업 생성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이미 찜 목록에 있다면 찜 취소로 변경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7.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후기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문의 탭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8.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더 보기 클릭 시 길어서 줄여진 후기가 표시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endParaRPr lang="en-US" altLang="ko-KR" sz="11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defRPr/>
              </a:pPr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9. </a:t>
              </a:r>
              <a:r>
                <a:rPr lang="ko-KR" altLang="en-US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후기 더 보기 클릭 시 다음 후기들 표시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355938" y="3675047"/>
              <a:ext cx="2321169" cy="944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찜 하였습니다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나의 찜 목록으로 이동하시겠습니까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515" y="4294237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확인</a:t>
              </a:r>
              <a:endParaRPr lang="ko-KR" altLang="en-US" sz="800" dirty="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0628294" y="4294237"/>
              <a:ext cx="413239" cy="1670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취소</a:t>
              </a:r>
              <a:endParaRPr lang="ko-KR" altLang="en-US" sz="800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1869474" y="924680"/>
            <a:ext cx="3442210" cy="332265"/>
            <a:chOff x="3261978" y="854812"/>
            <a:chExt cx="3442210" cy="332265"/>
          </a:xfrm>
        </p:grpSpPr>
        <p:sp>
          <p:nvSpPr>
            <p:cNvPr id="109" name="TextBox 108"/>
            <p:cNvSpPr txBox="1"/>
            <p:nvPr/>
          </p:nvSpPr>
          <p:spPr>
            <a:xfrm>
              <a:off x="4743992" y="864775"/>
              <a:ext cx="971027" cy="28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/>
                </a:rPr>
                <a:t>로고</a:t>
              </a:r>
              <a:endParaRPr lang="ko-KR" altLang="en-US" sz="900" dirty="0">
                <a:solidFill>
                  <a:schemeClr val="bg1"/>
                </a:solidFill>
                <a:latin typeface="나눔고딕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3261978" y="854812"/>
              <a:ext cx="3442210" cy="332265"/>
              <a:chOff x="3308156" y="914784"/>
              <a:chExt cx="3442210" cy="332265"/>
            </a:xfrm>
          </p:grpSpPr>
          <p:sp>
            <p:nvSpPr>
              <p:cNvPr id="111" name="Shape 453"/>
              <p:cNvSpPr/>
              <p:nvPr/>
            </p:nvSpPr>
            <p:spPr>
              <a:xfrm>
                <a:off x="3308156" y="914784"/>
                <a:ext cx="3442210" cy="322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>
                  <a:buClr>
                    <a:schemeClr val="lt1"/>
                  </a:buClr>
                  <a:buSzPct val="25000"/>
                </a:pP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80733" y="967299"/>
                <a:ext cx="966506" cy="27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나눔고딕"/>
                  </a:rPr>
                  <a:t>로고</a:t>
                </a:r>
                <a:endParaRPr lang="ko-KR" altLang="en-US" sz="900" dirty="0">
                  <a:solidFill>
                    <a:schemeClr val="bg1"/>
                  </a:solidFill>
                  <a:latin typeface="나눔고딕"/>
                </a:endParaRPr>
              </a:p>
            </p:txBody>
          </p: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732" y="1005465"/>
                <a:ext cx="194626" cy="169681"/>
              </a:xfrm>
              <a:prstGeom prst="rect">
                <a:avLst/>
              </a:prstGeom>
            </p:spPr>
          </p:pic>
          <p:pic>
            <p:nvPicPr>
              <p:cNvPr id="114" name="그림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002" y="996331"/>
                <a:ext cx="215576" cy="1879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69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19"/>
          <p:cNvSpPr/>
          <p:nvPr/>
        </p:nvSpPr>
        <p:spPr>
          <a:xfrm>
            <a:off x="137772" y="764471"/>
            <a:ext cx="2327340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ko-KR" altLang="en-US" dirty="0" err="1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앱</a:t>
            </a: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 행사 </a:t>
            </a:r>
            <a:endParaRPr lang="en-US" altLang="ko-KR" dirty="0" smtClean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25000"/>
            </a:pPr>
            <a:r>
              <a:rPr lang="ko-KR" altLang="en-US" dirty="0" smtClean="0">
                <a:solidFill>
                  <a:schemeClr val="dk1"/>
                </a:solidFill>
                <a:latin typeface="나눔고딕 ExtraBold"/>
                <a:ea typeface="Arial"/>
                <a:cs typeface="Arial"/>
                <a:sym typeface="Arial"/>
              </a:rPr>
              <a:t>상세 페이지</a:t>
            </a:r>
            <a:endParaRPr lang="ko-KR" altLang="en-US" dirty="0">
              <a:solidFill>
                <a:schemeClr val="dk1"/>
              </a:solidFill>
              <a:latin typeface="나눔고딕 ExtraBold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0264" y="2435397"/>
            <a:ext cx="2794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10.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포토 후기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가능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11.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비공개 된 문의로 클릭 불가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12.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공개된 문의의 경우 제목 클릭 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문의 답변 나타남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13.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문의 더 보기 클릭 시 다음 문의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목록 표시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14.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체크 시 비공개 됨  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>
              <a:defRPr/>
            </a:pP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Shape 452"/>
          <p:cNvSpPr/>
          <p:nvPr/>
        </p:nvSpPr>
        <p:spPr>
          <a:xfrm>
            <a:off x="1864900" y="95880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452"/>
          <p:cNvSpPr/>
          <p:nvPr/>
        </p:nvSpPr>
        <p:spPr>
          <a:xfrm>
            <a:off x="5513286" y="958807"/>
            <a:ext cx="3427369" cy="5463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013835" y="1657912"/>
            <a:ext cx="3151290" cy="77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후기 내용을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013835" y="1388419"/>
            <a:ext cx="3151290" cy="213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후기 제목을 입력해주세요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078379" y="2503159"/>
            <a:ext cx="645733" cy="1997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첨부파일</a:t>
            </a:r>
            <a:endParaRPr lang="ko-KR" altLang="en-US" sz="8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814471" y="2503159"/>
            <a:ext cx="420294" cy="1997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/>
              <a:t>등록</a:t>
            </a:r>
            <a:endParaRPr lang="ko-KR" altLang="en-US" sz="800" dirty="0"/>
          </a:p>
        </p:txBody>
      </p:sp>
      <p:sp>
        <p:nvSpPr>
          <p:cNvPr id="107" name="Rectangle 49"/>
          <p:cNvSpPr>
            <a:spLocks noChangeArrowheads="1"/>
          </p:cNvSpPr>
          <p:nvPr/>
        </p:nvSpPr>
        <p:spPr bwMode="auto">
          <a:xfrm>
            <a:off x="2853812" y="251305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1864900" y="1212723"/>
            <a:ext cx="3427369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5513286" y="1064418"/>
            <a:ext cx="1801982" cy="228872"/>
          </a:xfrm>
          <a:prstGeom prst="roundRect">
            <a:avLst>
              <a:gd name="adj" fmla="val 7475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25205" y="1368262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Q. </a:t>
            </a:r>
            <a:r>
              <a:rPr lang="ko-KR" altLang="en-US" sz="1100" b="1" dirty="0" smtClean="0"/>
              <a:t>예매 취소 문의요</a:t>
            </a:r>
            <a:r>
              <a:rPr lang="en-US" altLang="ko-KR" sz="1100" b="1" dirty="0" smtClean="0"/>
              <a:t>!</a:t>
            </a:r>
            <a:endParaRPr lang="ko-KR" altLang="en-US" sz="11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7109536" y="141426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작성자</a:t>
            </a:r>
            <a:endParaRPr lang="ko-KR" altLang="en-US" sz="7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443983" y="1414264"/>
            <a:ext cx="870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2017.07.18 11:30</a:t>
            </a:r>
            <a:endParaRPr lang="ko-KR" altLang="en-US" sz="7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25205" y="1728832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Q. </a:t>
            </a:r>
            <a:r>
              <a:rPr lang="ko-KR" altLang="en-US" sz="1100" b="1" dirty="0" smtClean="0"/>
              <a:t>지역 주민 할인 시</a:t>
            </a:r>
            <a:endParaRPr lang="ko-KR" altLang="en-US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956872" y="1775784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작성자</a:t>
            </a:r>
            <a:r>
              <a:rPr lang="en-US" altLang="ko-KR" sz="700" dirty="0" smtClean="0"/>
              <a:t>222</a:t>
            </a:r>
            <a:endParaRPr lang="ko-KR" altLang="en-US" sz="7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477927" y="1775784"/>
            <a:ext cx="8707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2017.07.18 11:30</a:t>
            </a:r>
            <a:endParaRPr lang="ko-KR" altLang="en-US" sz="7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6228658" y="2754463"/>
            <a:ext cx="2086076" cy="217988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 더 보기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315268" y="1064418"/>
            <a:ext cx="1612005" cy="228872"/>
          </a:xfrm>
          <a:prstGeom prst="roundRect">
            <a:avLst>
              <a:gd name="adj" fmla="val 7475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endParaRPr kumimoji="1"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220695" y="1404604"/>
            <a:ext cx="4972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답변 </a:t>
            </a:r>
            <a:r>
              <a:rPr lang="en-US" altLang="ko-KR" sz="700" dirty="0" smtClean="0"/>
              <a:t>: 0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245266" y="1756825"/>
            <a:ext cx="4972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답변 </a:t>
            </a:r>
            <a:r>
              <a:rPr lang="en-US" altLang="ko-KR" sz="700" dirty="0" smtClean="0"/>
              <a:t>: </a:t>
            </a:r>
            <a:r>
              <a:rPr lang="en-US" altLang="ko-KR" sz="700" dirty="0"/>
              <a:t>1</a:t>
            </a:r>
            <a:endParaRPr lang="en-US" altLang="ko-KR" sz="700" dirty="0" smtClean="0"/>
          </a:p>
        </p:txBody>
      </p:sp>
      <p:sp>
        <p:nvSpPr>
          <p:cNvPr id="122" name="TextBox 121"/>
          <p:cNvSpPr txBox="1"/>
          <p:nvPr/>
        </p:nvSpPr>
        <p:spPr>
          <a:xfrm>
            <a:off x="5957469" y="2205803"/>
            <a:ext cx="2920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lang="ko-KR" altLang="en-US" sz="1100" dirty="0" smtClean="0"/>
              <a:t>본인 아이디로 온라인 예매 시 필요하지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ko-KR" altLang="en-US" sz="1100" dirty="0" smtClean="0"/>
              <a:t> 않습니다</a:t>
            </a:r>
            <a:r>
              <a:rPr lang="en-US" altLang="ko-KR" sz="1100" dirty="0" smtClean="0">
                <a:sym typeface="Wingdings" panose="05000000000000000000" pitchFamily="2" charset="2"/>
              </a:rPr>
              <a:t></a:t>
            </a:r>
            <a:endParaRPr lang="ko-KR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691693" y="1974150"/>
            <a:ext cx="2392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주민등록증 같은 거 챙겨 가야 하나요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5795354" y="2268569"/>
            <a:ext cx="173996" cy="68792"/>
            <a:chOff x="4810050" y="155143"/>
            <a:chExt cx="293795" cy="229929"/>
          </a:xfrm>
        </p:grpSpPr>
        <p:cxnSp>
          <p:nvCxnSpPr>
            <p:cNvPr id="135" name="직선 연결선 134"/>
            <p:cNvCxnSpPr/>
            <p:nvPr/>
          </p:nvCxnSpPr>
          <p:spPr>
            <a:xfrm>
              <a:off x="4819381" y="155143"/>
              <a:ext cx="0" cy="2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4810050" y="382556"/>
              <a:ext cx="2937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직사각형 124"/>
          <p:cNvSpPr/>
          <p:nvPr/>
        </p:nvSpPr>
        <p:spPr>
          <a:xfrm>
            <a:off x="5622254" y="3585763"/>
            <a:ext cx="3192233" cy="77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문의 내용을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622252" y="3316271"/>
            <a:ext cx="2487797" cy="21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 제목을 입력해주세요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7057179" y="4525649"/>
            <a:ext cx="420294" cy="1997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/>
              <a:t>등록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8307519" y="3341369"/>
            <a:ext cx="127475" cy="122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405287" y="329621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비공개</a:t>
            </a:r>
            <a:endParaRPr lang="ko-KR" altLang="en-US" sz="800" dirty="0"/>
          </a:p>
        </p:txBody>
      </p:sp>
      <p:pic>
        <p:nvPicPr>
          <p:cNvPr id="130" name="Picture 2" descr="자물쇠 아이콘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11" y="1426134"/>
            <a:ext cx="142805" cy="1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49"/>
          <p:cNvSpPr>
            <a:spLocks noChangeArrowheads="1"/>
          </p:cNvSpPr>
          <p:nvPr/>
        </p:nvSpPr>
        <p:spPr bwMode="auto">
          <a:xfrm>
            <a:off x="6834228" y="126593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Rectangle 49"/>
          <p:cNvSpPr>
            <a:spLocks noChangeArrowheads="1"/>
          </p:cNvSpPr>
          <p:nvPr/>
        </p:nvSpPr>
        <p:spPr bwMode="auto">
          <a:xfrm>
            <a:off x="6019717" y="2773245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13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Rectangle 49"/>
          <p:cNvSpPr>
            <a:spLocks noChangeArrowheads="1"/>
          </p:cNvSpPr>
          <p:nvPr/>
        </p:nvSpPr>
        <p:spPr bwMode="auto">
          <a:xfrm>
            <a:off x="8144737" y="3188084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14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Rectangle 49"/>
          <p:cNvSpPr>
            <a:spLocks noChangeArrowheads="1"/>
          </p:cNvSpPr>
          <p:nvPr/>
        </p:nvSpPr>
        <p:spPr bwMode="auto">
          <a:xfrm>
            <a:off x="5418293" y="1785811"/>
            <a:ext cx="179387" cy="1800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5516967" y="3115664"/>
            <a:ext cx="3427369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8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2169</Words>
  <Application>Microsoft Office PowerPoint</Application>
  <PresentationFormat>와이드스크린</PresentationFormat>
  <Paragraphs>890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나눔고딕</vt:lpstr>
      <vt:lpstr>나눔고딕 ExtraBold</vt:lpstr>
      <vt:lpstr>맑은 고딕</vt:lpstr>
      <vt:lpstr>Arial</vt:lpstr>
      <vt:lpstr>Calibri</vt:lpstr>
      <vt:lpstr>Wingdings</vt:lpstr>
      <vt:lpstr>Office 테마</vt:lpstr>
      <vt:lpstr>앱토리보드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양윤선</dc:creator>
  <cp:lastModifiedBy>양윤선</cp:lastModifiedBy>
  <cp:revision>35</cp:revision>
  <dcterms:created xsi:type="dcterms:W3CDTF">2017-07-18T07:55:13Z</dcterms:created>
  <dcterms:modified xsi:type="dcterms:W3CDTF">2017-07-20T13:35:08Z</dcterms:modified>
</cp:coreProperties>
</file>