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8" r:id="rId4"/>
    <p:sldId id="289" r:id="rId5"/>
    <p:sldId id="290" r:id="rId6"/>
    <p:sldId id="291" r:id="rId7"/>
    <p:sldId id="268" r:id="rId8"/>
    <p:sldId id="269" r:id="rId9"/>
    <p:sldId id="270" r:id="rId10"/>
    <p:sldId id="271" r:id="rId11"/>
    <p:sldId id="258" r:id="rId12"/>
    <p:sldId id="292" r:id="rId13"/>
    <p:sldId id="293" r:id="rId14"/>
    <p:sldId id="259" r:id="rId15"/>
    <p:sldId id="261" r:id="rId16"/>
    <p:sldId id="263" r:id="rId17"/>
    <p:sldId id="262" r:id="rId18"/>
    <p:sldId id="267" r:id="rId19"/>
    <p:sldId id="287" r:id="rId20"/>
    <p:sldId id="272" r:id="rId21"/>
    <p:sldId id="273" r:id="rId22"/>
    <p:sldId id="274" r:id="rId23"/>
    <p:sldId id="283" r:id="rId24"/>
    <p:sldId id="282" r:id="rId25"/>
    <p:sldId id="275" r:id="rId26"/>
    <p:sldId id="276" r:id="rId27"/>
    <p:sldId id="277" r:id="rId28"/>
    <p:sldId id="278" r:id="rId29"/>
    <p:sldId id="279" r:id="rId30"/>
    <p:sldId id="280" r:id="rId31"/>
    <p:sldId id="285" r:id="rId32"/>
    <p:sldId id="28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2BD6B-534F-410F-9D38-EC191247AB1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99D94-7F9F-4129-9773-6A57C0E8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4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2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2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9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5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0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8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279D-CEF2-470A-8269-D4C75F8102EB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CBB7-88B2-4041-9FA5-4FA32F5EB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6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kr.seaicons.com/%EB%A7%A4%EC%9A%B0-%EA%B8%B0%EB%B3%B8-%EC%9E%90%EB%AC%BC%EC%87%A0-%EC%95%84%EC%9D%B4%EC%BD%98-2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onetool.com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6.png"/><Relationship Id="rId5" Type="http://schemas.openxmlformats.org/officeDocument/2006/relationships/image" Target="../media/image23.png"/><Relationship Id="rId10" Type="http://schemas.openxmlformats.org/officeDocument/2006/relationships/hyperlink" Target="http://www.toponetool.com/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onetool.com/" TargetMode="External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://www.toponetool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://www.toponetool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toponetool.com/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6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toponetool.com/" TargetMode="Externa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toponetool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toponetool.com/" TargetMode="Externa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hyperlink" Target="http://kr.seaicons.com/%EB%8B%AC%EB%A0%A5-%EC%95%84%EC%9D%B4%EC%BD%98-%EC%8B%9C%EA%B0%84-%EB%82%A0%EC%A7%9C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ponetool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ooter-tula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www.scooter-tula.ne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toponetool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cooter-tula.net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282"/>
          <p:cNvSpPr/>
          <p:nvPr/>
        </p:nvSpPr>
        <p:spPr>
          <a:xfrm>
            <a:off x="367379" y="564649"/>
            <a:ext cx="7841899" cy="5481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378" y="152400"/>
            <a:ext cx="279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75073" y="513034"/>
            <a:ext cx="7920720" cy="338554"/>
            <a:chOff x="375073" y="513034"/>
            <a:chExt cx="7920720" cy="338554"/>
          </a:xfrm>
        </p:grpSpPr>
        <p:sp>
          <p:nvSpPr>
            <p:cNvPr id="7" name="Shape 1283"/>
            <p:cNvSpPr/>
            <p:nvPr/>
          </p:nvSpPr>
          <p:spPr>
            <a:xfrm>
              <a:off x="375073" y="567795"/>
              <a:ext cx="7824681" cy="253551"/>
            </a:xfrm>
            <a:prstGeom prst="rect">
              <a:avLst/>
            </a:prstGeom>
            <a:solidFill>
              <a:srgbClr val="3F3F3F"/>
            </a:solidFill>
            <a:ln w="12700" cap="flat" cmpd="sng">
              <a:solidFill>
                <a:srgbClr val="3F3F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sz="10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	</a:t>
              </a:r>
            </a:p>
          </p:txBody>
        </p:sp>
        <p:sp>
          <p:nvSpPr>
            <p:cNvPr id="11" name="Shape 1374"/>
            <p:cNvSpPr/>
            <p:nvPr/>
          </p:nvSpPr>
          <p:spPr>
            <a:xfrm>
              <a:off x="5934848" y="562776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05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로그인  회원가입 예매확인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33653" y="603642"/>
              <a:ext cx="3770787" cy="205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485" y="582580"/>
              <a:ext cx="243016" cy="226358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7905943" y="51303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-p</a:t>
              </a:r>
            </a:p>
            <a:p>
              <a:r>
                <a:rPr lang="ko-KR" altLang="en-US" sz="800" dirty="0" err="1" smtClean="0">
                  <a:solidFill>
                    <a:schemeClr val="bg1"/>
                  </a:solidFill>
                </a:rPr>
                <a:t>플친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" name="Shape 1374"/>
            <p:cNvSpPr/>
            <p:nvPr/>
          </p:nvSpPr>
          <p:spPr>
            <a:xfrm>
              <a:off x="648021" y="565006"/>
              <a:ext cx="648071" cy="26003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05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로고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9412097" y="1019151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로고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로고 클릭 시 메인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검색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로그인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회원가입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예매확인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비회원 예매확인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dirty="0"/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카카오플러스친구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챗봇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GO!Culture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카카오 플러스 친구 오픈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7.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/>
              </a:rPr>
              <a:t> 랭킹 슬라이드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/>
            </a:endParaRPr>
          </a:p>
          <a:p>
            <a:pPr>
              <a:defRPr/>
            </a:pPr>
            <a:r>
              <a:rPr lang="ko-KR" altLang="en-US" sz="1100" b="1" dirty="0">
                <a:solidFill>
                  <a:schemeClr val="tx1"/>
                </a:solidFill>
                <a:ea typeface="나눔고딕"/>
              </a:rPr>
              <a:t>전체 공연 내 예매자 많은 순 </a:t>
            </a:r>
            <a:r>
              <a:rPr lang="ko-KR" altLang="en-US" sz="1100" b="1" dirty="0" smtClean="0">
                <a:solidFill>
                  <a:schemeClr val="tx1"/>
                </a:solidFill>
                <a:ea typeface="나눔고딕"/>
              </a:rPr>
              <a:t>포스터 슬라이드</a:t>
            </a:r>
            <a:endParaRPr lang="en-US" altLang="ko-KR" sz="1100" b="1" dirty="0" smtClean="0">
              <a:solidFill>
                <a:schemeClr val="tx1"/>
              </a:solidFill>
              <a:ea typeface="나눔고딕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카테고리 나열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카테고리 클릭 시 카테고리 내부 페이지로 이동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ea typeface="나눔고딕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ea typeface="나눔고딕"/>
              </a:rPr>
              <a:t>9. </a:t>
            </a:r>
            <a:r>
              <a:rPr lang="ko-KR" altLang="en-US" sz="1100" b="1" dirty="0" smtClean="0">
                <a:solidFill>
                  <a:schemeClr val="tx1"/>
                </a:solidFill>
                <a:ea typeface="나눔고딕"/>
              </a:rPr>
              <a:t>카카오플러스 친구 배너</a:t>
            </a:r>
            <a:endParaRPr lang="en-US" altLang="ko-KR" sz="1100" b="1" dirty="0" smtClean="0">
              <a:solidFill>
                <a:schemeClr val="tx1"/>
              </a:solidFill>
              <a:ea typeface="나눔고딕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ea typeface="나눔고딕"/>
              </a:rPr>
              <a:t>클릭 시 </a:t>
            </a:r>
            <a:r>
              <a:rPr lang="en-US" altLang="ko-KR" sz="1100" b="1" dirty="0" err="1" smtClean="0">
                <a:solidFill>
                  <a:schemeClr val="tx1"/>
                </a:solidFill>
                <a:ea typeface="나눔고딕"/>
              </a:rPr>
              <a:t>GO!Culture</a:t>
            </a:r>
            <a:r>
              <a:rPr lang="en-US" altLang="ko-KR" sz="1100" b="1" dirty="0" smtClean="0">
                <a:solidFill>
                  <a:schemeClr val="tx1"/>
                </a:solidFill>
                <a:ea typeface="나눔고딕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ea typeface="나눔고딕"/>
              </a:rPr>
              <a:t>카카오 플러스 친구 오픈</a:t>
            </a:r>
            <a:endParaRPr lang="en-US" altLang="ko-KR" sz="1100" b="1" dirty="0" smtClean="0">
              <a:solidFill>
                <a:schemeClr val="tx1"/>
              </a:solidFill>
              <a:ea typeface="나눔고딕"/>
            </a:endParaRPr>
          </a:p>
          <a:p>
            <a:pPr>
              <a:defRPr/>
            </a:pPr>
            <a:endParaRPr lang="ko-KR" altLang="en-US" sz="11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638497" y="47371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775098" y="51206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897145" y="43173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6439612" y="41546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7049910" y="42419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7609043" y="42329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7" name="Placeholder Picture"/>
          <p:cNvGrpSpPr>
            <a:grpSpLocks noChangeAspect="1"/>
          </p:cNvGrpSpPr>
          <p:nvPr/>
        </p:nvGrpSpPr>
        <p:grpSpPr bwMode="auto">
          <a:xfrm>
            <a:off x="862946" y="2854551"/>
            <a:ext cx="2149754" cy="1238813"/>
            <a:chOff x="508000" y="1397000"/>
            <a:chExt cx="1732859" cy="1309029"/>
          </a:xfrm>
        </p:grpSpPr>
        <p:sp>
          <p:nvSpPr>
            <p:cNvPr id="6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0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71" name="Placeholder Picture"/>
          <p:cNvGrpSpPr>
            <a:grpSpLocks noChangeAspect="1"/>
          </p:cNvGrpSpPr>
          <p:nvPr/>
        </p:nvGrpSpPr>
        <p:grpSpPr bwMode="auto">
          <a:xfrm>
            <a:off x="3212536" y="2854551"/>
            <a:ext cx="2149754" cy="1238813"/>
            <a:chOff x="508000" y="1397000"/>
            <a:chExt cx="1732859" cy="1309029"/>
          </a:xfrm>
        </p:grpSpPr>
        <p:sp>
          <p:nvSpPr>
            <p:cNvPr id="7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75" name="Placeholder Picture"/>
          <p:cNvGrpSpPr>
            <a:grpSpLocks noChangeAspect="1"/>
          </p:cNvGrpSpPr>
          <p:nvPr/>
        </p:nvGrpSpPr>
        <p:grpSpPr bwMode="auto">
          <a:xfrm>
            <a:off x="5554176" y="2860254"/>
            <a:ext cx="2149754" cy="1238813"/>
            <a:chOff x="508000" y="1397000"/>
            <a:chExt cx="1732859" cy="1309029"/>
          </a:xfrm>
        </p:grpSpPr>
        <p:sp>
          <p:nvSpPr>
            <p:cNvPr id="7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792670" y="294762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7769" t="34576" r="37748" b="46224"/>
          <a:stretch/>
        </p:blipFill>
        <p:spPr>
          <a:xfrm>
            <a:off x="548963" y="946308"/>
            <a:ext cx="7522622" cy="1678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512852" y="100495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 flipH="1">
            <a:off x="472135" y="1505652"/>
            <a:ext cx="220104" cy="208618"/>
            <a:chOff x="6508756" y="3464104"/>
            <a:chExt cx="117260" cy="355742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6508756" y="3464104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6508756" y="3641767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6211330" y="2087531"/>
            <a:ext cx="1907236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시카고 오리지널 내한</a:t>
            </a:r>
            <a:endParaRPr lang="en-US" altLang="ko-KR" sz="1200" b="1" dirty="0" smtClean="0"/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예매자 수</a:t>
            </a:r>
            <a:r>
              <a:rPr lang="en-US" altLang="ko-KR" sz="1000" dirty="0" smtClean="0"/>
              <a:t>:2000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ko-KR" altLang="en-US" sz="1000" dirty="0" smtClean="0"/>
              <a:t>장소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블루스퀘어 </a:t>
            </a:r>
            <a:r>
              <a:rPr lang="ko-KR" altLang="en-US" sz="1000" dirty="0" err="1" smtClean="0"/>
              <a:t>삼성전자홀</a:t>
            </a:r>
            <a:endParaRPr lang="en-US" altLang="ko-KR" sz="1000" dirty="0" smtClean="0"/>
          </a:p>
        </p:txBody>
      </p:sp>
      <p:grpSp>
        <p:nvGrpSpPr>
          <p:cNvPr id="59" name="그룹 58"/>
          <p:cNvGrpSpPr/>
          <p:nvPr/>
        </p:nvGrpSpPr>
        <p:grpSpPr>
          <a:xfrm>
            <a:off x="7941589" y="1530167"/>
            <a:ext cx="223958" cy="208618"/>
            <a:chOff x="6508756" y="3464104"/>
            <a:chExt cx="117260" cy="355742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6508756" y="3464104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6508756" y="3641767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821038" y="5339792"/>
            <a:ext cx="9798503" cy="738758"/>
            <a:chOff x="821038" y="5339792"/>
            <a:chExt cx="9798503" cy="738758"/>
          </a:xfrm>
        </p:grpSpPr>
        <p:sp>
          <p:nvSpPr>
            <p:cNvPr id="35" name="TextBox 34"/>
            <p:cNvSpPr txBox="1"/>
            <p:nvPr/>
          </p:nvSpPr>
          <p:spPr>
            <a:xfrm>
              <a:off x="4501172" y="5339792"/>
              <a:ext cx="3112877" cy="5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연극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62946" y="5551026"/>
              <a:ext cx="6891457" cy="35114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4"/>
            <a:srcRect t="20966" b="35572"/>
            <a:stretch/>
          </p:blipFill>
          <p:spPr>
            <a:xfrm>
              <a:off x="1380819" y="5593652"/>
              <a:ext cx="1313875" cy="279659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743441" y="5601496"/>
              <a:ext cx="78761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상담</a:t>
              </a:r>
              <a:r>
                <a:rPr lang="en-US" altLang="ko-KR" sz="1100" dirty="0" smtClean="0"/>
                <a:t>/</a:t>
              </a:r>
              <a:r>
                <a:rPr lang="ko-KR" altLang="en-US" sz="1100" dirty="0" smtClean="0"/>
                <a:t>추천이 필요할 땐 </a:t>
              </a:r>
              <a:r>
                <a:rPr lang="en-US" altLang="ko-KR" sz="1100" dirty="0" err="1" smtClean="0"/>
                <a:t>GO!Culture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플러스 친구를 추가해보세요</a:t>
              </a:r>
              <a:r>
                <a:rPr lang="en-US" altLang="ko-KR" sz="1100" dirty="0" smtClean="0"/>
                <a:t>!</a:t>
              </a:r>
            </a:p>
            <a:p>
              <a:endParaRPr lang="ko-KR" altLang="en-US" sz="1400" dirty="0"/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821038" y="5503652"/>
              <a:ext cx="206634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70" y="466263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상세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840264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11.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비공개 된 문의로 클릭 불가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공개된 문의의 경우 제목 클릭 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문의 답변 나타남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문의 더 보기 클릭 시 다음 문의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목록 표시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체크 시 비공개 됨 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81398" y="1151165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81398" y="3026618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59821" y="1162429"/>
            <a:ext cx="4401277" cy="3279411"/>
            <a:chOff x="1659821" y="1162429"/>
            <a:chExt cx="4401277" cy="327941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1811680" y="1162429"/>
              <a:ext cx="798396" cy="228872"/>
            </a:xfrm>
            <a:prstGeom prst="roundRect">
              <a:avLst>
                <a:gd name="adj" fmla="val 7475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후기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2601922" y="1162429"/>
              <a:ext cx="798396" cy="228872"/>
            </a:xfrm>
            <a:prstGeom prst="roundRect">
              <a:avLst>
                <a:gd name="adj" fmla="val 7475"/>
              </a:avLst>
            </a:prstGeom>
            <a:noFill/>
            <a:ln cap="sq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문의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66733" y="146347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Q. </a:t>
              </a:r>
              <a:r>
                <a:rPr lang="ko-KR" altLang="en-US" sz="1100" b="1" dirty="0" smtClean="0"/>
                <a:t>예매 취소 문의요</a:t>
              </a:r>
              <a:r>
                <a:rPr lang="en-US" altLang="ko-KR" sz="1100" b="1" dirty="0" smtClean="0"/>
                <a:t>!</a:t>
              </a:r>
              <a:endParaRPr lang="ko-KR" altLang="en-US" sz="11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51064" y="1509479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작성자</a:t>
              </a:r>
              <a:endParaRPr lang="ko-KR" altLang="en-US" sz="7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85511" y="1509479"/>
              <a:ext cx="8707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2017.07.18 11:30</a:t>
              </a:r>
              <a:endParaRPr lang="ko-KR" altLang="en-US" sz="7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6733" y="1824047"/>
              <a:ext cx="15167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Q. </a:t>
              </a:r>
              <a:r>
                <a:rPr lang="ko-KR" altLang="en-US" sz="1100" b="1" dirty="0" smtClean="0"/>
                <a:t>지역 주민 할인 시</a:t>
              </a:r>
              <a:endParaRPr lang="ko-KR" altLang="en-US" sz="11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98400" y="1870999"/>
              <a:ext cx="6030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작성자</a:t>
              </a:r>
              <a:r>
                <a:rPr lang="en-US" altLang="ko-KR" sz="700" dirty="0" smtClean="0"/>
                <a:t>222</a:t>
              </a:r>
              <a:endParaRPr lang="ko-KR" altLang="en-US" sz="7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19455" y="1870999"/>
              <a:ext cx="8707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2017.07.18 11:30</a:t>
              </a:r>
              <a:endParaRPr lang="ko-KR" altLang="en-US" sz="700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810863" y="2677537"/>
              <a:ext cx="2086076" cy="21798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문의 더 보기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609107" y="1162429"/>
              <a:ext cx="798396" cy="22887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문의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62223" y="1499819"/>
              <a:ext cx="4972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답변 </a:t>
              </a:r>
              <a:r>
                <a:rPr lang="en-US" altLang="ko-KR" sz="700" dirty="0" smtClean="0"/>
                <a:t>: 0</a:t>
              </a:r>
              <a:endParaRPr lang="ko-KR" altLang="en-US" sz="7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86794" y="1852040"/>
              <a:ext cx="4972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답변 </a:t>
              </a:r>
              <a:r>
                <a:rPr lang="en-US" altLang="ko-KR" sz="700" dirty="0" smtClean="0"/>
                <a:t>: </a:t>
              </a:r>
              <a:r>
                <a:rPr lang="en-US" altLang="ko-KR" sz="700" dirty="0"/>
                <a:t>1</a:t>
              </a:r>
              <a:endParaRPr lang="en-US" altLang="ko-KR" sz="700" dirty="0" smtClean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98997" y="2301018"/>
              <a:ext cx="36182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A. </a:t>
              </a:r>
              <a:r>
                <a:rPr lang="ko-KR" altLang="en-US" sz="1100" dirty="0" smtClean="0"/>
                <a:t>본인 아이디로 온라인 예매 시 필요하지 않습니다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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33221" y="2069365"/>
              <a:ext cx="23920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주민등록증 같은 거 챙겨 가야 하나요</a:t>
              </a:r>
              <a:r>
                <a:rPr lang="en-US" altLang="ko-KR" sz="1000" dirty="0" smtClean="0"/>
                <a:t>?</a:t>
              </a:r>
              <a:endParaRPr lang="ko-KR" altLang="en-US" sz="10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036882" y="2363784"/>
              <a:ext cx="173996" cy="68792"/>
              <a:chOff x="4810050" y="155143"/>
              <a:chExt cx="293795" cy="229929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4819381" y="155143"/>
                <a:ext cx="0" cy="2299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4810050" y="382556"/>
                <a:ext cx="2937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직사각형 69"/>
            <p:cNvSpPr/>
            <p:nvPr/>
          </p:nvSpPr>
          <p:spPr>
            <a:xfrm>
              <a:off x="1667844" y="3396803"/>
              <a:ext cx="4350401" cy="773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문의 내용을 입력해주세요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67844" y="3127311"/>
              <a:ext cx="3659936" cy="197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문의 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3433607" y="4242050"/>
              <a:ext cx="420294" cy="1997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mtClean="0"/>
                <a:t>등록</a:t>
              </a:r>
              <a:endParaRPr lang="ko-KR" altLang="en-US" sz="8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470887" y="3173954"/>
              <a:ext cx="127475" cy="122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8655" y="312880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비공개</a:t>
              </a:r>
              <a:endParaRPr lang="ko-KR" altLang="en-US" sz="800" dirty="0"/>
            </a:p>
          </p:txBody>
        </p:sp>
        <p:pic>
          <p:nvPicPr>
            <p:cNvPr id="3074" name="Picture 2" descr="자물쇠 아이콘에 대한 이미지 검색결과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639" y="1521349"/>
              <a:ext cx="142805" cy="142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Rectangle 49"/>
            <p:cNvSpPr>
              <a:spLocks noChangeArrowheads="1"/>
            </p:cNvSpPr>
            <p:nvPr/>
          </p:nvSpPr>
          <p:spPr bwMode="auto">
            <a:xfrm>
              <a:off x="3075756" y="1361150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11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Rectangle 49"/>
            <p:cNvSpPr>
              <a:spLocks noChangeArrowheads="1"/>
            </p:cNvSpPr>
            <p:nvPr/>
          </p:nvSpPr>
          <p:spPr bwMode="auto">
            <a:xfrm>
              <a:off x="2601922" y="2696319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13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6" name="Rectangle 49"/>
            <p:cNvSpPr>
              <a:spLocks noChangeArrowheads="1"/>
            </p:cNvSpPr>
            <p:nvPr/>
          </p:nvSpPr>
          <p:spPr bwMode="auto">
            <a:xfrm>
              <a:off x="5305528" y="300128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14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Rectangle 49"/>
            <p:cNvSpPr>
              <a:spLocks noChangeArrowheads="1"/>
            </p:cNvSpPr>
            <p:nvPr/>
          </p:nvSpPr>
          <p:spPr bwMode="auto">
            <a:xfrm>
              <a:off x="1659821" y="1881026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5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282"/>
          <p:cNvSpPr/>
          <p:nvPr/>
        </p:nvSpPr>
        <p:spPr>
          <a:xfrm>
            <a:off x="164433" y="101997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12097" y="670987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회원가입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아이디 찾기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아이디 찾기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비밀번호 찾기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비회원 예매 페이지로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타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SNS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네이버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다음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구글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사용하여 타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SNS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연동 로그인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0213" y="283243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00123" y="2801819"/>
            <a:ext cx="964858" cy="692951"/>
          </a:xfrm>
          <a:prstGeom prst="round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42758" y="2780367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61985" y="3216387"/>
            <a:ext cx="153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00213" y="327122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89" y="3493654"/>
            <a:ext cx="1866900" cy="2952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826" y="4695480"/>
            <a:ext cx="2246715" cy="50597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615" y="4025476"/>
            <a:ext cx="2428875" cy="762000"/>
          </a:xfrm>
          <a:prstGeom prst="rect">
            <a:avLst/>
          </a:prstGeom>
        </p:spPr>
      </p:pic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2995858" y="340571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3650200" y="343127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4214848" y="339592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2799347" y="440647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523" y="2231638"/>
            <a:ext cx="248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44" name="그룹 43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46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47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45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137762" y="373218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</a:rPr>
              <a:t>비회원으로 예매</a:t>
            </a:r>
            <a:endParaRPr lang="ko-KR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Rectangle 49"/>
          <p:cNvSpPr>
            <a:spLocks noChangeArrowheads="1"/>
          </p:cNvSpPr>
          <p:nvPr/>
        </p:nvSpPr>
        <p:spPr bwMode="auto">
          <a:xfrm>
            <a:off x="3016017" y="374787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9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282"/>
          <p:cNvSpPr/>
          <p:nvPr/>
        </p:nvSpPr>
        <p:spPr>
          <a:xfrm>
            <a:off x="164433" y="101997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비회원 예매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12097" y="670987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1156" y="1585009"/>
            <a:ext cx="248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비회원 예매</a:t>
            </a:r>
            <a:endParaRPr lang="ko-KR" altLang="en-US" sz="16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44" name="그룹 43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46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47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45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1933525" y="2798229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216332" y="282071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33525" y="3097958"/>
            <a:ext cx="11075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/>
              <a:t>뒤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자리까지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571141" y="3333255"/>
            <a:ext cx="124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216332" y="3199823"/>
            <a:ext cx="1261183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93947" y="3244629"/>
            <a:ext cx="1497741" cy="223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88010" y="3199823"/>
            <a:ext cx="428210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19235" y="5772318"/>
            <a:ext cx="749614" cy="31914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085817" y="5785242"/>
            <a:ext cx="730015" cy="3062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4033755" y="571037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8134" y="2507383"/>
            <a:ext cx="2874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이름과 주민번호는 예매 내역 확인 시에 이용됩니다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33525" y="4155967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성인 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477515" y="4183706"/>
            <a:ext cx="517909" cy="242592"/>
            <a:chOff x="3217965" y="3358152"/>
            <a:chExt cx="1606307" cy="223542"/>
          </a:xfrm>
        </p:grpSpPr>
        <p:sp>
          <p:nvSpPr>
            <p:cNvPr id="73" name="직사각형 72"/>
            <p:cNvSpPr/>
            <p:nvPr/>
          </p:nvSpPr>
          <p:spPr>
            <a:xfrm>
              <a:off x="3217965" y="335815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매 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flipV="1">
              <a:off x="4338791" y="3411721"/>
              <a:ext cx="369302" cy="1038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606520" y="4784662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현장수령 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33525" y="4450171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청소년</a:t>
            </a:r>
            <a:endParaRPr lang="ko-KR" altLang="en-US" sz="1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477515" y="4477910"/>
            <a:ext cx="517909" cy="242592"/>
            <a:chOff x="3217965" y="3358152"/>
            <a:chExt cx="1606307" cy="223542"/>
          </a:xfrm>
        </p:grpSpPr>
        <p:sp>
          <p:nvSpPr>
            <p:cNvPr id="79" name="직사각형 78"/>
            <p:cNvSpPr/>
            <p:nvPr/>
          </p:nvSpPr>
          <p:spPr>
            <a:xfrm>
              <a:off x="3217965" y="335815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매 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이등변 삼각형 79"/>
            <p:cNvSpPr/>
            <p:nvPr/>
          </p:nvSpPr>
          <p:spPr>
            <a:xfrm flipV="1">
              <a:off x="4338791" y="3411721"/>
              <a:ext cx="369302" cy="1038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261591" y="4450171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7,000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933524" y="4770227"/>
            <a:ext cx="128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티켓수령방법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3494042" y="4868042"/>
            <a:ext cx="142090" cy="142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1904" y="49145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261591" y="4126645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11,000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933525" y="3603863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연락처</a:t>
            </a:r>
            <a:endParaRPr lang="ko-KR" altLang="en-US" sz="900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3825467" y="3725951"/>
            <a:ext cx="124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216332" y="3590260"/>
            <a:ext cx="539387" cy="222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011205" y="3598145"/>
            <a:ext cx="521836" cy="22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4604153" y="3725951"/>
            <a:ext cx="124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4809376" y="3598145"/>
            <a:ext cx="521836" cy="22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4944476" y="522267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9" name="Rectangle 49"/>
          <p:cNvSpPr>
            <a:spLocks noChangeArrowheads="1"/>
          </p:cNvSpPr>
          <p:nvPr/>
        </p:nvSpPr>
        <p:spPr bwMode="auto">
          <a:xfrm>
            <a:off x="1805924" y="480634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0" name="Rectangle 49"/>
          <p:cNvSpPr>
            <a:spLocks noChangeArrowheads="1"/>
          </p:cNvSpPr>
          <p:nvPr/>
        </p:nvSpPr>
        <p:spPr bwMode="auto">
          <a:xfrm>
            <a:off x="3032150" y="569524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7001" y="526613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 금액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0 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9315583" y="823387"/>
            <a:ext cx="2966587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티켓수령방법 선택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현장수령 선택 시 결제 후 예매 번호 부여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선택한 매수만큼 금액 변경됨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결제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 페이지로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33525" y="2144559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제목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119235" y="2127422"/>
            <a:ext cx="195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빛을 담은 광명 여행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495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282"/>
          <p:cNvSpPr/>
          <p:nvPr/>
        </p:nvSpPr>
        <p:spPr>
          <a:xfrm>
            <a:off x="164433" y="101997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예매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12097" y="670987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44" name="그룹 43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46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47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45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1933525" y="2542721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216332" y="258464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33525" y="2861888"/>
            <a:ext cx="11075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/>
              <a:t>뒤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자리까지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571141" y="3097185"/>
            <a:ext cx="124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216332" y="2963753"/>
            <a:ext cx="1261183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951027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08900" y="3008559"/>
            <a:ext cx="1497741" cy="223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19235" y="5579966"/>
            <a:ext cx="749614" cy="31914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085817" y="5592890"/>
            <a:ext cx="730015" cy="3062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33525" y="3586327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성인 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477515" y="3614066"/>
            <a:ext cx="517909" cy="242592"/>
            <a:chOff x="3217965" y="3358152"/>
            <a:chExt cx="1606307" cy="223542"/>
          </a:xfrm>
        </p:grpSpPr>
        <p:sp>
          <p:nvSpPr>
            <p:cNvPr id="73" name="직사각형 72"/>
            <p:cNvSpPr/>
            <p:nvPr/>
          </p:nvSpPr>
          <p:spPr>
            <a:xfrm>
              <a:off x="3217965" y="335815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매 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flipV="1">
              <a:off x="4338791" y="3411721"/>
              <a:ext cx="369302" cy="1038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606520" y="4215022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현장수령 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33525" y="3880531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청소년</a:t>
            </a:r>
            <a:endParaRPr lang="ko-KR" altLang="en-US" sz="1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477515" y="3908270"/>
            <a:ext cx="517909" cy="242592"/>
            <a:chOff x="3217965" y="3358152"/>
            <a:chExt cx="1606307" cy="223542"/>
          </a:xfrm>
        </p:grpSpPr>
        <p:sp>
          <p:nvSpPr>
            <p:cNvPr id="79" name="직사각형 78"/>
            <p:cNvSpPr/>
            <p:nvPr/>
          </p:nvSpPr>
          <p:spPr>
            <a:xfrm>
              <a:off x="3217965" y="335815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매 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이등변 삼각형 79"/>
            <p:cNvSpPr/>
            <p:nvPr/>
          </p:nvSpPr>
          <p:spPr>
            <a:xfrm flipV="1">
              <a:off x="4338791" y="3411721"/>
              <a:ext cx="369302" cy="1038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261591" y="3880531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7,000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933524" y="4200587"/>
            <a:ext cx="128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티켓수령방법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3494042" y="4298402"/>
            <a:ext cx="142090" cy="142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1904" y="43449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261591" y="3557005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11,000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109" name="Rectangle 49"/>
          <p:cNvSpPr>
            <a:spLocks noChangeArrowheads="1"/>
          </p:cNvSpPr>
          <p:nvPr/>
        </p:nvSpPr>
        <p:spPr bwMode="auto">
          <a:xfrm>
            <a:off x="1805924" y="251047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7001" y="49570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 금액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0 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9315583" y="823387"/>
            <a:ext cx="2966587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이름과 주민번호 미리 기입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수정 가능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33525" y="2144559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제목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119235" y="2127422"/>
            <a:ext cx="195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빛을 담은 광명 여행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833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12097" y="734445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 버튼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인증 팝업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주민번호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주민번호 뒷자리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번호 까지 작성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추천인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선택사항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회원가입에서 추천인 입력 시 추천인과 가입자에게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500p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적립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추천인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검색 가능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가입하기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회원가입이 완료되고 로그인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정말 취소할 것인지 확인 창 생성 후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메인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13142" y="1473247"/>
            <a:ext cx="248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5011129" y="233236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161275" y="2511207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69256" y="2478584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</a:t>
            </a:r>
            <a:r>
              <a:rPr lang="ko-KR" altLang="en-US" sz="1400" dirty="0" err="1" smtClean="0"/>
              <a:t>이메일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869256" y="2875806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3161275" y="2923368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9256" y="2072085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3152063" y="209457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74704" y="2503660"/>
            <a:ext cx="332226" cy="23886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79" y="2519500"/>
            <a:ext cx="1504950" cy="20695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58" y="2897962"/>
            <a:ext cx="1819275" cy="24894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869256" y="3327259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3161275" y="338974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03" y="3474278"/>
            <a:ext cx="1743075" cy="21791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458" y="2084283"/>
            <a:ext cx="904875" cy="263942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869256" y="3700444"/>
            <a:ext cx="11075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/>
              <a:t>뒤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자리까지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4888458" y="3935741"/>
            <a:ext cx="2444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152063" y="380230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683516" y="3847115"/>
            <a:ext cx="1497741" cy="223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61275" y="4854173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69256" y="4806197"/>
            <a:ext cx="13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추천인 </a:t>
            </a:r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865710" y="4834307"/>
            <a:ext cx="556546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49"/>
          <p:cNvSpPr>
            <a:spLocks noChangeArrowheads="1"/>
          </p:cNvSpPr>
          <p:nvPr/>
        </p:nvSpPr>
        <p:spPr bwMode="auto">
          <a:xfrm>
            <a:off x="1869256" y="477941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277579" y="3802309"/>
            <a:ext cx="428210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Rectangle 49"/>
          <p:cNvSpPr>
            <a:spLocks noChangeArrowheads="1"/>
          </p:cNvSpPr>
          <p:nvPr/>
        </p:nvSpPr>
        <p:spPr bwMode="auto">
          <a:xfrm>
            <a:off x="5139956" y="364463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Rectangle 49"/>
          <p:cNvSpPr>
            <a:spLocks noChangeArrowheads="1"/>
          </p:cNvSpPr>
          <p:nvPr/>
        </p:nvSpPr>
        <p:spPr bwMode="auto">
          <a:xfrm>
            <a:off x="4761859" y="474337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197322" y="5550313"/>
            <a:ext cx="791702" cy="31914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가입하기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163904" y="5563237"/>
            <a:ext cx="730015" cy="3062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49"/>
          <p:cNvSpPr>
            <a:spLocks noChangeArrowheads="1"/>
          </p:cNvSpPr>
          <p:nvPr/>
        </p:nvSpPr>
        <p:spPr bwMode="auto">
          <a:xfrm>
            <a:off x="3039284" y="545853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4111842" y="548836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100" name="그룹 99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102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103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101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01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22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이메일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인증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12097" y="329053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전송된 인증번호 입력 창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시간이 지나면 창이 꺼짐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재 발송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메일로 인증번호를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재 발송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시켜줌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인증 완료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후 팝업 창이 종료 되고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회원가입 페이지에서 인증되었음 을 알려줌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109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110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108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TextBox 114"/>
          <p:cNvSpPr txBox="1"/>
          <p:nvPr/>
        </p:nvSpPr>
        <p:spPr>
          <a:xfrm>
            <a:off x="3613142" y="1473247"/>
            <a:ext cx="248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116" name="Rectangle 49"/>
          <p:cNvSpPr>
            <a:spLocks noChangeArrowheads="1"/>
          </p:cNvSpPr>
          <p:nvPr/>
        </p:nvSpPr>
        <p:spPr bwMode="auto">
          <a:xfrm>
            <a:off x="5011129" y="233236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161275" y="2511207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69256" y="2478584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</a:t>
            </a:r>
            <a:r>
              <a:rPr lang="ko-KR" altLang="en-US" sz="1400" dirty="0" err="1" smtClean="0"/>
              <a:t>이메일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869256" y="2875806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3161275" y="2923368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869256" y="2072085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22" name="직사각형 121"/>
          <p:cNvSpPr/>
          <p:nvPr/>
        </p:nvSpPr>
        <p:spPr>
          <a:xfrm>
            <a:off x="3152063" y="209457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874704" y="2503660"/>
            <a:ext cx="332226" cy="23886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579" y="2519500"/>
            <a:ext cx="1504950" cy="206956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458" y="2897962"/>
            <a:ext cx="1819275" cy="248948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869256" y="3327259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127" name="직사각형 126"/>
          <p:cNvSpPr/>
          <p:nvPr/>
        </p:nvSpPr>
        <p:spPr>
          <a:xfrm>
            <a:off x="3161275" y="338974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703" y="3474278"/>
            <a:ext cx="1743075" cy="217918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8458" y="2084283"/>
            <a:ext cx="904875" cy="263942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1869256" y="3700444"/>
            <a:ext cx="11075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/>
              <a:t>뒤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자리까지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131" name="직선 연결선 130"/>
          <p:cNvCxnSpPr/>
          <p:nvPr/>
        </p:nvCxnSpPr>
        <p:spPr>
          <a:xfrm>
            <a:off x="4888458" y="3935741"/>
            <a:ext cx="2444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3152063" y="380230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683516" y="3847115"/>
            <a:ext cx="1497741" cy="223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161275" y="4854173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869256" y="4806197"/>
            <a:ext cx="13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추천인 </a:t>
            </a:r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4865710" y="4834307"/>
            <a:ext cx="556546" cy="246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277579" y="3802309"/>
            <a:ext cx="428210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Rectangle 49"/>
          <p:cNvSpPr>
            <a:spLocks noChangeArrowheads="1"/>
          </p:cNvSpPr>
          <p:nvPr/>
        </p:nvSpPr>
        <p:spPr bwMode="auto">
          <a:xfrm>
            <a:off x="5139956" y="364463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Rectangle 49"/>
          <p:cNvSpPr>
            <a:spLocks noChangeArrowheads="1"/>
          </p:cNvSpPr>
          <p:nvPr/>
        </p:nvSpPr>
        <p:spPr bwMode="auto">
          <a:xfrm>
            <a:off x="4761859" y="474337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197322" y="5550313"/>
            <a:ext cx="791702" cy="31914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가입하기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163904" y="5563237"/>
            <a:ext cx="730015" cy="3062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49"/>
          <p:cNvSpPr>
            <a:spLocks noChangeArrowheads="1"/>
          </p:cNvSpPr>
          <p:nvPr/>
        </p:nvSpPr>
        <p:spPr bwMode="auto">
          <a:xfrm>
            <a:off x="3039284" y="545853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4" name="Rectangle 49"/>
          <p:cNvSpPr>
            <a:spLocks noChangeArrowheads="1"/>
          </p:cNvSpPr>
          <p:nvPr/>
        </p:nvSpPr>
        <p:spPr bwMode="auto">
          <a:xfrm>
            <a:off x="4111842" y="548836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493378" y="1683642"/>
            <a:ext cx="3065236" cy="4044225"/>
            <a:chOff x="2896008" y="1207702"/>
            <a:chExt cx="3065236" cy="404422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2896008" y="1207702"/>
              <a:ext cx="3065236" cy="40442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62637" y="2327928"/>
              <a:ext cx="2870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이메일로</a:t>
              </a:r>
              <a:r>
                <a:rPr lang="ko-KR" altLang="en-US" sz="1050" dirty="0" smtClean="0"/>
                <a:t> 받으신 인증번호를 입력해주세요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044053" y="2728529"/>
              <a:ext cx="2707529" cy="1026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91639" y="3037115"/>
              <a:ext cx="941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인증번호</a:t>
              </a:r>
              <a:endParaRPr lang="ko-KR" altLang="en-US" sz="110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786201" y="3067467"/>
              <a:ext cx="139848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5225963" y="3069835"/>
              <a:ext cx="459846" cy="2285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재 발송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3995312" y="3831899"/>
              <a:ext cx="459846" cy="2285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4561519" y="3831899"/>
              <a:ext cx="459846" cy="228515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39266" y="3336795"/>
              <a:ext cx="227736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해당시간이 지나면 창이 꺼집니다</a:t>
              </a:r>
              <a:r>
                <a:rPr lang="en-US" altLang="ko-KR" sz="700" dirty="0" smtClean="0"/>
                <a:t>. 03:00</a:t>
              </a:r>
              <a:endParaRPr lang="ko-KR" altLang="en-US" sz="700" dirty="0"/>
            </a:p>
          </p:txBody>
        </p:sp>
        <p:sp>
          <p:nvSpPr>
            <p:cNvPr id="104" name="Rectangle 49"/>
            <p:cNvSpPr>
              <a:spLocks noChangeArrowheads="1"/>
            </p:cNvSpPr>
            <p:nvPr/>
          </p:nvSpPr>
          <p:spPr bwMode="auto">
            <a:xfrm>
              <a:off x="3710135" y="286616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5157376" y="290716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888951" y="3713194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0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 찾기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181112" y="3330569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97680" y="3246334"/>
            <a:ext cx="946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982397" y="4398672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282965" y="4409955"/>
            <a:ext cx="806849" cy="278898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181112" y="2527961"/>
            <a:ext cx="27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412097" y="329053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주민번호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주민번호 뒷자리 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개까지 작성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아이디 찾기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아이디 찾기에 필요한 정보들 입력 후 클릭 시 내 아이디 보여줌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2892450" y="433618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97680" y="3646135"/>
            <a:ext cx="11075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/>
              <a:t>뒤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자리까지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4907521" y="3881432"/>
            <a:ext cx="2444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181113" y="3748000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02579" y="3778975"/>
            <a:ext cx="1497741" cy="223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96642" y="3748000"/>
            <a:ext cx="428210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044828" y="359785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49" name="그룹 48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51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52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50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91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 찾기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12097" y="329053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주민번호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주민번호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뒷자리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개까지 작성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 클릭 시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임시 비밀번호 전송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102088" y="3002635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29705" y="2949155"/>
            <a:ext cx="946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이메일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29705" y="3369217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09" name="직사각형 108"/>
          <p:cNvSpPr/>
          <p:nvPr/>
        </p:nvSpPr>
        <p:spPr>
          <a:xfrm>
            <a:off x="3102088" y="3441425"/>
            <a:ext cx="1606305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975509" y="4663830"/>
            <a:ext cx="1210712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임시 비밀번호 전송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413990" y="4669472"/>
            <a:ext cx="806849" cy="278898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59525" y="2200027"/>
            <a:ext cx="27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2885562" y="452866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8654" y="3749202"/>
            <a:ext cx="11075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/>
              <a:t>뒤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자리까지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4828495" y="3984499"/>
            <a:ext cx="2444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102087" y="3851067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23553" y="3882042"/>
            <a:ext cx="1497741" cy="223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17616" y="3851067"/>
            <a:ext cx="428210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tangle 49"/>
          <p:cNvSpPr>
            <a:spLocks noChangeArrowheads="1"/>
          </p:cNvSpPr>
          <p:nvPr/>
        </p:nvSpPr>
        <p:spPr bwMode="auto">
          <a:xfrm>
            <a:off x="2965802" y="370092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46" name="그룹 45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48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49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47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90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공지사항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최신 순으로 정렬된 공지사항 게시판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관리자의 경우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11497"/>
              </p:ext>
            </p:extLst>
          </p:nvPr>
        </p:nvGraphicFramePr>
        <p:xfrm>
          <a:off x="333758" y="1734011"/>
          <a:ext cx="7456581" cy="382553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56581"/>
              </a:tblGrid>
              <a:tr h="4781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81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81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81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81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81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81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81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7802" y="1809576"/>
            <a:ext cx="7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번호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13853" y="1820984"/>
            <a:ext cx="7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제목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69024" y="1825754"/>
            <a:ext cx="86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작성자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1129" y="1838859"/>
            <a:ext cx="86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작성일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934" y="2274830"/>
            <a:ext cx="30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718934" y="2770861"/>
            <a:ext cx="30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18934" y="3255692"/>
            <a:ext cx="30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18934" y="3702026"/>
            <a:ext cx="30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18934" y="4197775"/>
            <a:ext cx="30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18934" y="4691909"/>
            <a:ext cx="30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718934" y="5166404"/>
            <a:ext cx="30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774515" y="2274830"/>
            <a:ext cx="3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 제목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5863" y="2258728"/>
            <a:ext cx="73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명혜림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359411" y="2265361"/>
            <a:ext cx="150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2017-07-18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774515" y="2776771"/>
            <a:ext cx="3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 제목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195863" y="2760669"/>
            <a:ext cx="73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명혜림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6359411" y="2767302"/>
            <a:ext cx="150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2017-07-12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774515" y="3278712"/>
            <a:ext cx="3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 제목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195863" y="3262610"/>
            <a:ext cx="73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명혜림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6359411" y="3269243"/>
            <a:ext cx="150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2017-07-09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774515" y="3757918"/>
            <a:ext cx="3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 제목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95863" y="3741816"/>
            <a:ext cx="73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명혜림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359411" y="3748449"/>
            <a:ext cx="150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2017-07-02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774515" y="4238021"/>
            <a:ext cx="3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 제목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95863" y="4221919"/>
            <a:ext cx="73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명혜림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59411" y="4228552"/>
            <a:ext cx="150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2017-06-28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74515" y="4730211"/>
            <a:ext cx="3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 제목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95863" y="4714109"/>
            <a:ext cx="73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명혜림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359411" y="4720742"/>
            <a:ext cx="150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2017-06-20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774515" y="5175873"/>
            <a:ext cx="34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 제목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195863" y="5159771"/>
            <a:ext cx="73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명혜림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359411" y="5166404"/>
            <a:ext cx="150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2017-06-18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34581" y="6022835"/>
            <a:ext cx="249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r>
              <a:rPr lang="en-US" altLang="ko-KR" sz="16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2 3</a:t>
            </a:r>
            <a:endParaRPr lang="ko-KR" altLang="en-US" sz="1600" dirty="0">
              <a:latin typeface="Meiryo" panose="020B0604030504040204" pitchFamily="34" charset="-128"/>
              <a:ea typeface="나눔고딕" panose="020D0604000000000000"/>
              <a:cs typeface="Meiryo" panose="020B0604030504040204" pitchFamily="34" charset="-128"/>
            </a:endParaRP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302186" y="164098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800672" y="5673850"/>
            <a:ext cx="933728" cy="28015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작성</a:t>
            </a:r>
            <a:endParaRPr kumimoji="1"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49"/>
          <p:cNvSpPr>
            <a:spLocks noChangeArrowheads="1"/>
          </p:cNvSpPr>
          <p:nvPr/>
        </p:nvSpPr>
        <p:spPr bwMode="auto">
          <a:xfrm>
            <a:off x="6621129" y="565257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70" name="그룹 69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73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75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72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9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공지사항 내부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1210" y="97023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-p</a:t>
            </a:r>
          </a:p>
          <a:p>
            <a:r>
              <a:rPr lang="ko-KR" altLang="en-US" sz="800" dirty="0" err="1" smtClean="0">
                <a:solidFill>
                  <a:schemeClr val="bg1"/>
                </a:solidFill>
              </a:rPr>
              <a:t>플친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991367" y="2472493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 내부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수정 버튼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관리자의 경우 생성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 클릭 시 공지사항 내부 수정 페이지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 내부 삭제 버튼 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관리자의 경우 생성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 클릭 시 삭제 확인 팝업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 시 삭제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 내부 목록 버튼 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관리자의 경우 생성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 클릭 시 공지 사항 페이지로 이동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16893" y="1474353"/>
            <a:ext cx="5446143" cy="4783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7818" y="1480853"/>
            <a:ext cx="1244159" cy="854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16641" y="1912320"/>
            <a:ext cx="544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6232" y="15339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cxnSp>
        <p:nvCxnSpPr>
          <p:cNvPr id="116" name="직선 연결선 115"/>
          <p:cNvCxnSpPr/>
          <p:nvPr/>
        </p:nvCxnSpPr>
        <p:spPr>
          <a:xfrm>
            <a:off x="1316641" y="2335230"/>
            <a:ext cx="544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633382" y="198131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624205" y="1480853"/>
            <a:ext cx="731520" cy="431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675909" y="15339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등록일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77872" y="1589555"/>
            <a:ext cx="1023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2017-07-18</a:t>
            </a:r>
            <a:endParaRPr lang="ko-KR" altLang="en-US" sz="1050" dirty="0"/>
          </a:p>
        </p:txBody>
      </p:sp>
      <p:cxnSp>
        <p:nvCxnSpPr>
          <p:cNvPr id="131" name="직선 연결선 130"/>
          <p:cNvCxnSpPr/>
          <p:nvPr/>
        </p:nvCxnSpPr>
        <p:spPr>
          <a:xfrm>
            <a:off x="1316641" y="5909310"/>
            <a:ext cx="544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3389388" y="5977890"/>
            <a:ext cx="565320" cy="211550"/>
          </a:xfrm>
          <a:prstGeom prst="roundRect">
            <a:avLst>
              <a:gd name="adj" fmla="val 747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041303" y="5977890"/>
            <a:ext cx="565320" cy="211550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4667192" y="5977890"/>
            <a:ext cx="565320" cy="211550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49"/>
          <p:cNvSpPr>
            <a:spLocks noChangeArrowheads="1"/>
          </p:cNvSpPr>
          <p:nvPr/>
        </p:nvSpPr>
        <p:spPr bwMode="auto">
          <a:xfrm>
            <a:off x="3291363" y="588789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91190" y="9657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-p</a:t>
            </a:r>
          </a:p>
          <a:p>
            <a:r>
              <a:rPr lang="ko-KR" altLang="en-US" sz="800" dirty="0" err="1" smtClean="0">
                <a:solidFill>
                  <a:schemeClr val="bg1"/>
                </a:solidFill>
              </a:rPr>
              <a:t>플친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936364" y="588789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4603524" y="588789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50" name="그룹 49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52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53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51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65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비회원 주문확인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12097" y="329053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비회원 이름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예매내역 조회에 필요한 자신의 이름 작성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비회원 비밀번호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예매내역 조회에 필요한 자신이 주민등록번호를 뒷자리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개까지 작성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 확인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비회원 예매내역조회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67472" y="349443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5835" y="3442364"/>
            <a:ext cx="703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1225888" y="335236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4221265" y="334109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1210" y="97023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-p</a:t>
            </a:r>
          </a:p>
          <a:p>
            <a:r>
              <a:rPr lang="ko-KR" altLang="en-US" sz="800" dirty="0" err="1" smtClean="0">
                <a:solidFill>
                  <a:schemeClr val="bg1"/>
                </a:solidFill>
              </a:rPr>
              <a:t>플친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70626" y="2502143"/>
            <a:ext cx="248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비회원 예매확인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284039" y="3817027"/>
            <a:ext cx="11075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/>
              <a:t>뒤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자리까지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4093880" y="4052324"/>
            <a:ext cx="2444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367472" y="3918892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88938" y="3949867"/>
            <a:ext cx="1497741" cy="223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83001" y="3918892"/>
            <a:ext cx="428210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2231187" y="376875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36630" y="3457011"/>
            <a:ext cx="964858" cy="692951"/>
          </a:xfrm>
          <a:prstGeom prst="round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예매확인</a:t>
            </a:r>
            <a:endParaRPr lang="ko-KR" altLang="en-US" sz="14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50" name="그룹 49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52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53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51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0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104378" y="2883918"/>
            <a:ext cx="2683968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알림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새로운 알림이 생기면 새 알림의 숫자 표시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알림 창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아이디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주문내역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포인트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기프트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카드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행사등록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권한이 있는 사용자만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드롭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다운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다녀온 문화 행사를 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,3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,6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,1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이상으로 정렬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완료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예정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내가 다녀온 문화 행사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예매한 문화행사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한 문화 행사의 리스트를 보여줌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후기를 작성하지 않은 문화 행사의 경우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문화 행사 내부 페이지의 후기 작성으로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2898" y="670987"/>
            <a:ext cx="2627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완료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예정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찜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완료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41920" y="2122691"/>
            <a:ext cx="1022303" cy="250403"/>
            <a:chOff x="2614637" y="4830181"/>
            <a:chExt cx="1022303" cy="250403"/>
          </a:xfrm>
        </p:grpSpPr>
        <p:grpSp>
          <p:nvGrpSpPr>
            <p:cNvPr id="5" name="그룹 4"/>
            <p:cNvGrpSpPr/>
            <p:nvPr/>
          </p:nvGrpSpPr>
          <p:grpSpPr>
            <a:xfrm>
              <a:off x="2614637" y="4830181"/>
              <a:ext cx="1022303" cy="250403"/>
              <a:chOff x="2614637" y="4830181"/>
              <a:chExt cx="1022303" cy="25040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614637" y="4838648"/>
                <a:ext cx="1022303" cy="241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개월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63853" y="4830181"/>
                <a:ext cx="170465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이등변 삼각형 8"/>
            <p:cNvSpPr/>
            <p:nvPr/>
          </p:nvSpPr>
          <p:spPr>
            <a:xfrm flipV="1">
              <a:off x="3485585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5073436" y="2010675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63678" y="2010675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62073" y="2010675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20" y="2597388"/>
            <a:ext cx="1048993" cy="1430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19" y="4269501"/>
            <a:ext cx="1048994" cy="143022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534014" y="2576852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34013" y="2597388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</a:t>
            </a:r>
            <a:r>
              <a:rPr lang="en-US" altLang="ko-KR" sz="1200" dirty="0" smtClean="0"/>
              <a:t>G-POP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STAR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2017-06-12 ~ 2017-06-13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3,000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광명시 </a:t>
            </a:r>
            <a:r>
              <a:rPr lang="en-US" altLang="ko-KR" sz="1200" dirty="0" smtClean="0"/>
              <a:t>K –POP STAR!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534014" y="4248965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534013" y="4269501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COMMUNITY ART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2017-06-15 ~ 2017-06-20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6,000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COMMUNITY ART!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1920" y="2370032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1920" y="2621479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1920" y="2874539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년이상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029780" y="186563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518564" y="197780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36684" y="2875873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 작성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10863" y="5992661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5413464" y="277641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42" name="그룹 41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49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6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05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58" name="Picture 4" descr="관련 이미지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ctangle 49"/>
          <p:cNvSpPr>
            <a:spLocks noChangeArrowheads="1"/>
          </p:cNvSpPr>
          <p:nvPr/>
        </p:nvSpPr>
        <p:spPr bwMode="auto">
          <a:xfrm>
            <a:off x="6564288" y="88449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Rectangle 49"/>
          <p:cNvSpPr>
            <a:spLocks noChangeArrowheads="1"/>
          </p:cNvSpPr>
          <p:nvPr/>
        </p:nvSpPr>
        <p:spPr bwMode="auto">
          <a:xfrm>
            <a:off x="6971577" y="87983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82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991367" y="243086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 날짜 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행사 임박 날짜 순으로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 가능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예매취소페이지로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2898" y="670987"/>
            <a:ext cx="2627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완료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예정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찜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예정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019487" y="2059767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09729" y="2059767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08124" y="2059767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71" y="2508206"/>
            <a:ext cx="1048993" cy="1430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70" y="4180319"/>
            <a:ext cx="1048994" cy="143022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80065" y="2487670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064" y="2578527"/>
            <a:ext cx="4426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오리문화제</a:t>
            </a:r>
            <a:endParaRPr lang="en-US" altLang="ko-KR" sz="1200" dirty="0" smtClean="0"/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2017-07-20 ~ 2017-07-23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2,000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문화제를 찾아서</a:t>
            </a:r>
            <a:endParaRPr lang="en-US" altLang="ko-KR" sz="1200" dirty="0" smtClean="0"/>
          </a:p>
          <a:p>
            <a:r>
              <a:rPr lang="ko-KR" altLang="en-US" sz="1200" dirty="0" smtClean="0"/>
              <a:t>예매 번호 </a:t>
            </a:r>
            <a:r>
              <a:rPr lang="en-US" altLang="ko-KR" sz="1200" dirty="0" smtClean="0"/>
              <a:t>: 12345678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480065" y="4159783"/>
            <a:ext cx="4426315" cy="1450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480064" y="4240654"/>
            <a:ext cx="4426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인문학콘서트</a:t>
            </a:r>
            <a:endParaRPr lang="en-US" altLang="ko-KR" sz="1200" dirty="0" smtClean="0"/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2017-07-28 ~ 2017-07-30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7,000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배우자 인문학</a:t>
            </a:r>
            <a:endParaRPr lang="en-US" altLang="ko-KR" sz="1200" dirty="0" smtClean="0"/>
          </a:p>
          <a:p>
            <a:r>
              <a:rPr lang="ko-KR" altLang="en-US" sz="1200" dirty="0" smtClean="0"/>
              <a:t>예매 번호 </a:t>
            </a:r>
            <a:r>
              <a:rPr lang="en-US" altLang="ko-KR" sz="1200" dirty="0" smtClean="0"/>
              <a:t>: 9876542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70" y="2504492"/>
            <a:ext cx="1064683" cy="15215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225" y="4173258"/>
            <a:ext cx="1083228" cy="143728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5949970" y="2978552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49970" y="4643742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5800667" y="287791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10863" y="6002720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87971" y="2059767"/>
            <a:ext cx="1022303" cy="250403"/>
            <a:chOff x="2614637" y="4830181"/>
            <a:chExt cx="1022303" cy="250403"/>
          </a:xfrm>
        </p:grpSpPr>
        <p:grpSp>
          <p:nvGrpSpPr>
            <p:cNvPr id="5" name="그룹 4"/>
            <p:cNvGrpSpPr/>
            <p:nvPr/>
          </p:nvGrpSpPr>
          <p:grpSpPr>
            <a:xfrm>
              <a:off x="2614637" y="4830181"/>
              <a:ext cx="1022303" cy="250403"/>
              <a:chOff x="2614637" y="4830181"/>
              <a:chExt cx="1022303" cy="25040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614637" y="4838648"/>
                <a:ext cx="1022303" cy="241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예매날짜순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63853" y="4830181"/>
                <a:ext cx="170465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이등변 삼각형 8"/>
            <p:cNvSpPr/>
            <p:nvPr/>
          </p:nvSpPr>
          <p:spPr>
            <a:xfrm flipV="1">
              <a:off x="3485585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87971" y="2307108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498276" y="193945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70" name="그룹 69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75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4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72" name="Picture 4" descr="관련 이미지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92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991367" y="256488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한 문화행사들을 찜 한 날짜순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행사임박날짜순 으로 보여준다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문화행사의 예매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한 문화행사를 찜 목록에서 삭제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51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22898" y="670987"/>
            <a:ext cx="242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완료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예정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찜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찜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3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69" y="9275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81043" y="1889501"/>
            <a:ext cx="1022303" cy="250403"/>
            <a:chOff x="2614637" y="4830181"/>
            <a:chExt cx="1022303" cy="250403"/>
          </a:xfrm>
        </p:grpSpPr>
        <p:grpSp>
          <p:nvGrpSpPr>
            <p:cNvPr id="5" name="그룹 4"/>
            <p:cNvGrpSpPr/>
            <p:nvPr/>
          </p:nvGrpSpPr>
          <p:grpSpPr>
            <a:xfrm>
              <a:off x="2614637" y="4830181"/>
              <a:ext cx="1022303" cy="250403"/>
              <a:chOff x="2614637" y="4830181"/>
              <a:chExt cx="1022303" cy="25040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614637" y="4838648"/>
                <a:ext cx="1022303" cy="241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찜 날짜순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63853" y="4830181"/>
                <a:ext cx="170465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이등변 삼각형 8"/>
            <p:cNvSpPr/>
            <p:nvPr/>
          </p:nvSpPr>
          <p:spPr>
            <a:xfrm flipV="1">
              <a:off x="3485585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5112559" y="1889501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02801" y="1889501"/>
            <a:ext cx="798396" cy="29018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1196" y="1889501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4" y="2668065"/>
            <a:ext cx="1048993" cy="13853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43" y="4237206"/>
            <a:ext cx="1048994" cy="138538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89138" y="2648173"/>
            <a:ext cx="4426315" cy="1405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89137" y="2623221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송년음악회</a:t>
            </a:r>
            <a:endParaRPr lang="en-US" altLang="ko-KR" sz="1200" dirty="0" smtClean="0"/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2017-08-23 ~ 2017-08-23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3,000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음악회</a:t>
            </a:r>
            <a:endParaRPr lang="en-US" altLang="ko-KR" sz="12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989138" y="4217314"/>
            <a:ext cx="4426315" cy="1405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989137" y="4192362"/>
            <a:ext cx="442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LOVE concert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2017-09-10 ~ 2017-09-30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7,000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콘서트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81043" y="2136842"/>
            <a:ext cx="849216" cy="24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43" y="2667215"/>
            <a:ext cx="1064683" cy="14738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298" y="4230367"/>
            <a:ext cx="1083228" cy="13922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081" y="2667214"/>
            <a:ext cx="1080445" cy="14738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298" y="4230366"/>
            <a:ext cx="1091890" cy="1392222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5382159" y="3080255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04" y="3444011"/>
            <a:ext cx="806849" cy="278898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 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520937" y="175362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5292464" y="299418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5275229" y="335307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382159" y="4518747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395504" y="4882503"/>
            <a:ext cx="806849" cy="278898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 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810863" y="5915967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48" name="그룹 47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69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73" name="그림 7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74" name="TextBox 73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68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57" name="Picture 4" descr="관련 이미지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9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2" name="Placeholder Picture"/>
          <p:cNvGrpSpPr>
            <a:grpSpLocks noChangeAspect="1"/>
          </p:cNvGrpSpPr>
          <p:nvPr/>
        </p:nvGrpSpPr>
        <p:grpSpPr bwMode="auto">
          <a:xfrm>
            <a:off x="4881985" y="2437425"/>
            <a:ext cx="1171038" cy="892436"/>
            <a:chOff x="570514" y="1497823"/>
            <a:chExt cx="1607829" cy="1147309"/>
          </a:xfrm>
        </p:grpSpPr>
        <p:sp>
          <p:nvSpPr>
            <p:cNvPr id="24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5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12229" y="2901219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이메일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680115" y="2948781"/>
            <a:ext cx="1606307" cy="2235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gractor@naver.com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3486" y="2518827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2680115" y="2549454"/>
            <a:ext cx="1606307" cy="2235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34200" y="4141903"/>
            <a:ext cx="1007613" cy="252706"/>
          </a:xfrm>
          <a:prstGeom prst="roundRect">
            <a:avLst>
              <a:gd name="adj" fmla="val 7475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72877" y="3334567"/>
            <a:ext cx="10930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뒷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자리까지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2713032" y="3436317"/>
            <a:ext cx="758140" cy="2463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951027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64493" y="1856574"/>
            <a:ext cx="248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회원정보</a:t>
            </a:r>
            <a:endParaRPr lang="ko-KR" altLang="en-US" sz="1600" dirty="0"/>
          </a:p>
        </p:txBody>
      </p:sp>
      <p:sp>
        <p:nvSpPr>
          <p:cNvPr id="114" name="Rectangle 49"/>
          <p:cNvSpPr>
            <a:spLocks noChangeArrowheads="1"/>
          </p:cNvSpPr>
          <p:nvPr/>
        </p:nvSpPr>
        <p:spPr bwMode="auto">
          <a:xfrm>
            <a:off x="4246651" y="318904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15" name="Rectangle 49"/>
          <p:cNvSpPr>
            <a:spLocks noChangeArrowheads="1"/>
          </p:cNvSpPr>
          <p:nvPr/>
        </p:nvSpPr>
        <p:spPr bwMode="auto">
          <a:xfrm>
            <a:off x="1687027" y="412857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84991" y="791064"/>
            <a:ext cx="2817999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생년월일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성별의 경우 수정 불가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팝업 창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본인 확인을 위한 비밀번호 확인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144397" y="2373059"/>
            <a:ext cx="2421625" cy="1627137"/>
            <a:chOff x="9157844" y="4065460"/>
            <a:chExt cx="2421625" cy="1627137"/>
          </a:xfrm>
        </p:grpSpPr>
        <p:sp>
          <p:nvSpPr>
            <p:cNvPr id="117" name="직사각형 116"/>
            <p:cNvSpPr/>
            <p:nvPr/>
          </p:nvSpPr>
          <p:spPr>
            <a:xfrm>
              <a:off x="9157844" y="4065460"/>
              <a:ext cx="2421625" cy="1627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9831360" y="5352753"/>
              <a:ext cx="431123" cy="2022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확인</a:t>
              </a:r>
              <a:endParaRPr lang="ko-KR" altLang="en-US" sz="800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0485265" y="5352753"/>
              <a:ext cx="431123" cy="2022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  <p:sp>
          <p:nvSpPr>
            <p:cNvPr id="120" name="Text Box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9328962" y="4621366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변경할 비밀번호를 입력하세요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9328962" y="4962210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입력한 비밀번호를 확인해주세요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233" y="4986227"/>
              <a:ext cx="224286" cy="182232"/>
            </a:xfrm>
            <a:prstGeom prst="rect">
              <a:avLst/>
            </a:prstGeom>
          </p:spPr>
        </p:pic>
        <p:sp>
          <p:nvSpPr>
            <p:cNvPr id="125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9328961" y="4255576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현재 비밀번호를 입력하세요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233" y="4308098"/>
              <a:ext cx="224286" cy="182232"/>
            </a:xfrm>
            <a:prstGeom prst="rect">
              <a:avLst/>
            </a:prstGeom>
          </p:spPr>
        </p:pic>
      </p:grpSp>
      <p:sp>
        <p:nvSpPr>
          <p:cNvPr id="150" name="TextBox 149"/>
          <p:cNvSpPr txBox="1"/>
          <p:nvPr/>
        </p:nvSpPr>
        <p:spPr>
          <a:xfrm>
            <a:off x="3443259" y="3360966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1" name="직사각형 150"/>
          <p:cNvSpPr/>
          <p:nvPr/>
        </p:nvSpPr>
        <p:spPr>
          <a:xfrm>
            <a:off x="3653188" y="3436317"/>
            <a:ext cx="379763" cy="2463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015767" y="3473827"/>
            <a:ext cx="1497741" cy="22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88" name="그룹 87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93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95" name="그림 9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96" name="TextBox 95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92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90" name="Picture 4" descr="관련 이미지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3640271" y="4150868"/>
            <a:ext cx="1007613" cy="252706"/>
          </a:xfrm>
          <a:prstGeom prst="roundRect">
            <a:avLst>
              <a:gd name="adj" fmla="val 7475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사이트 탈퇴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3354462" y="400306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1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24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 확인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1075" y="3064476"/>
            <a:ext cx="316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본인확인을 위해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입력해주세요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2317508" y="3896498"/>
            <a:ext cx="2652584" cy="3295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112323" y="3904736"/>
            <a:ext cx="541509" cy="3019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lang="ko-KR" altLang="en-US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947120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확인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비밀번호가 올바른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경우에 진짜 탈퇴할 것인지 의사를 묻는 팝업 생성 후 확인 클릭 시 탈퇴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 찾기 페이지로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잘못된 비밀번호를 입력하였을 경우 생성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Rectangle 49"/>
          <p:cNvSpPr>
            <a:spLocks noChangeArrowheads="1"/>
          </p:cNvSpPr>
          <p:nvPr/>
        </p:nvSpPr>
        <p:spPr bwMode="auto">
          <a:xfrm>
            <a:off x="5653832" y="380649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70834" y="4649538"/>
            <a:ext cx="267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잘못된 비밀번호입니다</a:t>
            </a:r>
            <a:r>
              <a:rPr lang="en-US" altLang="ko-KR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!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  <a:p>
            <a:endParaRPr lang="ko-KR" altLang="en-US" sz="1000" dirty="0"/>
          </a:p>
        </p:txBody>
      </p:sp>
      <p:sp>
        <p:nvSpPr>
          <p:cNvPr id="92" name="Rectangle 49"/>
          <p:cNvSpPr>
            <a:spLocks noChangeArrowheads="1"/>
          </p:cNvSpPr>
          <p:nvPr/>
        </p:nvSpPr>
        <p:spPr bwMode="auto">
          <a:xfrm>
            <a:off x="2114387" y="437181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74903" y="4352401"/>
            <a:ext cx="1854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2114387" y="471058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34" name="그룹 33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39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38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36" name="Picture 4" descr="관련 이미지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22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적립 내역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사용 내역 탭으로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내역의 리스트를 보여줌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898" y="670987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포인트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01188" y="1904199"/>
            <a:ext cx="909174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적립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0362" y="1904199"/>
            <a:ext cx="909174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069" y="1579339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 포인트</a:t>
            </a:r>
            <a:r>
              <a:rPr lang="en-US" altLang="ko-KR" sz="1200" dirty="0" smtClean="0"/>
              <a:t>: 1000p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74062" y="2623502"/>
            <a:ext cx="7020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회원님의 추천으로 </a:t>
            </a:r>
            <a:r>
              <a:rPr lang="en-US" altLang="ko-KR" sz="1200" dirty="0" err="1" smtClean="0"/>
              <a:t>gractor</a:t>
            </a:r>
            <a:r>
              <a:rPr lang="ko-KR" altLang="en-US" sz="1200" dirty="0" smtClean="0"/>
              <a:t>님이 가입하셨습니다</a:t>
            </a:r>
            <a:r>
              <a:rPr lang="en-US" altLang="ko-KR" sz="1200" dirty="0" smtClean="0"/>
              <a:t>!            +500p             </a:t>
            </a:r>
            <a:r>
              <a:rPr lang="en-US" altLang="ko-KR" sz="1200" dirty="0" err="1" smtClean="0"/>
              <a:t>500p</a:t>
            </a:r>
            <a:r>
              <a:rPr lang="en-US" altLang="ko-KR" sz="1200" dirty="0" smtClean="0"/>
              <a:t>          2017.07.17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4727" y="2306821"/>
            <a:ext cx="6933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적립 내역                                                          적립 포인트     누적 포인트      적립 날짜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74062" y="2917815"/>
            <a:ext cx="7043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광명뮤지컬 후기 작성</a:t>
            </a:r>
            <a:r>
              <a:rPr lang="en-US" altLang="ko-KR" sz="1200" dirty="0" smtClean="0"/>
              <a:t>                                              +100p             </a:t>
            </a:r>
            <a:r>
              <a:rPr lang="en-US" altLang="ko-KR" sz="1200" dirty="0"/>
              <a:t>6</a:t>
            </a:r>
            <a:r>
              <a:rPr lang="en-US" altLang="ko-KR" sz="1200" dirty="0" smtClean="0"/>
              <a:t>00p          2017.07.17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74062" y="3204634"/>
            <a:ext cx="709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회원님의 홍보로 광명뮤지컬이 예매되었습니다</a:t>
            </a:r>
            <a:r>
              <a:rPr lang="en-US" altLang="ko-KR" sz="1200" dirty="0" smtClean="0"/>
              <a:t>!             +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00p             800p          2017.07.18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74062" y="3473066"/>
            <a:ext cx="709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회원님의 홍보로 광명뮤지컬이 예매되었습니다</a:t>
            </a:r>
            <a:r>
              <a:rPr lang="en-US" altLang="ko-KR" sz="1200" dirty="0" smtClean="0"/>
              <a:t>!             +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00p            1000p          2017.07.19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829525" y="5793961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적립 내역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49"/>
          <p:cNvSpPr>
            <a:spLocks noChangeArrowheads="1"/>
          </p:cNvSpPr>
          <p:nvPr/>
        </p:nvSpPr>
        <p:spPr bwMode="auto">
          <a:xfrm>
            <a:off x="600210" y="185148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31" name="그룹 30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36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35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33" name="Picture 4" descr="관련 이미지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8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991367" y="2501438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카드 보내기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받은 카드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보낸 카드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사용 내역 리스트를 보여주는 탭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카드 내부 팝업 생성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51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22898" y="670987"/>
            <a:ext cx="292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기프트카드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받은 카드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3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69" y="9275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801188" y="2949939"/>
            <a:ext cx="909174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0362" y="2949939"/>
            <a:ext cx="909174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13438" y="5793961"/>
            <a:ext cx="2787504" cy="22428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</a:t>
            </a:r>
            <a:r>
              <a:rPr kumimoji="1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기프트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카드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https://www.paintnite.com/static/img/gift-card-rotate-2a03605b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6" y="1382123"/>
            <a:ext cx="1859619" cy="12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7149" y="2577605"/>
            <a:ext cx="2286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기프트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카드로 마음을 전하세요</a:t>
            </a:r>
            <a:r>
              <a:rPr lang="en-US" altLang="ko-KR" sz="1100" dirty="0" smtClean="0">
                <a:sym typeface="Wingdings" panose="05000000000000000000" pitchFamily="2" charset="2"/>
              </a:rPr>
              <a:t>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19536" y="2949939"/>
            <a:ext cx="909174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Placeholder Picture"/>
          <p:cNvGrpSpPr>
            <a:grpSpLocks noChangeAspect="1"/>
          </p:cNvGrpSpPr>
          <p:nvPr/>
        </p:nvGrpSpPr>
        <p:grpSpPr bwMode="auto">
          <a:xfrm>
            <a:off x="801188" y="3305777"/>
            <a:ext cx="1776335" cy="1023627"/>
            <a:chOff x="508000" y="1397000"/>
            <a:chExt cx="1732859" cy="1309029"/>
          </a:xfrm>
        </p:grpSpPr>
        <p:sp>
          <p:nvSpPr>
            <p:cNvPr id="3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3195" y="4625872"/>
            <a:ext cx="15440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보낸 사람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Gractor</a:t>
            </a:r>
            <a:endParaRPr lang="en-US" altLang="ko-KR" sz="1050" dirty="0" smtClean="0"/>
          </a:p>
          <a:p>
            <a:r>
              <a:rPr lang="ko-KR" altLang="en-US" sz="1050" dirty="0" smtClean="0"/>
              <a:t>수신 날짜 </a:t>
            </a:r>
            <a:r>
              <a:rPr lang="en-US" altLang="ko-KR" sz="1050" dirty="0" smtClean="0"/>
              <a:t>: 2017.07.18</a:t>
            </a:r>
          </a:p>
          <a:p>
            <a:r>
              <a:rPr lang="ko-KR" altLang="en-US" sz="1050" dirty="0" smtClean="0"/>
              <a:t>잔여 포인트 </a:t>
            </a:r>
            <a:r>
              <a:rPr lang="en-US" altLang="ko-KR" sz="1050" dirty="0" smtClean="0"/>
              <a:t>: 10000p</a:t>
            </a:r>
            <a:endParaRPr lang="ko-KR" altLang="en-US" sz="1050" dirty="0"/>
          </a:p>
        </p:txBody>
      </p:sp>
      <p:grpSp>
        <p:nvGrpSpPr>
          <p:cNvPr id="40" name="Placeholder Picture"/>
          <p:cNvGrpSpPr>
            <a:grpSpLocks noChangeAspect="1"/>
          </p:cNvGrpSpPr>
          <p:nvPr/>
        </p:nvGrpSpPr>
        <p:grpSpPr bwMode="auto">
          <a:xfrm>
            <a:off x="3158939" y="3305777"/>
            <a:ext cx="1776335" cy="1023627"/>
            <a:chOff x="508000" y="1397000"/>
            <a:chExt cx="1732859" cy="1309029"/>
          </a:xfrm>
        </p:grpSpPr>
        <p:sp>
          <p:nvSpPr>
            <p:cNvPr id="41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2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3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130946" y="4625872"/>
            <a:ext cx="15440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보낸 사람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Gractor</a:t>
            </a:r>
            <a:endParaRPr lang="en-US" altLang="ko-KR" sz="1050" dirty="0" smtClean="0"/>
          </a:p>
          <a:p>
            <a:r>
              <a:rPr lang="ko-KR" altLang="en-US" sz="1050" dirty="0" smtClean="0"/>
              <a:t>수신 날짜 </a:t>
            </a:r>
            <a:r>
              <a:rPr lang="en-US" altLang="ko-KR" sz="1050" dirty="0" smtClean="0"/>
              <a:t>: 2017.07.18</a:t>
            </a:r>
          </a:p>
          <a:p>
            <a:r>
              <a:rPr lang="ko-KR" altLang="en-US" sz="1050" dirty="0"/>
              <a:t>잔여 포인트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10000p</a:t>
            </a:r>
            <a:endParaRPr lang="ko-KR" altLang="en-US" sz="1050" dirty="0"/>
          </a:p>
        </p:txBody>
      </p:sp>
      <p:grpSp>
        <p:nvGrpSpPr>
          <p:cNvPr id="45" name="Placeholder Picture"/>
          <p:cNvGrpSpPr>
            <a:grpSpLocks noChangeAspect="1"/>
          </p:cNvGrpSpPr>
          <p:nvPr/>
        </p:nvGrpSpPr>
        <p:grpSpPr bwMode="auto">
          <a:xfrm>
            <a:off x="5544683" y="3305777"/>
            <a:ext cx="1776335" cy="1023627"/>
            <a:chOff x="508000" y="1397000"/>
            <a:chExt cx="1732859" cy="1309029"/>
          </a:xfrm>
        </p:grpSpPr>
        <p:sp>
          <p:nvSpPr>
            <p:cNvPr id="4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8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9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516690" y="4625872"/>
            <a:ext cx="15440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보낸 사람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Gractor</a:t>
            </a:r>
            <a:endParaRPr lang="en-US" altLang="ko-KR" sz="1050" dirty="0" smtClean="0"/>
          </a:p>
          <a:p>
            <a:r>
              <a:rPr lang="ko-KR" altLang="en-US" sz="1050" dirty="0" smtClean="0"/>
              <a:t>수신 날짜 </a:t>
            </a:r>
            <a:r>
              <a:rPr lang="en-US" altLang="ko-KR" sz="1050" dirty="0" smtClean="0"/>
              <a:t>: 2017.07.18</a:t>
            </a:r>
          </a:p>
          <a:p>
            <a:r>
              <a:rPr lang="ko-KR" altLang="en-US" sz="1050" dirty="0"/>
              <a:t>잔여 포인트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10000p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773195" y="437358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선물이야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130946" y="437358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선물이야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525253" y="437358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선물이야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  <p:sp>
        <p:nvSpPr>
          <p:cNvPr id="67" name="Rectangle 49"/>
          <p:cNvSpPr>
            <a:spLocks noChangeArrowheads="1"/>
          </p:cNvSpPr>
          <p:nvPr/>
        </p:nvSpPr>
        <p:spPr bwMode="auto">
          <a:xfrm>
            <a:off x="818347" y="143305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593302" y="296340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602351" y="338902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77" name="그룹 76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82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81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8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79" name="Picture 4" descr="관련 이미지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97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991367" y="2677055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팝업 외의 위치 클릭 시 팝업 닫음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898" y="670987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기프트카드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받은 카드 팝업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01188" y="2949939"/>
            <a:ext cx="909174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0362" y="2949939"/>
            <a:ext cx="909174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13438" y="5793961"/>
            <a:ext cx="2787504" cy="22428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</a:t>
            </a:r>
            <a:r>
              <a:rPr kumimoji="1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기프트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카드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https://www.paintnite.com/static/img/gift-card-rotate-2a03605b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6" y="1382123"/>
            <a:ext cx="1859619" cy="12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7149" y="2577605"/>
            <a:ext cx="2286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기프트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카드로 마음을 전하세요</a:t>
            </a:r>
            <a:r>
              <a:rPr lang="en-US" altLang="ko-KR" sz="1100" dirty="0" smtClean="0">
                <a:sym typeface="Wingdings" panose="05000000000000000000" pitchFamily="2" charset="2"/>
              </a:rPr>
              <a:t>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19536" y="2949939"/>
            <a:ext cx="909174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Placeholder Picture"/>
          <p:cNvGrpSpPr>
            <a:grpSpLocks noChangeAspect="1"/>
          </p:cNvGrpSpPr>
          <p:nvPr/>
        </p:nvGrpSpPr>
        <p:grpSpPr bwMode="auto">
          <a:xfrm>
            <a:off x="801188" y="3305777"/>
            <a:ext cx="1776335" cy="1023627"/>
            <a:chOff x="508000" y="1397000"/>
            <a:chExt cx="1732859" cy="1309029"/>
          </a:xfrm>
        </p:grpSpPr>
        <p:sp>
          <p:nvSpPr>
            <p:cNvPr id="3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3195" y="4375538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보낸 사람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Gractor</a:t>
            </a:r>
            <a:endParaRPr lang="en-US" altLang="ko-KR" sz="1050" dirty="0" smtClean="0"/>
          </a:p>
          <a:p>
            <a:r>
              <a:rPr lang="ko-KR" altLang="en-US" sz="1050" dirty="0" smtClean="0"/>
              <a:t>수신 날짜 </a:t>
            </a:r>
            <a:r>
              <a:rPr lang="en-US" altLang="ko-KR" sz="1050" dirty="0" smtClean="0"/>
              <a:t>: 2017.07.18</a:t>
            </a:r>
            <a:endParaRPr lang="ko-KR" altLang="en-US" sz="1050" dirty="0"/>
          </a:p>
        </p:txBody>
      </p:sp>
      <p:grpSp>
        <p:nvGrpSpPr>
          <p:cNvPr id="40" name="Placeholder Picture"/>
          <p:cNvGrpSpPr>
            <a:grpSpLocks noChangeAspect="1"/>
          </p:cNvGrpSpPr>
          <p:nvPr/>
        </p:nvGrpSpPr>
        <p:grpSpPr bwMode="auto">
          <a:xfrm>
            <a:off x="3158939" y="3305777"/>
            <a:ext cx="1776335" cy="1023627"/>
            <a:chOff x="508000" y="1397000"/>
            <a:chExt cx="1732859" cy="1309029"/>
          </a:xfrm>
        </p:grpSpPr>
        <p:sp>
          <p:nvSpPr>
            <p:cNvPr id="41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2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3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130946" y="4375538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보낸 사람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Gractor</a:t>
            </a:r>
            <a:endParaRPr lang="en-US" altLang="ko-KR" sz="1050" dirty="0" smtClean="0"/>
          </a:p>
          <a:p>
            <a:r>
              <a:rPr lang="ko-KR" altLang="en-US" sz="1050" dirty="0" smtClean="0"/>
              <a:t>수신 날짜 </a:t>
            </a:r>
            <a:r>
              <a:rPr lang="en-US" altLang="ko-KR" sz="1050" dirty="0" smtClean="0"/>
              <a:t>: 2017.07.18</a:t>
            </a:r>
            <a:endParaRPr lang="ko-KR" altLang="en-US" sz="1050" dirty="0"/>
          </a:p>
        </p:txBody>
      </p:sp>
      <p:grpSp>
        <p:nvGrpSpPr>
          <p:cNvPr id="45" name="Placeholder Picture"/>
          <p:cNvGrpSpPr>
            <a:grpSpLocks noChangeAspect="1"/>
          </p:cNvGrpSpPr>
          <p:nvPr/>
        </p:nvGrpSpPr>
        <p:grpSpPr bwMode="auto">
          <a:xfrm>
            <a:off x="5544683" y="3305777"/>
            <a:ext cx="1776335" cy="1023627"/>
            <a:chOff x="508000" y="1397000"/>
            <a:chExt cx="1732859" cy="1309029"/>
          </a:xfrm>
        </p:grpSpPr>
        <p:sp>
          <p:nvSpPr>
            <p:cNvPr id="4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8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9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516690" y="4375538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보낸 사람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Gractor</a:t>
            </a:r>
            <a:endParaRPr lang="en-US" altLang="ko-KR" sz="1050" dirty="0" smtClean="0"/>
          </a:p>
          <a:p>
            <a:r>
              <a:rPr lang="ko-KR" altLang="en-US" sz="1050" dirty="0" smtClean="0"/>
              <a:t>수신 날짜 </a:t>
            </a:r>
            <a:r>
              <a:rPr lang="en-US" altLang="ko-KR" sz="1050" dirty="0" smtClean="0"/>
              <a:t>: 2017.07.18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164180" y="1270260"/>
            <a:ext cx="7809436" cy="5233323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5775" y="1962403"/>
            <a:ext cx="5709036" cy="32155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 descr="Your eGift Card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67" y="2086553"/>
            <a:ext cx="5510159" cy="29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51408" y="2756665"/>
            <a:ext cx="15664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생일 축하해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친구랑 마음에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드는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축제에 가서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재미있는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시간 보내</a:t>
            </a:r>
            <a:r>
              <a:rPr lang="en-US" altLang="ko-KR" sz="1400" dirty="0" smtClean="0"/>
              <a:t>^__^</a:t>
            </a:r>
            <a:endParaRPr lang="ko-KR" altLang="en-US" sz="1400" dirty="0"/>
          </a:p>
        </p:txBody>
      </p: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520937" y="175362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70" name="그룹 69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77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80" name="TextBox 79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6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74" name="Picture 4" descr="관련 이미지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20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51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22898" y="670987"/>
            <a:ext cx="292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기프트카드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보낸 카드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01188" y="2949939"/>
            <a:ext cx="909174" cy="245114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0362" y="2949939"/>
            <a:ext cx="909174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https://www.paintnite.com/static/img/gift-card-rotate-2a03605b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6" y="1382123"/>
            <a:ext cx="1859619" cy="12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7149" y="2577605"/>
            <a:ext cx="2286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기프트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카드로 마음을 전하세요</a:t>
            </a:r>
            <a:r>
              <a:rPr lang="en-US" altLang="ko-KR" sz="1100" dirty="0" smtClean="0">
                <a:sym typeface="Wingdings" panose="05000000000000000000" pitchFamily="2" charset="2"/>
              </a:rPr>
              <a:t>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19536" y="2949939"/>
            <a:ext cx="909174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513438" y="5793961"/>
            <a:ext cx="2787504" cy="22428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</a:t>
            </a:r>
            <a:r>
              <a:rPr kumimoji="1" lang="ko-KR" altLang="en-US" sz="10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기프트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카드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Placeholder Picture"/>
          <p:cNvGrpSpPr>
            <a:grpSpLocks noChangeAspect="1"/>
          </p:cNvGrpSpPr>
          <p:nvPr/>
        </p:nvGrpSpPr>
        <p:grpSpPr bwMode="auto">
          <a:xfrm>
            <a:off x="801188" y="3305777"/>
            <a:ext cx="1776335" cy="1023627"/>
            <a:chOff x="508000" y="1397000"/>
            <a:chExt cx="1732859" cy="1309029"/>
          </a:xfrm>
        </p:grpSpPr>
        <p:sp>
          <p:nvSpPr>
            <p:cNvPr id="7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73195" y="4597075"/>
            <a:ext cx="15440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받는 사람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Gractor</a:t>
            </a:r>
            <a:endParaRPr lang="en-US" altLang="ko-KR" sz="1050" dirty="0" smtClean="0"/>
          </a:p>
          <a:p>
            <a:r>
              <a:rPr lang="ko-KR" altLang="en-US" sz="1050" dirty="0" smtClean="0"/>
              <a:t>발신 날짜 </a:t>
            </a:r>
            <a:r>
              <a:rPr lang="en-US" altLang="ko-KR" sz="1050" dirty="0" smtClean="0"/>
              <a:t>: 2017.07.18</a:t>
            </a:r>
          </a:p>
          <a:p>
            <a:r>
              <a:rPr lang="ko-KR" altLang="en-US" sz="1050" dirty="0" smtClean="0"/>
              <a:t>선물 포인트 </a:t>
            </a:r>
            <a:r>
              <a:rPr lang="en-US" altLang="ko-KR" sz="1050" dirty="0" smtClean="0"/>
              <a:t>: 10000p</a:t>
            </a:r>
            <a:endParaRPr lang="ko-KR" altLang="en-US" sz="1050" dirty="0"/>
          </a:p>
        </p:txBody>
      </p:sp>
      <p:grpSp>
        <p:nvGrpSpPr>
          <p:cNvPr id="76" name="Placeholder Picture"/>
          <p:cNvGrpSpPr>
            <a:grpSpLocks noChangeAspect="1"/>
          </p:cNvGrpSpPr>
          <p:nvPr/>
        </p:nvGrpSpPr>
        <p:grpSpPr bwMode="auto">
          <a:xfrm>
            <a:off x="3158939" y="3305777"/>
            <a:ext cx="1776335" cy="1023627"/>
            <a:chOff x="508000" y="1397000"/>
            <a:chExt cx="1732859" cy="1309029"/>
          </a:xfrm>
        </p:grpSpPr>
        <p:sp>
          <p:nvSpPr>
            <p:cNvPr id="77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8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9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130946" y="4597075"/>
            <a:ext cx="15440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받는 사람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Gractor</a:t>
            </a:r>
            <a:endParaRPr lang="en-US" altLang="ko-KR" sz="1050" dirty="0" smtClean="0"/>
          </a:p>
          <a:p>
            <a:r>
              <a:rPr lang="ko-KR" altLang="en-US" sz="1050" dirty="0" smtClean="0"/>
              <a:t>발신 날짜 </a:t>
            </a:r>
            <a:r>
              <a:rPr lang="en-US" altLang="ko-KR" sz="1050" dirty="0" smtClean="0"/>
              <a:t>: 2017.07.18</a:t>
            </a:r>
          </a:p>
          <a:p>
            <a:r>
              <a:rPr lang="ko-KR" altLang="en-US" sz="1050" dirty="0"/>
              <a:t>선물 포인트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10000p</a:t>
            </a:r>
            <a:endParaRPr lang="ko-KR" altLang="en-US" sz="1050" dirty="0"/>
          </a:p>
        </p:txBody>
      </p:sp>
      <p:grpSp>
        <p:nvGrpSpPr>
          <p:cNvPr id="81" name="Placeholder Picture"/>
          <p:cNvGrpSpPr>
            <a:grpSpLocks noChangeAspect="1"/>
          </p:cNvGrpSpPr>
          <p:nvPr/>
        </p:nvGrpSpPr>
        <p:grpSpPr bwMode="auto">
          <a:xfrm>
            <a:off x="5544683" y="3305777"/>
            <a:ext cx="1776335" cy="1023627"/>
            <a:chOff x="508000" y="1397000"/>
            <a:chExt cx="1732859" cy="1309029"/>
          </a:xfrm>
        </p:grpSpPr>
        <p:sp>
          <p:nvSpPr>
            <p:cNvPr id="8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16690" y="4597075"/>
            <a:ext cx="15440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받는 사람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Gractor</a:t>
            </a:r>
            <a:endParaRPr lang="en-US" altLang="ko-KR" sz="1050" dirty="0" smtClean="0"/>
          </a:p>
          <a:p>
            <a:r>
              <a:rPr lang="ko-KR" altLang="en-US" sz="1050" dirty="0" smtClean="0"/>
              <a:t>발신 날짜 </a:t>
            </a:r>
            <a:r>
              <a:rPr lang="en-US" altLang="ko-KR" sz="1050" dirty="0" smtClean="0"/>
              <a:t>: 2017.07.18</a:t>
            </a:r>
          </a:p>
          <a:p>
            <a:r>
              <a:rPr lang="ko-KR" altLang="en-US" sz="1050" dirty="0"/>
              <a:t>선물 포인트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10000p</a:t>
            </a:r>
            <a:endParaRPr lang="ko-KR" altLang="en-US" sz="1050" dirty="0"/>
          </a:p>
        </p:txBody>
      </p:sp>
      <p:sp>
        <p:nvSpPr>
          <p:cNvPr id="91" name="TextBox 90"/>
          <p:cNvSpPr txBox="1"/>
          <p:nvPr/>
        </p:nvSpPr>
        <p:spPr>
          <a:xfrm>
            <a:off x="773195" y="437358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선물이야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130946" y="437358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선물이야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25253" y="437358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선물이야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44" name="그룹 43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69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86" name="TextBox 85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68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46" name="Picture 4" descr="관련 이미지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47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문화프로그램들은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등록순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행사임박날짜순 으로 보여준다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체크박스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선택하여 한번에 예매 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문화프로그램을 취소 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898" y="670987"/>
            <a:ext cx="292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기프트카드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내역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01188" y="2949939"/>
            <a:ext cx="909174" cy="245114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0362" y="2949939"/>
            <a:ext cx="909174" cy="245114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062" y="3669242"/>
            <a:ext cx="682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선물이야               광명 예술 축제</a:t>
            </a:r>
            <a:r>
              <a:rPr lang="en-US" altLang="ko-KR" sz="1200" dirty="0" smtClean="0"/>
              <a:t>!                      -5000p            </a:t>
            </a:r>
            <a:r>
              <a:rPr lang="en-US" altLang="ko-KR" sz="1200" dirty="0" err="1" smtClean="0"/>
              <a:t>5000p</a:t>
            </a:r>
            <a:r>
              <a:rPr lang="en-US" altLang="ko-KR" sz="1200" dirty="0" smtClean="0"/>
              <a:t>         2017.07.17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4727" y="3352561"/>
            <a:ext cx="6840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사용 카드                 사용 내역                        사용 포인트     잔여 포인트      사용 날짜</a:t>
            </a:r>
            <a:endParaRPr lang="ko-KR" altLang="en-US" sz="12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829525" y="5793961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https://www.paintnite.com/static/img/gift-card-rotate-2a03605b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6" y="1382123"/>
            <a:ext cx="1859619" cy="12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7149" y="2577605"/>
            <a:ext cx="2286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기프트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카드로 마음을 전하세요</a:t>
            </a:r>
            <a:r>
              <a:rPr lang="en-US" altLang="ko-KR" sz="1100" dirty="0" smtClean="0">
                <a:sym typeface="Wingdings" panose="05000000000000000000" pitchFamily="2" charset="2"/>
              </a:rPr>
              <a:t>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19536" y="2949939"/>
            <a:ext cx="909174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062" y="3947314"/>
            <a:ext cx="6886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선물이야                </a:t>
            </a:r>
            <a:r>
              <a:rPr lang="ko-KR" altLang="en-US" sz="1200" dirty="0" err="1" smtClean="0"/>
              <a:t>고컬쳐</a:t>
            </a:r>
            <a:r>
              <a:rPr lang="ko-KR" altLang="en-US" sz="1200" dirty="0" smtClean="0"/>
              <a:t> 뮤지컬  </a:t>
            </a:r>
            <a:r>
              <a:rPr lang="en-US" altLang="ko-KR" sz="1200" dirty="0" smtClean="0"/>
              <a:t>                     -2000p            3000p         2017.07.17</a:t>
            </a:r>
            <a:endParaRPr lang="ko-KR" altLang="en-US" sz="12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30" name="그룹 29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38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37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35" name="Picture 4" descr="관련 이미지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5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469839" y="2618708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검색 결과를 인기순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최신 순으로 정렬 가능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전체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유료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무료 문화 행사로 필터 할 수 있는 탭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63" name="그룹 62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71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100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66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모서리가 둥근 직사각형 105"/>
          <p:cNvSpPr/>
          <p:nvPr/>
        </p:nvSpPr>
        <p:spPr>
          <a:xfrm>
            <a:off x="2625968" y="6081065"/>
            <a:ext cx="2835064" cy="20758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78130" y="1672950"/>
            <a:ext cx="551810" cy="212421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317815" y="1681417"/>
            <a:ext cx="551810" cy="21242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862309" y="1681417"/>
            <a:ext cx="551810" cy="21242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21630" y="2334111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Placeholder Picture"/>
          <p:cNvGrpSpPr>
            <a:grpSpLocks noChangeAspect="1"/>
          </p:cNvGrpSpPr>
          <p:nvPr/>
        </p:nvGrpSpPr>
        <p:grpSpPr bwMode="auto">
          <a:xfrm>
            <a:off x="948811" y="2345983"/>
            <a:ext cx="1305693" cy="1053398"/>
            <a:chOff x="508000" y="1397000"/>
            <a:chExt cx="1732859" cy="1309029"/>
          </a:xfrm>
        </p:grpSpPr>
        <p:sp>
          <p:nvSpPr>
            <p:cNvPr id="113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14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15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941684" y="3422650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sp>
        <p:nvSpPr>
          <p:cNvPr id="120" name="직사각형 119"/>
          <p:cNvSpPr/>
          <p:nvPr/>
        </p:nvSpPr>
        <p:spPr>
          <a:xfrm>
            <a:off x="6016071" y="2334111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Placeholder Picture"/>
          <p:cNvGrpSpPr>
            <a:grpSpLocks noChangeAspect="1"/>
          </p:cNvGrpSpPr>
          <p:nvPr/>
        </p:nvGrpSpPr>
        <p:grpSpPr bwMode="auto">
          <a:xfrm>
            <a:off x="6043252" y="2345983"/>
            <a:ext cx="1305693" cy="1053398"/>
            <a:chOff x="508000" y="1397000"/>
            <a:chExt cx="1732859" cy="1309029"/>
          </a:xfrm>
        </p:grpSpPr>
        <p:sp>
          <p:nvSpPr>
            <p:cNvPr id="12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6036125" y="3422650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2605914" y="2334111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Placeholder Picture"/>
          <p:cNvGrpSpPr>
            <a:grpSpLocks noChangeAspect="1"/>
          </p:cNvGrpSpPr>
          <p:nvPr/>
        </p:nvGrpSpPr>
        <p:grpSpPr bwMode="auto">
          <a:xfrm>
            <a:off x="2633095" y="2345983"/>
            <a:ext cx="1305693" cy="1053398"/>
            <a:chOff x="508000" y="1397000"/>
            <a:chExt cx="1732859" cy="1309029"/>
          </a:xfrm>
        </p:grpSpPr>
        <p:sp>
          <p:nvSpPr>
            <p:cNvPr id="12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0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625968" y="3422650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sp>
        <p:nvSpPr>
          <p:cNvPr id="132" name="직사각형 131"/>
          <p:cNvSpPr/>
          <p:nvPr/>
        </p:nvSpPr>
        <p:spPr>
          <a:xfrm>
            <a:off x="4354132" y="2334111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Placeholder Picture"/>
          <p:cNvGrpSpPr>
            <a:grpSpLocks noChangeAspect="1"/>
          </p:cNvGrpSpPr>
          <p:nvPr/>
        </p:nvGrpSpPr>
        <p:grpSpPr bwMode="auto">
          <a:xfrm>
            <a:off x="4381313" y="2345983"/>
            <a:ext cx="1305693" cy="1053398"/>
            <a:chOff x="508000" y="1397000"/>
            <a:chExt cx="1732859" cy="1309029"/>
          </a:xfrm>
        </p:grpSpPr>
        <p:sp>
          <p:nvSpPr>
            <p:cNvPr id="134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5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6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4374186" y="3422650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860604" y="1683694"/>
            <a:ext cx="862156" cy="218223"/>
            <a:chOff x="2552904" y="1753686"/>
            <a:chExt cx="2753178" cy="248332"/>
          </a:xfrm>
        </p:grpSpPr>
        <p:sp>
          <p:nvSpPr>
            <p:cNvPr id="47" name="직사각형 46"/>
            <p:cNvSpPr/>
            <p:nvPr/>
          </p:nvSpPr>
          <p:spPr>
            <a:xfrm>
              <a:off x="2552904" y="1754694"/>
              <a:ext cx="2742992" cy="247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인기순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855514" y="1753686"/>
              <a:ext cx="450568" cy="241936"/>
              <a:chOff x="3582431" y="2591260"/>
              <a:chExt cx="450568" cy="24193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582431" y="2591260"/>
                <a:ext cx="450568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 flipV="1">
                <a:off x="3635042" y="2677562"/>
                <a:ext cx="335157" cy="9202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46" name="Rectangle 49"/>
          <p:cNvSpPr>
            <a:spLocks noChangeArrowheads="1"/>
          </p:cNvSpPr>
          <p:nvPr/>
        </p:nvSpPr>
        <p:spPr bwMode="auto">
          <a:xfrm>
            <a:off x="706852" y="154748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5683627" y="155742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4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898" y="670987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기프트카드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 보내기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0926" y="1349927"/>
            <a:ext cx="3241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기프트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카드로 마음을 전하세요</a:t>
            </a:r>
            <a:r>
              <a:rPr lang="en-US" altLang="ko-KR" sz="1600" dirty="0" smtClean="0">
                <a:sym typeface="Wingdings" panose="05000000000000000000" pitchFamily="2" charset="2"/>
              </a:rPr>
              <a:t>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221600" y="1735337"/>
            <a:ext cx="3382275" cy="1743319"/>
            <a:chOff x="844888" y="1927399"/>
            <a:chExt cx="3249317" cy="1729763"/>
          </a:xfrm>
        </p:grpSpPr>
        <p:pic>
          <p:nvPicPr>
            <p:cNvPr id="67" name="Picture 2" descr="Your eGift Card Pre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88" y="1927399"/>
              <a:ext cx="3249317" cy="172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975687" y="2383592"/>
              <a:ext cx="10310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함께 보낼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메시지를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작성해주세요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8782" y="54634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선물 포인트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334542" y="5491944"/>
            <a:ext cx="960537" cy="236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268396" y="546343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238782" y="57898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67635" y="5817569"/>
            <a:ext cx="467231" cy="21562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34542" y="5807158"/>
            <a:ext cx="1591449" cy="236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315536" y="5167113"/>
            <a:ext cx="3102854" cy="236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300291" y="5141861"/>
            <a:ext cx="2549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기프트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카드의 제목을 입력해 주세요 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" name="Placeholder Picture"/>
          <p:cNvGrpSpPr>
            <a:grpSpLocks noChangeAspect="1"/>
          </p:cNvGrpSpPr>
          <p:nvPr/>
        </p:nvGrpSpPr>
        <p:grpSpPr bwMode="auto">
          <a:xfrm>
            <a:off x="2300291" y="3896511"/>
            <a:ext cx="945478" cy="544839"/>
            <a:chOff x="508000" y="1397000"/>
            <a:chExt cx="1732859" cy="1309029"/>
          </a:xfrm>
        </p:grpSpPr>
        <p:sp>
          <p:nvSpPr>
            <p:cNvPr id="81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2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3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2309686" y="3546683"/>
            <a:ext cx="1141182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이미지 선택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0827" y="3546683"/>
            <a:ext cx="956491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 파일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Placeholder Picture"/>
          <p:cNvGrpSpPr>
            <a:grpSpLocks noChangeAspect="1"/>
          </p:cNvGrpSpPr>
          <p:nvPr/>
        </p:nvGrpSpPr>
        <p:grpSpPr bwMode="auto">
          <a:xfrm>
            <a:off x="3420808" y="3896511"/>
            <a:ext cx="945478" cy="544839"/>
            <a:chOff x="508000" y="1397000"/>
            <a:chExt cx="1732859" cy="1309029"/>
          </a:xfrm>
        </p:grpSpPr>
        <p:sp>
          <p:nvSpPr>
            <p:cNvPr id="8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0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91" name="Placeholder Picture"/>
          <p:cNvGrpSpPr>
            <a:grpSpLocks noChangeAspect="1"/>
          </p:cNvGrpSpPr>
          <p:nvPr/>
        </p:nvGrpSpPr>
        <p:grpSpPr bwMode="auto">
          <a:xfrm>
            <a:off x="4531908" y="3896511"/>
            <a:ext cx="945478" cy="544839"/>
            <a:chOff x="508000" y="1397000"/>
            <a:chExt cx="1732859" cy="1309029"/>
          </a:xfrm>
        </p:grpSpPr>
        <p:sp>
          <p:nvSpPr>
            <p:cNvPr id="9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95" name="Placeholder Picture"/>
          <p:cNvGrpSpPr>
            <a:grpSpLocks noChangeAspect="1"/>
          </p:cNvGrpSpPr>
          <p:nvPr/>
        </p:nvGrpSpPr>
        <p:grpSpPr bwMode="auto">
          <a:xfrm>
            <a:off x="2300291" y="4513057"/>
            <a:ext cx="945478" cy="544839"/>
            <a:chOff x="508000" y="1397000"/>
            <a:chExt cx="1732859" cy="1309029"/>
          </a:xfrm>
        </p:grpSpPr>
        <p:sp>
          <p:nvSpPr>
            <p:cNvPr id="9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99" name="Placeholder Picture"/>
          <p:cNvGrpSpPr>
            <a:grpSpLocks noChangeAspect="1"/>
          </p:cNvGrpSpPr>
          <p:nvPr/>
        </p:nvGrpSpPr>
        <p:grpSpPr bwMode="auto">
          <a:xfrm>
            <a:off x="3420808" y="4513057"/>
            <a:ext cx="945478" cy="544839"/>
            <a:chOff x="508000" y="1397000"/>
            <a:chExt cx="1732859" cy="1309029"/>
          </a:xfrm>
        </p:grpSpPr>
        <p:sp>
          <p:nvSpPr>
            <p:cNvPr id="10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0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0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03" name="Placeholder Picture"/>
          <p:cNvGrpSpPr>
            <a:grpSpLocks noChangeAspect="1"/>
          </p:cNvGrpSpPr>
          <p:nvPr/>
        </p:nvGrpSpPr>
        <p:grpSpPr bwMode="auto">
          <a:xfrm>
            <a:off x="4531908" y="4513057"/>
            <a:ext cx="945478" cy="544839"/>
            <a:chOff x="508000" y="1397000"/>
            <a:chExt cx="1732859" cy="1309029"/>
          </a:xfrm>
        </p:grpSpPr>
        <p:sp>
          <p:nvSpPr>
            <p:cNvPr id="104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05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06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07" name="모서리가 둥근 직사각형 106"/>
          <p:cNvSpPr/>
          <p:nvPr/>
        </p:nvSpPr>
        <p:spPr>
          <a:xfrm>
            <a:off x="3490827" y="6147086"/>
            <a:ext cx="579572" cy="252388"/>
          </a:xfrm>
          <a:prstGeom prst="roundRect">
            <a:avLst>
              <a:gd name="adj" fmla="val 7475"/>
            </a:avLst>
          </a:prstGeom>
          <a:solidFill>
            <a:srgbClr val="FECAC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 flipH="1">
            <a:off x="2017842" y="4238133"/>
            <a:ext cx="117260" cy="355742"/>
            <a:chOff x="5600700" y="1930934"/>
            <a:chExt cx="237392" cy="606376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5668410" y="4238133"/>
            <a:ext cx="117260" cy="355742"/>
            <a:chOff x="5600700" y="1930934"/>
            <a:chExt cx="237392" cy="606376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4357624" y="200039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2078579" y="356264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Rectangle 49"/>
          <p:cNvSpPr>
            <a:spLocks noChangeArrowheads="1"/>
          </p:cNvSpPr>
          <p:nvPr/>
        </p:nvSpPr>
        <p:spPr bwMode="auto">
          <a:xfrm>
            <a:off x="3447570" y="349554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2067493" y="477239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4843920" y="568642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Rectangle 49"/>
          <p:cNvSpPr>
            <a:spLocks noChangeArrowheads="1"/>
          </p:cNvSpPr>
          <p:nvPr/>
        </p:nvSpPr>
        <p:spPr bwMode="auto">
          <a:xfrm>
            <a:off x="3270483" y="618701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991367" y="2793087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기프트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카드와 함께 보낼 메시지 입력 창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카드의 이미지를 선택할 수 있다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선택한 첨부 파일로 카드 이미지 지정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선택할 수 있도록 제공하는 카드 이미지들의 슬라이드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받는 사람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검색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기프트카드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구매 페이지로 이동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121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124" name="TextBox 123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5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0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3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114" name="Picture 4" descr="관련 이미지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64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등록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218197"/>
            <a:ext cx="2817999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24740" y="1427594"/>
            <a:ext cx="248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등록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3108731" y="1939999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9588" y="1907377"/>
            <a:ext cx="117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제목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9588" y="2550681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기간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3108731" y="2598243"/>
            <a:ext cx="1383273" cy="241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29588" y="3191704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입장료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1657350" y="3868965"/>
            <a:ext cx="4841486" cy="709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6037" y="3510365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행사 설명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529588" y="2859602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관람 시간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566354" y="5804701"/>
            <a:ext cx="117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Homepage</a:t>
            </a:r>
            <a:endParaRPr lang="ko-KR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529588" y="2235125"/>
            <a:ext cx="153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카테고리</a:t>
            </a:r>
            <a:endParaRPr lang="ko-KR" alt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529588" y="5488459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문의번호</a:t>
            </a:r>
            <a:endParaRPr lang="ko-KR" altLang="en-US" sz="1400" dirty="0"/>
          </a:p>
        </p:txBody>
      </p:sp>
      <p:sp>
        <p:nvSpPr>
          <p:cNvPr id="149" name="직사각형 148"/>
          <p:cNvSpPr/>
          <p:nvPr/>
        </p:nvSpPr>
        <p:spPr>
          <a:xfrm>
            <a:off x="3108731" y="2283317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카테고리 선택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91444" y="2282309"/>
            <a:ext cx="170465" cy="241936"/>
            <a:chOff x="3862534" y="2591260"/>
            <a:chExt cx="170465" cy="241936"/>
          </a:xfrm>
        </p:grpSpPr>
        <p:sp>
          <p:nvSpPr>
            <p:cNvPr id="150" name="직사각형 149"/>
            <p:cNvSpPr/>
            <p:nvPr/>
          </p:nvSpPr>
          <p:spPr>
            <a:xfrm>
              <a:off x="3862534" y="2591260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이등변 삼각형 150"/>
            <p:cNvSpPr/>
            <p:nvPr/>
          </p:nvSpPr>
          <p:spPr>
            <a:xfrm flipV="1">
              <a:off x="3865073" y="2694315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122" name="Picture 2" descr="달력 아이콘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52" y="2583081"/>
            <a:ext cx="236144" cy="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/>
          <p:cNvSpPr txBox="1"/>
          <p:nvPr/>
        </p:nvSpPr>
        <p:spPr>
          <a:xfrm>
            <a:off x="4801426" y="2560803"/>
            <a:ext cx="541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156" name="직사각형 155"/>
          <p:cNvSpPr/>
          <p:nvPr/>
        </p:nvSpPr>
        <p:spPr>
          <a:xfrm>
            <a:off x="3108731" y="2888733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108731" y="3208816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124685" y="2598243"/>
            <a:ext cx="1383273" cy="241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0" name="Picture 2" descr="달력 아이콘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06" y="2583081"/>
            <a:ext cx="236144" cy="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직사각형 165"/>
          <p:cNvSpPr/>
          <p:nvPr/>
        </p:nvSpPr>
        <p:spPr>
          <a:xfrm>
            <a:off x="3108731" y="5513030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882621" y="5513030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4656511" y="5513030"/>
            <a:ext cx="594487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654034" y="5421972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4424570" y="5420090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71" name="직사각형 170"/>
          <p:cNvSpPr/>
          <p:nvPr/>
        </p:nvSpPr>
        <p:spPr>
          <a:xfrm>
            <a:off x="3108731" y="5849276"/>
            <a:ext cx="2742992" cy="24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57350" y="4956725"/>
            <a:ext cx="4841486" cy="440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46037" y="4627958"/>
            <a:ext cx="11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할인 정보</a:t>
            </a:r>
            <a:endParaRPr lang="ko-KR" altLang="en-US" sz="14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164180" y="937154"/>
            <a:ext cx="7958886" cy="479234"/>
            <a:chOff x="164180" y="937154"/>
            <a:chExt cx="7958886" cy="479234"/>
          </a:xfrm>
        </p:grpSpPr>
        <p:grpSp>
          <p:nvGrpSpPr>
            <p:cNvPr id="57" name="그룹 56"/>
            <p:cNvGrpSpPr/>
            <p:nvPr/>
          </p:nvGrpSpPr>
          <p:grpSpPr>
            <a:xfrm>
              <a:off x="164180" y="937154"/>
              <a:ext cx="7944957" cy="479234"/>
              <a:chOff x="284456" y="1688424"/>
              <a:chExt cx="7944957" cy="479234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284456" y="1726547"/>
                <a:ext cx="7944957" cy="338554"/>
                <a:chOff x="375073" y="513034"/>
                <a:chExt cx="7944957" cy="338554"/>
              </a:xfrm>
            </p:grpSpPr>
            <p:sp>
              <p:nvSpPr>
                <p:cNvPr id="67" name="Shape 1283"/>
                <p:cNvSpPr/>
                <p:nvPr/>
              </p:nvSpPr>
              <p:spPr>
                <a:xfrm>
                  <a:off x="375073" y="567795"/>
                  <a:ext cx="7824681" cy="253551"/>
                </a:xfrm>
                <a:prstGeom prst="rect">
                  <a:avLst/>
                </a:prstGeom>
                <a:solidFill>
                  <a:srgbClr val="3F3F3F"/>
                </a:solidFill>
                <a:ln w="12700" cap="flat" cmpd="sng">
                  <a:solidFill>
                    <a:srgbClr val="3F3F3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000" dirty="0">
                      <a:solidFill>
                        <a:schemeClr val="lt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/>
                      <a:sym typeface="Calibri"/>
                    </a:rPr>
                    <a:t>	</a:t>
                  </a: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933653" y="603642"/>
                  <a:ext cx="3770787" cy="2052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0485" y="582580"/>
                  <a:ext cx="243016" cy="226358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72" name="TextBox 71"/>
                <p:cNvSpPr txBox="1"/>
                <p:nvPr/>
              </p:nvSpPr>
              <p:spPr>
                <a:xfrm>
                  <a:off x="7905943" y="513034"/>
                  <a:ext cx="414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</a:rPr>
                    <a:t>-p</a:t>
                  </a:r>
                </a:p>
                <a:p>
                  <a:r>
                    <a:rPr lang="ko-KR" altLang="en-US" sz="800" dirty="0" err="1" smtClean="0">
                      <a:solidFill>
                        <a:schemeClr val="bg1"/>
                      </a:solidFill>
                    </a:rPr>
                    <a:t>플친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Shape 1374"/>
                <p:cNvSpPr/>
                <p:nvPr/>
              </p:nvSpPr>
              <p:spPr>
                <a:xfrm>
                  <a:off x="648021" y="565006"/>
                  <a:ext cx="648071" cy="260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ko-KR" altLang="en-US" sz="1050" dirty="0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/>
                      <a:sym typeface="Arial"/>
                    </a:rPr>
                    <a:t>로고</a:t>
                  </a:r>
                  <a:endParaRPr lang="ko-KR" sz="105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64" name="Picture 2" descr="검색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76" y="1688424"/>
                <a:ext cx="479234" cy="47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Shape 1374"/>
            <p:cNvSpPr/>
            <p:nvPr/>
          </p:nvSpPr>
          <p:spPr>
            <a:xfrm>
              <a:off x="6379687" y="1024098"/>
              <a:ext cx="1743379" cy="256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SzPct val="25000"/>
              </a:pP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rPr>
                <a:t>아이디</a:t>
              </a:r>
              <a:endParaRPr 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pic>
          <p:nvPicPr>
            <p:cNvPr id="59" name="Picture 4" descr="관련 이미지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059839"/>
              <a:ext cx="201775" cy="20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69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8"/>
            <a:ext cx="7809436" cy="572185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등록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838911" y="756552"/>
            <a:ext cx="3223049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장소 검색 시 지도에서  검색된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를 선택 시 해당 장소로 지정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위도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경도 등 해당 장소의 정보 제공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4" name="Rectangle 49"/>
          <p:cNvSpPr>
            <a:spLocks noChangeArrowheads="1"/>
          </p:cNvSpPr>
          <p:nvPr/>
        </p:nvSpPr>
        <p:spPr bwMode="auto">
          <a:xfrm>
            <a:off x="9081181" y="322876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72716" y="1214517"/>
            <a:ext cx="5462239" cy="5302340"/>
            <a:chOff x="1163777" y="1378567"/>
            <a:chExt cx="5462239" cy="5302340"/>
          </a:xfrm>
        </p:grpSpPr>
        <p:sp>
          <p:nvSpPr>
            <p:cNvPr id="62" name="TextBox 61"/>
            <p:cNvSpPr txBox="1"/>
            <p:nvPr/>
          </p:nvSpPr>
          <p:spPr>
            <a:xfrm>
              <a:off x="1529588" y="1378567"/>
              <a:ext cx="117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대표이미지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29588" y="4184845"/>
              <a:ext cx="1539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행사 장소</a:t>
              </a:r>
              <a:endParaRPr lang="ko-KR" altLang="en-US" sz="1400" dirty="0"/>
            </a:p>
          </p:txBody>
        </p:sp>
        <p:grpSp>
          <p:nvGrpSpPr>
            <p:cNvPr id="38" name="Placeholder Picture"/>
            <p:cNvGrpSpPr>
              <a:grpSpLocks noChangeAspect="1"/>
            </p:cNvGrpSpPr>
            <p:nvPr/>
          </p:nvGrpSpPr>
          <p:grpSpPr bwMode="auto">
            <a:xfrm>
              <a:off x="1604663" y="1721513"/>
              <a:ext cx="1504068" cy="1213442"/>
              <a:chOff x="508000" y="1397000"/>
              <a:chExt cx="1732859" cy="1309029"/>
            </a:xfrm>
          </p:grpSpPr>
          <p:sp>
            <p:nvSpPr>
              <p:cNvPr id="39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3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5" name="Placeholder Picture"/>
            <p:cNvGrpSpPr>
              <a:grpSpLocks noChangeAspect="1"/>
            </p:cNvGrpSpPr>
            <p:nvPr/>
          </p:nvGrpSpPr>
          <p:grpSpPr bwMode="auto">
            <a:xfrm>
              <a:off x="1599456" y="3332866"/>
              <a:ext cx="964764" cy="778346"/>
              <a:chOff x="508000" y="1397000"/>
              <a:chExt cx="1732859" cy="1309029"/>
            </a:xfrm>
          </p:grpSpPr>
          <p:sp>
            <p:nvSpPr>
              <p:cNvPr id="46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9" name="Placeholder Picture"/>
            <p:cNvGrpSpPr>
              <a:grpSpLocks noChangeAspect="1"/>
            </p:cNvGrpSpPr>
            <p:nvPr/>
          </p:nvGrpSpPr>
          <p:grpSpPr bwMode="auto">
            <a:xfrm>
              <a:off x="2792430" y="3332866"/>
              <a:ext cx="964764" cy="778346"/>
              <a:chOff x="508000" y="1397000"/>
              <a:chExt cx="1732859" cy="1309029"/>
            </a:xfrm>
          </p:grpSpPr>
          <p:sp>
            <p:nvSpPr>
              <p:cNvPr id="5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53" name="Placeholder Picture"/>
            <p:cNvGrpSpPr>
              <a:grpSpLocks noChangeAspect="1"/>
            </p:cNvGrpSpPr>
            <p:nvPr/>
          </p:nvGrpSpPr>
          <p:grpSpPr bwMode="auto">
            <a:xfrm>
              <a:off x="4001728" y="3332866"/>
              <a:ext cx="964764" cy="778346"/>
              <a:chOff x="508000" y="1397000"/>
              <a:chExt cx="1732859" cy="1309029"/>
            </a:xfrm>
          </p:grpSpPr>
          <p:sp>
            <p:nvSpPr>
              <p:cNvPr id="54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5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6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58" name="Placeholder Picture"/>
            <p:cNvGrpSpPr>
              <a:grpSpLocks noChangeAspect="1"/>
            </p:cNvGrpSpPr>
            <p:nvPr/>
          </p:nvGrpSpPr>
          <p:grpSpPr bwMode="auto">
            <a:xfrm>
              <a:off x="5223610" y="3332866"/>
              <a:ext cx="964764" cy="778346"/>
              <a:chOff x="508000" y="1397000"/>
              <a:chExt cx="1732859" cy="1309029"/>
            </a:xfrm>
          </p:grpSpPr>
          <p:sp>
            <p:nvSpPr>
              <p:cNvPr id="59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4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2653629" y="1409153"/>
              <a:ext cx="556546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29588" y="2956946"/>
              <a:ext cx="1171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상세정보</a:t>
              </a:r>
              <a:endParaRPr lang="ko-KR" altLang="en-US" sz="14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653629" y="2999154"/>
              <a:ext cx="556546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Picture 2" descr="지도아이콘에 대한 이미지 검색결과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795" y="4590945"/>
              <a:ext cx="4871961" cy="156248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그룹 73"/>
            <p:cNvGrpSpPr/>
            <p:nvPr/>
          </p:nvGrpSpPr>
          <p:grpSpPr>
            <a:xfrm>
              <a:off x="3236221" y="4925086"/>
              <a:ext cx="137818" cy="159370"/>
              <a:chOff x="3980802" y="2005713"/>
              <a:chExt cx="406561" cy="588018"/>
            </a:xfrm>
          </p:grpSpPr>
          <p:sp>
            <p:nvSpPr>
              <p:cNvPr id="75" name="이등변 삼각형 74"/>
              <p:cNvSpPr/>
              <p:nvPr/>
            </p:nvSpPr>
            <p:spPr>
              <a:xfrm flipV="1">
                <a:off x="3980802" y="2066192"/>
                <a:ext cx="406560" cy="5275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3980803" y="2005713"/>
                <a:ext cx="406560" cy="99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모서리가 둥근 직사각형 77"/>
            <p:cNvSpPr/>
            <p:nvPr/>
          </p:nvSpPr>
          <p:spPr>
            <a:xfrm>
              <a:off x="3092049" y="6361760"/>
              <a:ext cx="734551" cy="319147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등록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236477" y="6374684"/>
              <a:ext cx="730015" cy="3062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 flipH="1">
              <a:off x="1163777" y="3544168"/>
              <a:ext cx="117260" cy="355742"/>
              <a:chOff x="5600700" y="1930934"/>
              <a:chExt cx="237392" cy="606376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/>
            <p:cNvGrpSpPr/>
            <p:nvPr/>
          </p:nvGrpSpPr>
          <p:grpSpPr>
            <a:xfrm>
              <a:off x="6508756" y="3464104"/>
              <a:ext cx="117260" cy="355742"/>
              <a:chOff x="5600700" y="1930934"/>
              <a:chExt cx="237392" cy="606376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직사각형 91"/>
            <p:cNvSpPr/>
            <p:nvPr/>
          </p:nvSpPr>
          <p:spPr>
            <a:xfrm>
              <a:off x="3108731" y="4229101"/>
              <a:ext cx="2742992" cy="247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Rectangle 49"/>
            <p:cNvSpPr>
              <a:spLocks noChangeArrowheads="1"/>
            </p:cNvSpPr>
            <p:nvPr/>
          </p:nvSpPr>
          <p:spPr bwMode="auto">
            <a:xfrm>
              <a:off x="2816398" y="4254373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101" name="Rectangle 49"/>
            <p:cNvSpPr>
              <a:spLocks noChangeArrowheads="1"/>
            </p:cNvSpPr>
            <p:nvPr/>
          </p:nvSpPr>
          <p:spPr bwMode="auto">
            <a:xfrm>
              <a:off x="2946713" y="4905125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5953646" y="4249545"/>
              <a:ext cx="455148" cy="19775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1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내부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 순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469839" y="2618708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카테고리 선택 탭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선택한 카테고리의 내부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설정된 위치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설정된 위치를 보여줌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굵은 글씨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위치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클릭 시     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위치 검색 창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위치를 검색하여 기준 위치를 변경가능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 위치로 검색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 위치를 기준으로 거리 순 정렬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거리 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랭킹 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임박행사 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카테고리 내의 행사들을 거리 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랭킹 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행사임박 순으로 정렬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더 보기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리스트 더 보여줌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Show map</a:t>
            </a: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지도를 보여줌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25968" y="6081065"/>
            <a:ext cx="2835064" cy="20758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821725" y="2196787"/>
            <a:ext cx="551810" cy="21242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거리 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61410" y="2205254"/>
            <a:ext cx="551810" cy="212421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 </a:t>
            </a: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순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905904" y="2205254"/>
            <a:ext cx="551810" cy="21242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임박 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49"/>
          <p:cNvSpPr>
            <a:spLocks noChangeArrowheads="1"/>
          </p:cNvSpPr>
          <p:nvPr/>
        </p:nvSpPr>
        <p:spPr bwMode="auto">
          <a:xfrm>
            <a:off x="2612679" y="147489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1630" y="2983358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Placeholder Picture"/>
          <p:cNvGrpSpPr>
            <a:grpSpLocks noChangeAspect="1"/>
          </p:cNvGrpSpPr>
          <p:nvPr/>
        </p:nvGrpSpPr>
        <p:grpSpPr bwMode="auto">
          <a:xfrm>
            <a:off x="948811" y="2995230"/>
            <a:ext cx="1305693" cy="1053398"/>
            <a:chOff x="508000" y="1397000"/>
            <a:chExt cx="1732859" cy="1309029"/>
          </a:xfrm>
        </p:grpSpPr>
        <p:sp>
          <p:nvSpPr>
            <p:cNvPr id="63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9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941684" y="4071897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702373" y="1499213"/>
            <a:ext cx="2611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1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2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3 | …</a:t>
            </a:r>
            <a:endParaRPr lang="ko-KR" altLang="en-US" sz="1100" dirty="0"/>
          </a:p>
        </p:txBody>
      </p:sp>
      <p:pic>
        <p:nvPicPr>
          <p:cNvPr id="1030" name="Picture 6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25" y="2062979"/>
            <a:ext cx="389529" cy="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81929" y="1920964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Show map</a:t>
            </a:r>
            <a:endParaRPr lang="ko-KR" altLang="en-US" sz="700" dirty="0"/>
          </a:p>
        </p:txBody>
      </p:sp>
      <p:sp>
        <p:nvSpPr>
          <p:cNvPr id="112" name="직사각형 111"/>
          <p:cNvSpPr/>
          <p:nvPr/>
        </p:nvSpPr>
        <p:spPr>
          <a:xfrm>
            <a:off x="6016071" y="2983358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Placeholder Picture"/>
          <p:cNvGrpSpPr>
            <a:grpSpLocks noChangeAspect="1"/>
          </p:cNvGrpSpPr>
          <p:nvPr/>
        </p:nvGrpSpPr>
        <p:grpSpPr bwMode="auto">
          <a:xfrm>
            <a:off x="6043252" y="2995230"/>
            <a:ext cx="1305693" cy="1053398"/>
            <a:chOff x="508000" y="1397000"/>
            <a:chExt cx="1732859" cy="1309029"/>
          </a:xfrm>
        </p:grpSpPr>
        <p:sp>
          <p:nvSpPr>
            <p:cNvPr id="114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15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16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6036125" y="4071897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sp>
        <p:nvSpPr>
          <p:cNvPr id="118" name="직사각형 117"/>
          <p:cNvSpPr/>
          <p:nvPr/>
        </p:nvSpPr>
        <p:spPr>
          <a:xfrm>
            <a:off x="2605914" y="2983358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Placeholder Picture"/>
          <p:cNvGrpSpPr>
            <a:grpSpLocks noChangeAspect="1"/>
          </p:cNvGrpSpPr>
          <p:nvPr/>
        </p:nvGrpSpPr>
        <p:grpSpPr bwMode="auto">
          <a:xfrm>
            <a:off x="2633095" y="2995230"/>
            <a:ext cx="1305693" cy="1053398"/>
            <a:chOff x="508000" y="1397000"/>
            <a:chExt cx="1732859" cy="1309029"/>
          </a:xfrm>
        </p:grpSpPr>
        <p:sp>
          <p:nvSpPr>
            <p:cNvPr id="12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625968" y="4071897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4354132" y="2983358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Placeholder Picture"/>
          <p:cNvGrpSpPr>
            <a:grpSpLocks noChangeAspect="1"/>
          </p:cNvGrpSpPr>
          <p:nvPr/>
        </p:nvGrpSpPr>
        <p:grpSpPr bwMode="auto">
          <a:xfrm>
            <a:off x="4381313" y="2995230"/>
            <a:ext cx="1305693" cy="1053398"/>
            <a:chOff x="508000" y="1397000"/>
            <a:chExt cx="1732859" cy="1309029"/>
          </a:xfrm>
        </p:grpSpPr>
        <p:sp>
          <p:nvSpPr>
            <p:cNvPr id="12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374186" y="4071897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138" name="그룹 137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140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141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143" name="그림 1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139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698456" y="2000855"/>
            <a:ext cx="2181645" cy="547854"/>
            <a:chOff x="698456" y="2000855"/>
            <a:chExt cx="2181645" cy="547854"/>
          </a:xfrm>
        </p:grpSpPr>
        <p:sp>
          <p:nvSpPr>
            <p:cNvPr id="130" name="직사각형 129"/>
            <p:cNvSpPr/>
            <p:nvPr/>
          </p:nvSpPr>
          <p:spPr>
            <a:xfrm>
              <a:off x="916554" y="2233504"/>
              <a:ext cx="1462397" cy="194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2429940" y="2224408"/>
              <a:ext cx="450161" cy="21242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 위치로 검색</a:t>
              </a:r>
              <a:endPara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6669" y="2001544"/>
              <a:ext cx="1028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광명시</a:t>
              </a:r>
              <a:r>
                <a:rPr lang="ko-KR" altLang="en-US" sz="1000" dirty="0" smtClean="0"/>
                <a:t>를 기준</a:t>
              </a:r>
              <a:endParaRPr lang="ko-KR" altLang="en-US" sz="1000" dirty="0"/>
            </a:p>
          </p:txBody>
        </p:sp>
        <p:pic>
          <p:nvPicPr>
            <p:cNvPr id="135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758" y="2098080"/>
              <a:ext cx="450629" cy="450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Rectangle 49"/>
            <p:cNvSpPr>
              <a:spLocks noChangeArrowheads="1"/>
            </p:cNvSpPr>
            <p:nvPr/>
          </p:nvSpPr>
          <p:spPr bwMode="auto">
            <a:xfrm>
              <a:off x="708131" y="2000855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9" name="Rectangle 49"/>
            <p:cNvSpPr>
              <a:spLocks noChangeArrowheads="1"/>
            </p:cNvSpPr>
            <p:nvPr/>
          </p:nvSpPr>
          <p:spPr bwMode="auto">
            <a:xfrm>
              <a:off x="698456" y="2240186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0" name="Rectangle 49"/>
            <p:cNvSpPr>
              <a:spLocks noChangeArrowheads="1"/>
            </p:cNvSpPr>
            <p:nvPr/>
          </p:nvSpPr>
          <p:spPr bwMode="auto">
            <a:xfrm>
              <a:off x="2313041" y="2085672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51" name="Rectangle 49"/>
          <p:cNvSpPr>
            <a:spLocks noChangeArrowheads="1"/>
          </p:cNvSpPr>
          <p:nvPr/>
        </p:nvSpPr>
        <p:spPr bwMode="auto">
          <a:xfrm>
            <a:off x="5687325" y="209479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152" name="Rectangle 49"/>
          <p:cNvSpPr>
            <a:spLocks noChangeArrowheads="1"/>
          </p:cNvSpPr>
          <p:nvPr/>
        </p:nvSpPr>
        <p:spPr bwMode="auto">
          <a:xfrm>
            <a:off x="7278327" y="188080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Rectangle 49"/>
          <p:cNvSpPr>
            <a:spLocks noChangeArrowheads="1"/>
          </p:cNvSpPr>
          <p:nvPr/>
        </p:nvSpPr>
        <p:spPr bwMode="auto">
          <a:xfrm>
            <a:off x="11003992" y="260223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0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내부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랭킹 순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469839" y="2618708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카테고리 내 문화 행사들을 예매자 많은 순서로 정렬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63" name="그룹 62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71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100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66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모서리가 둥근 직사각형 105"/>
          <p:cNvSpPr/>
          <p:nvPr/>
        </p:nvSpPr>
        <p:spPr>
          <a:xfrm>
            <a:off x="2625968" y="6081065"/>
            <a:ext cx="2835064" cy="20758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821725" y="2196787"/>
            <a:ext cx="551810" cy="212421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거리 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361410" y="2205254"/>
            <a:ext cx="551810" cy="21242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 </a:t>
            </a: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순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905904" y="2205254"/>
            <a:ext cx="551810" cy="21242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임박 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21630" y="2983358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Placeholder Picture"/>
          <p:cNvGrpSpPr>
            <a:grpSpLocks noChangeAspect="1"/>
          </p:cNvGrpSpPr>
          <p:nvPr/>
        </p:nvGrpSpPr>
        <p:grpSpPr bwMode="auto">
          <a:xfrm>
            <a:off x="948811" y="2995230"/>
            <a:ext cx="1305693" cy="1053398"/>
            <a:chOff x="508000" y="1397000"/>
            <a:chExt cx="1732859" cy="1309029"/>
          </a:xfrm>
        </p:grpSpPr>
        <p:sp>
          <p:nvSpPr>
            <p:cNvPr id="113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14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15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941684" y="4071897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702373" y="1499213"/>
            <a:ext cx="2611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1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2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3 | …</a:t>
            </a:r>
            <a:endParaRPr lang="ko-KR" altLang="en-US" sz="1100" dirty="0"/>
          </a:p>
        </p:txBody>
      </p:sp>
      <p:pic>
        <p:nvPicPr>
          <p:cNvPr id="118" name="Picture 6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25" y="2062979"/>
            <a:ext cx="389529" cy="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381929" y="1920964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Show map</a:t>
            </a:r>
            <a:endParaRPr lang="ko-KR" altLang="en-US" sz="700" dirty="0"/>
          </a:p>
        </p:txBody>
      </p:sp>
      <p:sp>
        <p:nvSpPr>
          <p:cNvPr id="120" name="직사각형 119"/>
          <p:cNvSpPr/>
          <p:nvPr/>
        </p:nvSpPr>
        <p:spPr>
          <a:xfrm>
            <a:off x="6016071" y="2983358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Placeholder Picture"/>
          <p:cNvGrpSpPr>
            <a:grpSpLocks noChangeAspect="1"/>
          </p:cNvGrpSpPr>
          <p:nvPr/>
        </p:nvGrpSpPr>
        <p:grpSpPr bwMode="auto">
          <a:xfrm>
            <a:off x="6043252" y="2995230"/>
            <a:ext cx="1305693" cy="1053398"/>
            <a:chOff x="508000" y="1397000"/>
            <a:chExt cx="1732859" cy="1309029"/>
          </a:xfrm>
        </p:grpSpPr>
        <p:sp>
          <p:nvSpPr>
            <p:cNvPr id="12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6036125" y="4071897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2605914" y="2983358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Placeholder Picture"/>
          <p:cNvGrpSpPr>
            <a:grpSpLocks noChangeAspect="1"/>
          </p:cNvGrpSpPr>
          <p:nvPr/>
        </p:nvGrpSpPr>
        <p:grpSpPr bwMode="auto">
          <a:xfrm>
            <a:off x="2633095" y="2995230"/>
            <a:ext cx="1305693" cy="1053398"/>
            <a:chOff x="508000" y="1397000"/>
            <a:chExt cx="1732859" cy="1309029"/>
          </a:xfrm>
        </p:grpSpPr>
        <p:sp>
          <p:nvSpPr>
            <p:cNvPr id="12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0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625968" y="4071897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sp>
        <p:nvSpPr>
          <p:cNvPr id="132" name="직사각형 131"/>
          <p:cNvSpPr/>
          <p:nvPr/>
        </p:nvSpPr>
        <p:spPr>
          <a:xfrm>
            <a:off x="4354132" y="2983358"/>
            <a:ext cx="1365858" cy="20823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Placeholder Picture"/>
          <p:cNvGrpSpPr>
            <a:grpSpLocks noChangeAspect="1"/>
          </p:cNvGrpSpPr>
          <p:nvPr/>
        </p:nvGrpSpPr>
        <p:grpSpPr bwMode="auto">
          <a:xfrm>
            <a:off x="4381313" y="2995230"/>
            <a:ext cx="1305693" cy="1053398"/>
            <a:chOff x="508000" y="1397000"/>
            <a:chExt cx="1732859" cy="1309029"/>
          </a:xfrm>
        </p:grpSpPr>
        <p:sp>
          <p:nvSpPr>
            <p:cNvPr id="134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5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6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4374186" y="4071897"/>
            <a:ext cx="1298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가족놀이축제</a:t>
            </a:r>
            <a:endParaRPr lang="en-US" altLang="ko-KR" sz="12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1000" dirty="0" smtClean="0"/>
              <a:t>2017-07-12 ~</a:t>
            </a:r>
          </a:p>
          <a:p>
            <a:pPr algn="ctr"/>
            <a:r>
              <a:rPr lang="en-US" altLang="ko-KR" sz="1000" dirty="0" smtClean="0"/>
              <a:t>2017-07-20</a:t>
            </a:r>
          </a:p>
          <a:p>
            <a:pPr algn="ctr"/>
            <a:r>
              <a:rPr lang="en-US" altLang="ko-KR" sz="1000" dirty="0" smtClean="0"/>
              <a:t>\ 8,000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광명문화원 </a:t>
            </a:r>
            <a:endParaRPr lang="ko-KR" altLang="en-US" sz="1000" dirty="0"/>
          </a:p>
        </p:txBody>
      </p:sp>
      <p:sp>
        <p:nvSpPr>
          <p:cNvPr id="146" name="Rectangle 49"/>
          <p:cNvSpPr>
            <a:spLocks noChangeArrowheads="1"/>
          </p:cNvSpPr>
          <p:nvPr/>
        </p:nvSpPr>
        <p:spPr bwMode="auto">
          <a:xfrm>
            <a:off x="786109" y="287007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6669" y="2171454"/>
            <a:ext cx="1028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광명시</a:t>
            </a:r>
            <a:r>
              <a:rPr lang="ko-KR" altLang="en-US" sz="1000" dirty="0" smtClean="0"/>
              <a:t>를 기준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7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57" name="Shape 1374"/>
          <p:cNvSpPr/>
          <p:nvPr/>
        </p:nvSpPr>
        <p:spPr>
          <a:xfrm>
            <a:off x="3415859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86" y="1042139"/>
            <a:ext cx="201775" cy="2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Shape 1374"/>
          <p:cNvSpPr/>
          <p:nvPr/>
        </p:nvSpPr>
        <p:spPr>
          <a:xfrm>
            <a:off x="6844577" y="1006398"/>
            <a:ext cx="1129292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고객센터  닉네임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내부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임박 순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Shape 1283"/>
          <p:cNvSpPr/>
          <p:nvPr/>
        </p:nvSpPr>
        <p:spPr>
          <a:xfrm>
            <a:off x="180340" y="1024998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29" name="Shape 1374"/>
          <p:cNvSpPr/>
          <p:nvPr/>
        </p:nvSpPr>
        <p:spPr>
          <a:xfrm>
            <a:off x="5740115" y="1019979"/>
            <a:ext cx="1743379" cy="25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  회원가입 주문내역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18654" y="1060845"/>
            <a:ext cx="3218798" cy="19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52" y="1039783"/>
            <a:ext cx="243016" cy="22635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2" name="TextBox 31"/>
          <p:cNvSpPr txBox="1"/>
          <p:nvPr/>
        </p:nvSpPr>
        <p:spPr>
          <a:xfrm>
            <a:off x="7711210" y="97023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-p</a:t>
            </a:r>
          </a:p>
          <a:p>
            <a:r>
              <a:rPr lang="ko-KR" altLang="en-US" sz="800" dirty="0" err="1" smtClean="0">
                <a:solidFill>
                  <a:schemeClr val="bg1"/>
                </a:solidFill>
              </a:rPr>
              <a:t>플친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Shape 1374"/>
          <p:cNvSpPr/>
          <p:nvPr/>
        </p:nvSpPr>
        <p:spPr>
          <a:xfrm>
            <a:off x="302186" y="1022209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로고</a:t>
            </a:r>
            <a:endParaRPr 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50258" y="1060845"/>
            <a:ext cx="999640" cy="19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 위치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1742943" y="1069083"/>
            <a:ext cx="206955" cy="1766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767362" y="1093796"/>
            <a:ext cx="151324" cy="1379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823537" y="1134987"/>
            <a:ext cx="45719" cy="5229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469839" y="2618708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Show map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생성되는 지도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화면 상단에 고정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내가 선택한 문화행사 개최지의 장소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클릭 시 개최지의 정보 제공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91190" y="9657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-p</a:t>
            </a:r>
          </a:p>
          <a:p>
            <a:r>
              <a:rPr lang="ko-KR" altLang="en-US" sz="800" dirty="0" err="1" smtClean="0">
                <a:solidFill>
                  <a:schemeClr val="bg1"/>
                </a:solidFill>
              </a:rPr>
              <a:t>플친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415397" y="6208654"/>
            <a:ext cx="3900385" cy="20758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5710037" y="1824308"/>
            <a:ext cx="551810" cy="21242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거리 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249722" y="1832775"/>
            <a:ext cx="551810" cy="212421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 </a:t>
            </a:r>
            <a:r>
              <a: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순</a:t>
            </a: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794216" y="1832775"/>
            <a:ext cx="551810" cy="21242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임박 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590685" y="1453806"/>
            <a:ext cx="2611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1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2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3 | …</a:t>
            </a:r>
            <a:endParaRPr lang="ko-KR" altLang="en-US" sz="1100" dirty="0"/>
          </a:p>
        </p:txBody>
      </p:sp>
      <p:pic>
        <p:nvPicPr>
          <p:cNvPr id="139" name="Picture 6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37" y="1690500"/>
            <a:ext cx="389529" cy="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/>
          <p:cNvSpPr txBox="1"/>
          <p:nvPr/>
        </p:nvSpPr>
        <p:spPr>
          <a:xfrm>
            <a:off x="7270241" y="1548485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Hide map</a:t>
            </a:r>
            <a:endParaRPr lang="ko-KR" altLang="en-US" sz="7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36948" y="3963426"/>
            <a:ext cx="6460299" cy="2082358"/>
            <a:chOff x="850934" y="4011578"/>
            <a:chExt cx="6460299" cy="2082358"/>
          </a:xfrm>
        </p:grpSpPr>
        <p:sp>
          <p:nvSpPr>
            <p:cNvPr id="135" name="직사각형 134"/>
            <p:cNvSpPr/>
            <p:nvPr/>
          </p:nvSpPr>
          <p:spPr>
            <a:xfrm>
              <a:off x="850934" y="4011578"/>
              <a:ext cx="1365858" cy="2082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Placeholder Picture"/>
            <p:cNvGrpSpPr>
              <a:grpSpLocks noChangeAspect="1"/>
            </p:cNvGrpSpPr>
            <p:nvPr/>
          </p:nvGrpSpPr>
          <p:grpSpPr bwMode="auto">
            <a:xfrm>
              <a:off x="878115" y="4023450"/>
              <a:ext cx="1305693" cy="1053398"/>
              <a:chOff x="508000" y="1397000"/>
              <a:chExt cx="1732859" cy="1309029"/>
            </a:xfrm>
          </p:grpSpPr>
          <p:sp>
            <p:nvSpPr>
              <p:cNvPr id="159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60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61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870988" y="5100117"/>
              <a:ext cx="1298432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가족놀이축제</a:t>
              </a:r>
              <a:endParaRPr lang="en-US" altLang="ko-KR" sz="1200" b="1" dirty="0" smtClean="0"/>
            </a:p>
            <a:p>
              <a:pPr algn="ctr"/>
              <a:endParaRPr lang="en-US" altLang="ko-KR" sz="500" b="1" dirty="0" smtClean="0"/>
            </a:p>
            <a:p>
              <a:pPr algn="ctr"/>
              <a:r>
                <a:rPr lang="en-US" altLang="ko-KR" sz="1000" dirty="0" smtClean="0"/>
                <a:t>2017-07-12 ~</a:t>
              </a:r>
            </a:p>
            <a:p>
              <a:pPr algn="ctr"/>
              <a:r>
                <a:rPr lang="en-US" altLang="ko-KR" sz="1000" dirty="0" smtClean="0"/>
                <a:t>2017-07-20</a:t>
              </a:r>
            </a:p>
            <a:p>
              <a:pPr algn="ctr"/>
              <a:r>
                <a:rPr lang="en-US" altLang="ko-KR" sz="1000" dirty="0"/>
                <a:t>\ 8,000</a:t>
              </a:r>
              <a:r>
                <a:rPr lang="ko-KR" altLang="en-US" sz="1000" dirty="0" smtClean="0"/>
                <a:t>원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광명문화원 </a:t>
              </a:r>
              <a:endParaRPr lang="ko-KR" altLang="en-US" sz="10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945375" y="4011578"/>
              <a:ext cx="1365858" cy="2082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2" name="Placeholder Picture"/>
            <p:cNvGrpSpPr>
              <a:grpSpLocks noChangeAspect="1"/>
            </p:cNvGrpSpPr>
            <p:nvPr/>
          </p:nvGrpSpPr>
          <p:grpSpPr bwMode="auto">
            <a:xfrm>
              <a:off x="5972556" y="4023450"/>
              <a:ext cx="1305693" cy="1053398"/>
              <a:chOff x="508000" y="1397000"/>
              <a:chExt cx="1732859" cy="1309029"/>
            </a:xfrm>
          </p:grpSpPr>
          <p:sp>
            <p:nvSpPr>
              <p:cNvPr id="156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7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8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5965429" y="5100117"/>
              <a:ext cx="1298432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가족놀이축제</a:t>
              </a:r>
              <a:endParaRPr lang="en-US" altLang="ko-KR" sz="1200" b="1" dirty="0" smtClean="0"/>
            </a:p>
            <a:p>
              <a:pPr algn="ctr"/>
              <a:endParaRPr lang="en-US" altLang="ko-KR" sz="500" b="1" dirty="0" smtClean="0"/>
            </a:p>
            <a:p>
              <a:pPr algn="ctr"/>
              <a:r>
                <a:rPr lang="en-US" altLang="ko-KR" sz="1000" dirty="0" smtClean="0"/>
                <a:t>2017-07-12 ~</a:t>
              </a:r>
            </a:p>
            <a:p>
              <a:pPr algn="ctr"/>
              <a:r>
                <a:rPr lang="en-US" altLang="ko-KR" sz="1000" dirty="0" smtClean="0"/>
                <a:t>2017-07-20</a:t>
              </a:r>
            </a:p>
            <a:p>
              <a:pPr algn="ctr"/>
              <a:r>
                <a:rPr lang="en-US" altLang="ko-KR" sz="1000" dirty="0"/>
                <a:t>\ 8,000</a:t>
              </a:r>
              <a:r>
                <a:rPr lang="ko-KR" altLang="en-US" sz="1000" dirty="0" smtClean="0"/>
                <a:t>원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광명문화원 </a:t>
              </a:r>
              <a:endParaRPr lang="ko-KR" altLang="en-US" sz="10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2535218" y="4011578"/>
              <a:ext cx="1365858" cy="2082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5" name="Placeholder Picture"/>
            <p:cNvGrpSpPr>
              <a:grpSpLocks noChangeAspect="1"/>
            </p:cNvGrpSpPr>
            <p:nvPr/>
          </p:nvGrpSpPr>
          <p:grpSpPr bwMode="auto">
            <a:xfrm>
              <a:off x="2562399" y="4023450"/>
              <a:ext cx="1305693" cy="1053398"/>
              <a:chOff x="508000" y="1397000"/>
              <a:chExt cx="1732859" cy="1309029"/>
            </a:xfrm>
          </p:grpSpPr>
          <p:sp>
            <p:nvSpPr>
              <p:cNvPr id="15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2555272" y="5100117"/>
              <a:ext cx="1298432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가족놀이축제</a:t>
              </a:r>
              <a:endParaRPr lang="en-US" altLang="ko-KR" sz="1200" b="1" dirty="0" smtClean="0"/>
            </a:p>
            <a:p>
              <a:pPr algn="ctr"/>
              <a:endParaRPr lang="en-US" altLang="ko-KR" sz="500" b="1" dirty="0" smtClean="0"/>
            </a:p>
            <a:p>
              <a:pPr algn="ctr"/>
              <a:r>
                <a:rPr lang="en-US" altLang="ko-KR" sz="1000" dirty="0" smtClean="0"/>
                <a:t>2017-07-12 ~</a:t>
              </a:r>
            </a:p>
            <a:p>
              <a:pPr algn="ctr"/>
              <a:r>
                <a:rPr lang="en-US" altLang="ko-KR" sz="1000" dirty="0" smtClean="0"/>
                <a:t>2017-07-20</a:t>
              </a:r>
            </a:p>
            <a:p>
              <a:pPr algn="ctr"/>
              <a:r>
                <a:rPr lang="en-US" altLang="ko-KR" sz="1000" dirty="0"/>
                <a:t>\ 8,000</a:t>
              </a:r>
              <a:r>
                <a:rPr lang="ko-KR" altLang="en-US" sz="1000" dirty="0" smtClean="0"/>
                <a:t>원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광명문화원 </a:t>
              </a:r>
              <a:endParaRPr lang="ko-KR" altLang="en-US" sz="10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283436" y="4011578"/>
              <a:ext cx="1365858" cy="2082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8" name="Placeholder Picture"/>
            <p:cNvGrpSpPr>
              <a:grpSpLocks noChangeAspect="1"/>
            </p:cNvGrpSpPr>
            <p:nvPr/>
          </p:nvGrpSpPr>
          <p:grpSpPr bwMode="auto">
            <a:xfrm>
              <a:off x="4310617" y="4023450"/>
              <a:ext cx="1305693" cy="1053398"/>
              <a:chOff x="508000" y="1397000"/>
              <a:chExt cx="1732859" cy="1309029"/>
            </a:xfrm>
          </p:grpSpPr>
          <p:sp>
            <p:nvSpPr>
              <p:cNvPr id="15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4303490" y="5100117"/>
              <a:ext cx="1298432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가족놀이축제</a:t>
              </a:r>
              <a:endParaRPr lang="en-US" altLang="ko-KR" sz="1200" b="1" dirty="0" smtClean="0"/>
            </a:p>
            <a:p>
              <a:pPr algn="ctr"/>
              <a:endParaRPr lang="en-US" altLang="ko-KR" sz="500" b="1" dirty="0" smtClean="0"/>
            </a:p>
            <a:p>
              <a:pPr algn="ctr"/>
              <a:r>
                <a:rPr lang="en-US" altLang="ko-KR" sz="1000" dirty="0" smtClean="0"/>
                <a:t>2017-07-12 ~</a:t>
              </a:r>
            </a:p>
            <a:p>
              <a:pPr algn="ctr"/>
              <a:r>
                <a:rPr lang="en-US" altLang="ko-KR" sz="1000" dirty="0" smtClean="0"/>
                <a:t>2017-07-20</a:t>
              </a:r>
            </a:p>
            <a:p>
              <a:pPr algn="ctr"/>
              <a:r>
                <a:rPr lang="en-US" altLang="ko-KR" sz="1000" dirty="0"/>
                <a:t>\ 8,000</a:t>
              </a:r>
              <a:r>
                <a:rPr lang="ko-KR" altLang="en-US" sz="1000" dirty="0" smtClean="0"/>
                <a:t>원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광명문화원 </a:t>
              </a:r>
              <a:endParaRPr lang="ko-KR" altLang="en-US" sz="1000" dirty="0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767362" y="2129431"/>
            <a:ext cx="4732686" cy="1696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16" y="2242789"/>
            <a:ext cx="3228851" cy="1462531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41" y="2971324"/>
            <a:ext cx="317059" cy="302555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578" y="2900993"/>
            <a:ext cx="299343" cy="28565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9" y="3140313"/>
            <a:ext cx="299343" cy="28565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98" y="2687319"/>
            <a:ext cx="299343" cy="28565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06" y="3234881"/>
            <a:ext cx="299343" cy="28565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68" y="2520062"/>
            <a:ext cx="299343" cy="285650"/>
          </a:xfrm>
          <a:prstGeom prst="rect">
            <a:avLst/>
          </a:prstGeom>
        </p:spPr>
      </p:pic>
      <p:sp>
        <p:nvSpPr>
          <p:cNvPr id="85" name="Rectangle 49"/>
          <p:cNvSpPr>
            <a:spLocks noChangeArrowheads="1"/>
          </p:cNvSpPr>
          <p:nvPr/>
        </p:nvSpPr>
        <p:spPr bwMode="auto">
          <a:xfrm>
            <a:off x="3867258" y="2928113"/>
            <a:ext cx="157441" cy="15075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736599" y="1801315"/>
            <a:ext cx="1195790" cy="1170019"/>
            <a:chOff x="5454774" y="2189481"/>
            <a:chExt cx="1701051" cy="1847661"/>
          </a:xfrm>
        </p:grpSpPr>
        <p:sp>
          <p:nvSpPr>
            <p:cNvPr id="63" name="TextBox 62"/>
            <p:cNvSpPr txBox="1"/>
            <p:nvPr/>
          </p:nvSpPr>
          <p:spPr>
            <a:xfrm>
              <a:off x="6213364" y="3582687"/>
              <a:ext cx="942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2km</a:t>
              </a:r>
              <a:endParaRPr lang="ko-KR" altLang="en-US" sz="1400" dirty="0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5454774" y="2189481"/>
              <a:ext cx="1692414" cy="18476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78177" y="2375382"/>
              <a:ext cx="1019153" cy="620212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5711767" y="2931049"/>
              <a:ext cx="1196257" cy="364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광명문화원</a:t>
              </a:r>
              <a:endParaRPr lang="ko-KR" altLang="en-US" sz="9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99897" y="3173204"/>
              <a:ext cx="1352991" cy="486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‘</a:t>
              </a:r>
              <a:r>
                <a:rPr lang="ko-KR" altLang="en-US" sz="700" dirty="0" smtClean="0"/>
                <a:t>지방문화 디딤돌의 초석</a:t>
              </a:r>
              <a:r>
                <a:rPr lang="en-US" altLang="ko-KR" sz="700" dirty="0" smtClean="0"/>
                <a:t>, </a:t>
              </a:r>
              <a:r>
                <a:rPr lang="ko-KR" altLang="en-US" sz="700" dirty="0" smtClean="0"/>
                <a:t>광명문화원</a:t>
              </a:r>
              <a:r>
                <a:rPr lang="en-US" altLang="ko-KR" sz="700" dirty="0" smtClean="0"/>
                <a:t>‘…</a:t>
              </a:r>
              <a:endParaRPr lang="ko-KR" altLang="en-US" sz="700" dirty="0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5696223" y="3666155"/>
              <a:ext cx="1196854" cy="18203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해당사이트 이동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163" name="그룹 162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165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166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168" name="그림 1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69" name="TextBox 168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164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1" name="Rectangle 49"/>
          <p:cNvSpPr>
            <a:spLocks noChangeArrowheads="1"/>
          </p:cNvSpPr>
          <p:nvPr/>
        </p:nvSpPr>
        <p:spPr bwMode="auto">
          <a:xfrm>
            <a:off x="7159057" y="1586047"/>
            <a:ext cx="157441" cy="15075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6669" y="1801865"/>
            <a:ext cx="1028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광명시</a:t>
            </a:r>
            <a:r>
              <a:rPr lang="ko-KR" altLang="en-US" sz="1000" dirty="0" smtClean="0"/>
              <a:t>를 기준</a:t>
            </a:r>
            <a:endParaRPr lang="ko-KR" altLang="en-US" sz="1000" dirty="0"/>
          </a:p>
        </p:txBody>
      </p:sp>
      <p:sp>
        <p:nvSpPr>
          <p:cNvPr id="86" name="Rectangle 49"/>
          <p:cNvSpPr>
            <a:spLocks noChangeArrowheads="1"/>
          </p:cNvSpPr>
          <p:nvPr/>
        </p:nvSpPr>
        <p:spPr bwMode="auto">
          <a:xfrm>
            <a:off x="4674778" y="1765798"/>
            <a:ext cx="157441" cy="15075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2" name="Rectangle 49"/>
          <p:cNvSpPr>
            <a:spLocks noChangeArrowheads="1"/>
          </p:cNvSpPr>
          <p:nvPr/>
        </p:nvSpPr>
        <p:spPr bwMode="auto">
          <a:xfrm>
            <a:off x="9683171" y="4019032"/>
            <a:ext cx="157441" cy="15075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Rectangle 49"/>
          <p:cNvSpPr>
            <a:spLocks noChangeArrowheads="1"/>
          </p:cNvSpPr>
          <p:nvPr/>
        </p:nvSpPr>
        <p:spPr bwMode="auto">
          <a:xfrm>
            <a:off x="1673877" y="202128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0" y="9098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2898" y="67098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상세 페이지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083956" y="946554"/>
            <a:ext cx="2717673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이미지 슬라이드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대표이미지와 상세보기 이미지 슬라이드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페이스북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트위터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카카오톡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공유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사용자 별 독립적인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제공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 타인이 예매 시 공유한 사용자에게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200p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제공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64180" y="5094951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81398" y="3927162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64180" y="5551042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89020" y="5924199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89020" y="6458547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검색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69" y="927585"/>
            <a:ext cx="479234" cy="4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직선 연결선 68"/>
          <p:cNvCxnSpPr/>
          <p:nvPr/>
        </p:nvCxnSpPr>
        <p:spPr>
          <a:xfrm>
            <a:off x="181398" y="3483936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Placeholder Picture"/>
          <p:cNvGrpSpPr>
            <a:grpSpLocks noChangeAspect="1"/>
          </p:cNvGrpSpPr>
          <p:nvPr/>
        </p:nvGrpSpPr>
        <p:grpSpPr bwMode="auto">
          <a:xfrm>
            <a:off x="2352281" y="1494660"/>
            <a:ext cx="2990545" cy="1723325"/>
            <a:chOff x="508000" y="1397000"/>
            <a:chExt cx="1732859" cy="1309029"/>
          </a:xfrm>
        </p:grpSpPr>
        <p:sp>
          <p:nvSpPr>
            <p:cNvPr id="35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6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7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570782" y="2189338"/>
            <a:ext cx="117260" cy="355742"/>
            <a:chOff x="5600700" y="1930934"/>
            <a:chExt cx="237392" cy="606376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 flipH="1">
            <a:off x="2017842" y="2189338"/>
            <a:ext cx="117260" cy="355742"/>
            <a:chOff x="5600700" y="1930934"/>
            <a:chExt cx="237392" cy="606376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타원 10"/>
          <p:cNvSpPr/>
          <p:nvPr/>
        </p:nvSpPr>
        <p:spPr>
          <a:xfrm>
            <a:off x="3371897" y="3276282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657694" y="3276282"/>
            <a:ext cx="87924" cy="879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942203" y="3276282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234311" y="3276282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17842" y="396756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행사 제목</a:t>
            </a:r>
            <a:endParaRPr lang="ko-KR" alt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17842" y="4295070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진행기간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017842" y="4531770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관람시간 </a:t>
            </a:r>
            <a:r>
              <a:rPr lang="en-US" altLang="ko-KR" sz="1100" dirty="0" smtClean="0"/>
              <a:t>~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7842" y="47610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입장료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017842" y="51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행사 설명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017842" y="55969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할인정보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017842" y="5953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문의번호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2017842" y="617951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홈페이지</a:t>
            </a:r>
            <a:endParaRPr lang="ko-KR" altLang="en-US" sz="1100" dirty="0"/>
          </a:p>
        </p:txBody>
      </p:sp>
      <p:sp>
        <p:nvSpPr>
          <p:cNvPr id="84" name="Rectangle 49"/>
          <p:cNvSpPr>
            <a:spLocks noChangeArrowheads="1"/>
          </p:cNvSpPr>
          <p:nvPr/>
        </p:nvSpPr>
        <p:spPr bwMode="auto">
          <a:xfrm>
            <a:off x="2074137" y="145340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975174" y="3508650"/>
            <a:ext cx="1070813" cy="400556"/>
            <a:chOff x="2766766" y="3483936"/>
            <a:chExt cx="1070813" cy="400556"/>
          </a:xfrm>
        </p:grpSpPr>
        <p:pic>
          <p:nvPicPr>
            <p:cNvPr id="2050" name="Picture 2" descr="http://cfile7.uf.tistory.com/image/2722BA4F570CE47321B81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419"/>
            <a:stretch/>
          </p:blipFill>
          <p:spPr bwMode="auto">
            <a:xfrm>
              <a:off x="2766766" y="3494079"/>
              <a:ext cx="742554" cy="390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cfile7.uf.tistory.com/image/2722BA4F570CE47321B81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9" t="-1" r="19960" b="9449"/>
            <a:stretch/>
          </p:blipFill>
          <p:spPr bwMode="auto">
            <a:xfrm>
              <a:off x="3516304" y="3483936"/>
              <a:ext cx="321275" cy="374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49"/>
          <p:cNvSpPr>
            <a:spLocks noChangeArrowheads="1"/>
          </p:cNvSpPr>
          <p:nvPr/>
        </p:nvSpPr>
        <p:spPr bwMode="auto">
          <a:xfrm>
            <a:off x="1860640" y="361072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64180" y="937154"/>
            <a:ext cx="7944957" cy="479234"/>
            <a:chOff x="284456" y="1688424"/>
            <a:chExt cx="7944957" cy="479234"/>
          </a:xfrm>
        </p:grpSpPr>
        <p:grpSp>
          <p:nvGrpSpPr>
            <p:cNvPr id="67" name="그룹 66"/>
            <p:cNvGrpSpPr/>
            <p:nvPr/>
          </p:nvGrpSpPr>
          <p:grpSpPr>
            <a:xfrm>
              <a:off x="284456" y="1726547"/>
              <a:ext cx="7944957" cy="338554"/>
              <a:chOff x="375073" y="513034"/>
              <a:chExt cx="7944957" cy="338554"/>
            </a:xfrm>
          </p:grpSpPr>
          <p:sp>
            <p:nvSpPr>
              <p:cNvPr id="80" name="Shape 1283"/>
              <p:cNvSpPr/>
              <p:nvPr/>
            </p:nvSpPr>
            <p:spPr>
              <a:xfrm>
                <a:off x="375073" y="567795"/>
                <a:ext cx="7824681" cy="253551"/>
              </a:xfrm>
              <a:prstGeom prst="rect">
                <a:avLst/>
              </a:prstGeom>
              <a:solidFill>
                <a:srgbClr val="3F3F3F"/>
              </a:solidFill>
              <a:ln w="12700" cap="flat" cmpd="sng">
                <a:solidFill>
                  <a:srgbClr val="3F3F3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ko-KR" sz="1000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	</a:t>
                </a:r>
              </a:p>
            </p:txBody>
          </p:sp>
          <p:sp>
            <p:nvSpPr>
              <p:cNvPr id="82" name="Shape 1374"/>
              <p:cNvSpPr/>
              <p:nvPr/>
            </p:nvSpPr>
            <p:spPr>
              <a:xfrm>
                <a:off x="5934848" y="562776"/>
                <a:ext cx="1743379" cy="25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로그인  회원가입 예매확인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933653" y="603642"/>
                <a:ext cx="3770787" cy="2052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485" y="582580"/>
                <a:ext cx="243016" cy="22635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7905943" y="513034"/>
                <a:ext cx="414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-p</a:t>
                </a:r>
              </a:p>
              <a:p>
                <a:r>
                  <a:rPr lang="ko-KR" altLang="en-US" sz="800" dirty="0" err="1" smtClean="0">
                    <a:solidFill>
                      <a:schemeClr val="bg1"/>
                    </a:solidFill>
                  </a:rPr>
                  <a:t>플친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Shape 1374"/>
              <p:cNvSpPr/>
              <p:nvPr/>
            </p:nvSpPr>
            <p:spPr>
              <a:xfrm>
                <a:off x="648021" y="565006"/>
                <a:ext cx="648071" cy="260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ko-KR" altLang="en-US" sz="1050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Arial"/>
                    <a:sym typeface="Arial"/>
                  </a:rPr>
                  <a:t>로고</a:t>
                </a:r>
                <a:endParaRPr 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Arial"/>
                </a:endParaRPr>
              </a:p>
            </p:txBody>
          </p:sp>
        </p:grpSp>
        <p:pic>
          <p:nvPicPr>
            <p:cNvPr id="76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476" y="1688424"/>
              <a:ext cx="479234" cy="4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상세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후기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81398" y="3721119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9141726" y="950861"/>
            <a:ext cx="2734044" cy="5272525"/>
            <a:chOff x="9141726" y="840264"/>
            <a:chExt cx="2734044" cy="5272525"/>
          </a:xfrm>
        </p:grpSpPr>
        <p:sp>
          <p:nvSpPr>
            <p:cNvPr id="87" name="직사각형 86"/>
            <p:cNvSpPr/>
            <p:nvPr/>
          </p:nvSpPr>
          <p:spPr>
            <a:xfrm>
              <a:off x="9158097" y="840264"/>
              <a:ext cx="2717673" cy="527252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해당 위치에 대한 정보 표시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 </a:t>
              </a:r>
              <a:r>
                <a:rPr lang="ko-KR" altLang="en-US" sz="1100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네이버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빠른 길 찾기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100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네비게이션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창 생성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로그인 페이지로 이동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 팝업 생성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로그인 된 경우에만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아닐 경우 로그인할 것인지 묻는 창 생성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이미 찜 목록에 있다면 찜 취소로 변경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7.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후기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문의 탭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회원만 작성 가능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8.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더 보기 클릭 시 길어서 줄여진 후기가 표시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9.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후기 더 보기 클릭 시 다음 후기들 표시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9141726" y="3179866"/>
              <a:ext cx="2321169" cy="944505"/>
              <a:chOff x="9141473" y="4093551"/>
              <a:chExt cx="2321169" cy="944505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9141473" y="4093551"/>
                <a:ext cx="2321169" cy="9445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찜 하였습니다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나의 찜 목록으로 이동하시겠습니까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?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9787050" y="4712741"/>
                <a:ext cx="413239" cy="16705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확인</a:t>
                </a:r>
                <a:endParaRPr lang="ko-KR" altLang="en-US" sz="800" dirty="0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10413829" y="4712741"/>
                <a:ext cx="413239" cy="16705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취소</a:t>
                </a:r>
                <a:endParaRPr lang="ko-KR" altLang="en-US" sz="800" dirty="0"/>
              </a:p>
            </p:txBody>
          </p:sp>
        </p:grpSp>
      </p:grpSp>
      <p:cxnSp>
        <p:nvCxnSpPr>
          <p:cNvPr id="53" name="직선 연결선 52"/>
          <p:cNvCxnSpPr/>
          <p:nvPr/>
        </p:nvCxnSpPr>
        <p:spPr>
          <a:xfrm>
            <a:off x="181398" y="4295581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16883" y="107980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찾아오시는 길</a:t>
            </a:r>
            <a:endParaRPr lang="ko-KR" altLang="en-US" sz="1400" b="1" dirty="0"/>
          </a:p>
        </p:txBody>
      </p:sp>
      <p:pic>
        <p:nvPicPr>
          <p:cNvPr id="2050" name="Picture 2" descr="지도아이콘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83" y="1428653"/>
            <a:ext cx="3765713" cy="193198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22236" y="3412354"/>
            <a:ext cx="791303" cy="1747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빠른 길 찾기</a:t>
            </a:r>
            <a:endParaRPr lang="ko-KR" altLang="en-US" sz="800" dirty="0"/>
          </a:p>
        </p:txBody>
      </p:sp>
      <p:sp>
        <p:nvSpPr>
          <p:cNvPr id="60" name="Rectangle 49"/>
          <p:cNvSpPr>
            <a:spLocks noChangeArrowheads="1"/>
          </p:cNvSpPr>
          <p:nvPr/>
        </p:nvSpPr>
        <p:spPr bwMode="auto">
          <a:xfrm>
            <a:off x="2999994" y="173597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61" name="Rectangle 49"/>
          <p:cNvSpPr>
            <a:spLocks noChangeArrowheads="1"/>
          </p:cNvSpPr>
          <p:nvPr/>
        </p:nvSpPr>
        <p:spPr bwMode="auto">
          <a:xfrm>
            <a:off x="1791158" y="341978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245450" y="1847214"/>
            <a:ext cx="170409" cy="224721"/>
            <a:chOff x="3980802" y="2005713"/>
            <a:chExt cx="406561" cy="588018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3980802" y="2066192"/>
              <a:ext cx="406560" cy="5275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980803" y="2005713"/>
              <a:ext cx="406560" cy="99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Rectangle 49"/>
          <p:cNvSpPr>
            <a:spLocks noChangeArrowheads="1"/>
          </p:cNvSpPr>
          <p:nvPr/>
        </p:nvSpPr>
        <p:spPr bwMode="auto">
          <a:xfrm>
            <a:off x="2475657" y="383495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Rectangle 49"/>
          <p:cNvSpPr>
            <a:spLocks noChangeArrowheads="1"/>
          </p:cNvSpPr>
          <p:nvPr/>
        </p:nvSpPr>
        <p:spPr bwMode="auto">
          <a:xfrm>
            <a:off x="3881888" y="383309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65230" y="3412354"/>
            <a:ext cx="791303" cy="1747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네비게이션</a:t>
            </a:r>
            <a:endParaRPr lang="ko-KR" altLang="en-US" sz="8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51122" y="3833094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예매하기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6116" y="3833094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 하기</a:t>
            </a:r>
            <a:endParaRPr kumimoji="1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11680" y="4306845"/>
            <a:ext cx="798396" cy="228872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1922" y="4306845"/>
            <a:ext cx="798396" cy="228872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6733" y="460789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관람후기입니다</a:t>
            </a:r>
            <a:r>
              <a:rPr lang="en-US" altLang="ko-KR" sz="1100" b="1" dirty="0" smtClean="0">
                <a:sym typeface="Wingdings" panose="05000000000000000000" pitchFamily="2" charset="2"/>
              </a:rPr>
              <a:t></a:t>
            </a:r>
            <a:endParaRPr lang="ko-KR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74655" y="4851917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날은 더웠지만 재미있었어요</a:t>
            </a:r>
            <a:r>
              <a:rPr lang="en-US" altLang="ko-KR" sz="1000" dirty="0" smtClean="0"/>
              <a:t>! </a:t>
            </a:r>
            <a:r>
              <a:rPr lang="ko-KR" altLang="en-US" sz="1000" dirty="0" smtClean="0"/>
              <a:t>친구는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958883" y="465389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작성자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3293330" y="4653895"/>
            <a:ext cx="870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2017.07.18 11:30</a:t>
            </a:r>
            <a:endParaRPr lang="ko-KR" altLang="en-US" sz="7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9110" y="4848940"/>
            <a:ext cx="89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1">
                    <a:lumMod val="50000"/>
                  </a:schemeClr>
                </a:solidFill>
              </a:rPr>
              <a:t>더 보기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66733" y="5128284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축제 다녀왔어요</a:t>
            </a:r>
            <a:r>
              <a:rPr lang="en-US" altLang="ko-KR" sz="1100" b="1" dirty="0" smtClean="0"/>
              <a:t>!</a:t>
            </a:r>
            <a:endParaRPr lang="ko-KR" alt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58883" y="5174286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작성자</a:t>
            </a:r>
            <a:r>
              <a:rPr lang="en-US" altLang="ko-KR" sz="700" dirty="0" smtClean="0"/>
              <a:t>222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3479938" y="5174286"/>
            <a:ext cx="870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2017.07.18 11:30</a:t>
            </a:r>
            <a:endParaRPr lang="ko-KR" altLang="en-US" sz="7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810863" y="6222633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Placeholder Picture"/>
          <p:cNvGrpSpPr>
            <a:grpSpLocks noChangeAspect="1"/>
          </p:cNvGrpSpPr>
          <p:nvPr/>
        </p:nvGrpSpPr>
        <p:grpSpPr bwMode="auto">
          <a:xfrm>
            <a:off x="1838048" y="5361639"/>
            <a:ext cx="1367701" cy="788148"/>
            <a:chOff x="508000" y="1397000"/>
            <a:chExt cx="1732859" cy="1309029"/>
          </a:xfrm>
        </p:grpSpPr>
        <p:sp>
          <p:nvSpPr>
            <p:cNvPr id="7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7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1658661" y="432888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sp>
        <p:nvSpPr>
          <p:cNvPr id="84" name="Rectangle 49"/>
          <p:cNvSpPr>
            <a:spLocks noChangeArrowheads="1"/>
          </p:cNvSpPr>
          <p:nvPr/>
        </p:nvSpPr>
        <p:spPr bwMode="auto">
          <a:xfrm>
            <a:off x="3949416" y="478102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637445" y="621775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2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2898" y="670987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상세 페이지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후기 작성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8097" y="1459541"/>
            <a:ext cx="2717673" cy="980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포토 후기 가능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7844" y="1495015"/>
            <a:ext cx="4350401" cy="77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후기 내용을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67844" y="1225522"/>
            <a:ext cx="4350401" cy="213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후기 제목을 입력해주세요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89045" y="2340262"/>
            <a:ext cx="645733" cy="1997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첨부파일</a:t>
            </a:r>
            <a:endParaRPr lang="ko-KR" altLang="en-US" sz="8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825137" y="2340262"/>
            <a:ext cx="420294" cy="1997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/>
              <a:t>등록</a:t>
            </a:r>
            <a:endParaRPr lang="ko-KR" altLang="en-US" sz="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81398" y="1117878"/>
            <a:ext cx="78094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2864478" y="235015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2587</Words>
  <Application>Microsoft Office PowerPoint</Application>
  <PresentationFormat>와이드스크린</PresentationFormat>
  <Paragraphs>1283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Meiryo</vt:lpstr>
      <vt:lpstr>나눔고딕</vt:lpstr>
      <vt:lpstr>나눔고딕 ExtraBold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양윤선</dc:creator>
  <cp:lastModifiedBy>박준완</cp:lastModifiedBy>
  <cp:revision>60</cp:revision>
  <dcterms:created xsi:type="dcterms:W3CDTF">2017-07-18T07:01:47Z</dcterms:created>
  <dcterms:modified xsi:type="dcterms:W3CDTF">2017-07-20T16:15:44Z</dcterms:modified>
</cp:coreProperties>
</file>