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4" r:id="rId13"/>
    <p:sldId id="268" r:id="rId14"/>
    <p:sldId id="269" r:id="rId15"/>
    <p:sldId id="270" r:id="rId16"/>
    <p:sldId id="272" r:id="rId17"/>
    <p:sldId id="267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747243074305946E-2"/>
          <c:y val="5.9939763504992475E-3"/>
          <c:w val="0.51442848806733321"/>
          <c:h val="0.816220779724240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9143240"/>
        <c:axId val="239144416"/>
      </c:barChart>
      <c:catAx>
        <c:axId val="239143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9144416"/>
        <c:crosses val="autoZero"/>
        <c:auto val="1"/>
        <c:lblAlgn val="ctr"/>
        <c:lblOffset val="100"/>
        <c:noMultiLvlLbl val="0"/>
      </c:catAx>
      <c:valAx>
        <c:axId val="239144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143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68125067752573"/>
          <c:y val="6.3987298829082814E-2"/>
          <c:w val="0.50108370859112561"/>
          <c:h val="0.8435866028622419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EC651-BA3B-4E4C-892D-56F5B900279A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058A2-8230-49F8-8C51-8A7B64E2D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024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11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803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12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72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13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36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14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646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15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05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48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4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89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5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83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6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00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7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38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8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20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9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17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10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10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0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0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8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9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7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6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5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2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957E-CDD5-44BD-83F2-63D6B03BF1D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772E-CF2E-444B-88D3-2CA0DD98D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.png"/><Relationship Id="rId7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://kr.seaicons.com/%EB%8B%AC%EB%A0%A5-%EC%95%84%EC%9D%B4%EC%BD%98-%EC%8B%9C%EA%B0%84-%EB%82%A0%EC%A7%9C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873917" y="848307"/>
            <a:ext cx="2794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현 위치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현재 내 위치를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보여줌 위치설정이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안되어 있을 경우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광명시청 기준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주변 문화재단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내가 선택한 카테고리 문화프로그램을 진행중인 문화재단들을 보여줌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클릭 시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문화재단의 정보를 보여줌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문화프로그램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내가 선택한 카테고리 문화프로그램들을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거리 순으로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보여준다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8980" y="857250"/>
            <a:ext cx="3427369" cy="5486400"/>
            <a:chOff x="225424" y="1538532"/>
            <a:chExt cx="2465585" cy="4527035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420079" y="1531620"/>
            <a:ext cx="3125169" cy="1737360"/>
            <a:chOff x="1570934" y="1165562"/>
            <a:chExt cx="5392392" cy="2026531"/>
          </a:xfrm>
        </p:grpSpPr>
        <p:sp>
          <p:nvSpPr>
            <p:cNvPr id="38" name="직사각형 37"/>
            <p:cNvSpPr/>
            <p:nvPr/>
          </p:nvSpPr>
          <p:spPr>
            <a:xfrm>
              <a:off x="1570934" y="1165562"/>
              <a:ext cx="5392392" cy="2026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567" y="1288247"/>
              <a:ext cx="3678932" cy="1746282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033" y="2108521"/>
              <a:ext cx="361255" cy="36125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994784" y="2440720"/>
              <a:ext cx="1127556" cy="26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현 위치</a:t>
              </a:r>
              <a:endParaRPr lang="ko-KR" altLang="en-US" sz="900" b="1" dirty="0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409" y="2014515"/>
              <a:ext cx="341070" cy="34107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341" y="2327783"/>
              <a:ext cx="341070" cy="34107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700" y="1734818"/>
              <a:ext cx="341070" cy="34107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300" y="2451571"/>
              <a:ext cx="341070" cy="34107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661" y="1515881"/>
              <a:ext cx="341070" cy="3410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3420079" y="3464132"/>
            <a:ext cx="3125169" cy="2588484"/>
            <a:chOff x="1684867" y="3321887"/>
            <a:chExt cx="5470958" cy="2588484"/>
          </a:xfrm>
        </p:grpSpPr>
        <p:sp>
          <p:nvSpPr>
            <p:cNvPr id="62" name="직사각형 61"/>
            <p:cNvSpPr/>
            <p:nvPr/>
          </p:nvSpPr>
          <p:spPr>
            <a:xfrm>
              <a:off x="1684867" y="3322624"/>
              <a:ext cx="877427" cy="9953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93334" y="3338822"/>
              <a:ext cx="852026" cy="972678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2732645" y="3321887"/>
              <a:ext cx="3033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제목 </a:t>
              </a:r>
              <a:r>
                <a:rPr lang="en-US" altLang="ko-KR" sz="1100" dirty="0" smtClean="0"/>
                <a:t>: </a:t>
              </a:r>
              <a:r>
                <a:rPr lang="ko-KR" altLang="en-US" sz="1100" dirty="0" smtClean="0"/>
                <a:t>가족놀이축제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진행날짜 </a:t>
              </a:r>
              <a:r>
                <a:rPr lang="en-US" altLang="ko-KR" sz="1100" dirty="0" smtClean="0"/>
                <a:t>: 2017-07-12 ~ 2017-07-20</a:t>
              </a:r>
            </a:p>
            <a:p>
              <a:r>
                <a:rPr lang="ko-KR" altLang="en-US" sz="1100" dirty="0" smtClean="0"/>
                <a:t>가격 </a:t>
              </a:r>
              <a:r>
                <a:rPr lang="en-US" altLang="ko-KR" sz="1100" dirty="0" smtClean="0"/>
                <a:t>: 8,000</a:t>
              </a:r>
              <a:r>
                <a:rPr lang="ko-KR" altLang="en-US" sz="1100" dirty="0" smtClean="0"/>
                <a:t>원</a:t>
              </a:r>
              <a:endParaRPr lang="en-US" altLang="ko-KR" sz="1100" dirty="0" smtClean="0"/>
            </a:p>
            <a:p>
              <a:r>
                <a:rPr lang="ko-KR" altLang="en-US" sz="1100" dirty="0"/>
                <a:t>장소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광명문화원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13364" y="3582687"/>
              <a:ext cx="942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2km</a:t>
              </a:r>
              <a:endParaRPr lang="ko-KR" altLang="en-US" sz="14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684867" y="4416381"/>
              <a:ext cx="877427" cy="9953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32645" y="4415644"/>
              <a:ext cx="30330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제목 </a:t>
              </a:r>
              <a:r>
                <a:rPr lang="en-US" altLang="ko-KR" sz="1100" dirty="0" smtClean="0"/>
                <a:t>: </a:t>
              </a:r>
              <a:r>
                <a:rPr lang="ko-KR" altLang="en-US" sz="1100" dirty="0" smtClean="0"/>
                <a:t>빛을 품은 광명여행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진행날짜 </a:t>
              </a:r>
              <a:r>
                <a:rPr lang="en-US" altLang="ko-KR" sz="1100" dirty="0" smtClean="0"/>
                <a:t>: 2017-07-18 ~ 2017-08-20</a:t>
              </a:r>
            </a:p>
            <a:p>
              <a:r>
                <a:rPr lang="ko-KR" altLang="en-US" sz="1100" dirty="0" smtClean="0"/>
                <a:t>가격 </a:t>
              </a:r>
              <a:r>
                <a:rPr lang="en-US" altLang="ko-KR" sz="1100" dirty="0" smtClean="0"/>
                <a:t>: 3,000</a:t>
              </a:r>
              <a:r>
                <a:rPr lang="ko-KR" altLang="en-US" sz="1100" dirty="0" smtClean="0"/>
                <a:t>원</a:t>
              </a:r>
              <a:endParaRPr lang="en-US" altLang="ko-KR" sz="1100" dirty="0" smtClean="0"/>
            </a:p>
            <a:p>
              <a:r>
                <a:rPr lang="ko-KR" altLang="en-US" sz="1100" dirty="0"/>
                <a:t>장소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풀잎문화센터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13364" y="4676444"/>
              <a:ext cx="942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4</a:t>
              </a:r>
              <a:r>
                <a:rPr lang="en-US" altLang="ko-KR" sz="1400" dirty="0" smtClean="0"/>
                <a:t>km</a:t>
              </a:r>
              <a:endParaRPr lang="ko-KR" altLang="en-US" sz="1400" dirty="0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93302" y="4440051"/>
              <a:ext cx="854571" cy="971701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351800" y="5020321"/>
              <a:ext cx="6563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．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．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．</a:t>
              </a:r>
              <a:endParaRPr lang="en-US" altLang="ko-KR" sz="1000" dirty="0" smtClean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498086" y="5702786"/>
              <a:ext cx="3900384" cy="20758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더 보기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2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3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4713045" y="225148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5130974" y="209202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76" name="Rectangle 49"/>
          <p:cNvSpPr>
            <a:spLocks noChangeArrowheads="1"/>
          </p:cNvSpPr>
          <p:nvPr/>
        </p:nvSpPr>
        <p:spPr bwMode="auto">
          <a:xfrm>
            <a:off x="3319798" y="338457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Shape 519"/>
          <p:cNvSpPr/>
          <p:nvPr/>
        </p:nvSpPr>
        <p:spPr>
          <a:xfrm>
            <a:off x="62569" y="764471"/>
            <a:ext cx="2250325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카테고리 선택 시 메인 페이지</a:t>
            </a:r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9" y="1150726"/>
            <a:ext cx="382836" cy="38283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136307" y="1250218"/>
            <a:ext cx="93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복현동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736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806682" y="1601342"/>
            <a:ext cx="2794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문화재단정보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주변 문화재단 아이콘을 누르면 해당 문화재단의 정보들을 보여줌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문화재단사이트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해당문화재단 사이트로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8980" y="857250"/>
            <a:ext cx="3427369" cy="5486400"/>
            <a:chOff x="225424" y="1538532"/>
            <a:chExt cx="2465585" cy="4527035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420079" y="1531620"/>
            <a:ext cx="3125169" cy="1737360"/>
            <a:chOff x="1570934" y="1165562"/>
            <a:chExt cx="5392392" cy="2026531"/>
          </a:xfrm>
        </p:grpSpPr>
        <p:sp>
          <p:nvSpPr>
            <p:cNvPr id="38" name="직사각형 37"/>
            <p:cNvSpPr/>
            <p:nvPr/>
          </p:nvSpPr>
          <p:spPr>
            <a:xfrm>
              <a:off x="1570934" y="1165562"/>
              <a:ext cx="5392392" cy="2026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567" y="1288247"/>
              <a:ext cx="3678932" cy="1746282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033" y="2108521"/>
              <a:ext cx="361255" cy="36125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994784" y="2440720"/>
              <a:ext cx="1127556" cy="269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현 위치</a:t>
              </a:r>
              <a:endParaRPr lang="ko-KR" altLang="en-US" sz="900" b="1" dirty="0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409" y="2014515"/>
              <a:ext cx="341070" cy="34107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341" y="2327783"/>
              <a:ext cx="341070" cy="34107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700" y="1734818"/>
              <a:ext cx="341070" cy="34107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300" y="2451571"/>
              <a:ext cx="341070" cy="34107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661" y="1515881"/>
              <a:ext cx="341070" cy="3410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3420079" y="3464132"/>
            <a:ext cx="3125169" cy="2588484"/>
            <a:chOff x="1684867" y="3321887"/>
            <a:chExt cx="5470958" cy="2588484"/>
          </a:xfrm>
        </p:grpSpPr>
        <p:sp>
          <p:nvSpPr>
            <p:cNvPr id="62" name="직사각형 61"/>
            <p:cNvSpPr/>
            <p:nvPr/>
          </p:nvSpPr>
          <p:spPr>
            <a:xfrm>
              <a:off x="1684867" y="3322624"/>
              <a:ext cx="877427" cy="9953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93334" y="3338822"/>
              <a:ext cx="852026" cy="972678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2732645" y="3321887"/>
              <a:ext cx="3033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제목 </a:t>
              </a:r>
              <a:r>
                <a:rPr lang="en-US" altLang="ko-KR" sz="1100" dirty="0" smtClean="0"/>
                <a:t>: </a:t>
              </a:r>
              <a:r>
                <a:rPr lang="ko-KR" altLang="en-US" sz="1100" dirty="0" smtClean="0"/>
                <a:t>가족놀이축제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진행날짜 </a:t>
              </a:r>
              <a:r>
                <a:rPr lang="en-US" altLang="ko-KR" sz="1100" dirty="0" smtClean="0"/>
                <a:t>: 2017-07-12 ~ 2017-07-20</a:t>
              </a:r>
            </a:p>
            <a:p>
              <a:r>
                <a:rPr lang="ko-KR" altLang="en-US" sz="1100" dirty="0" smtClean="0"/>
                <a:t>가격 </a:t>
              </a:r>
              <a:r>
                <a:rPr lang="en-US" altLang="ko-KR" sz="1100" dirty="0" smtClean="0"/>
                <a:t>: 8,000</a:t>
              </a:r>
              <a:r>
                <a:rPr lang="ko-KR" altLang="en-US" sz="1100" dirty="0" smtClean="0"/>
                <a:t>원</a:t>
              </a:r>
              <a:endParaRPr lang="en-US" altLang="ko-KR" sz="1100" dirty="0" smtClean="0"/>
            </a:p>
            <a:p>
              <a:r>
                <a:rPr lang="ko-KR" altLang="en-US" sz="1100" dirty="0"/>
                <a:t>장소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광명문화원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13364" y="3582687"/>
              <a:ext cx="942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2km</a:t>
              </a:r>
              <a:endParaRPr lang="ko-KR" altLang="en-US" sz="14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684867" y="4416381"/>
              <a:ext cx="877427" cy="9953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32645" y="4415644"/>
              <a:ext cx="30330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제목 </a:t>
              </a:r>
              <a:r>
                <a:rPr lang="en-US" altLang="ko-KR" sz="1100" dirty="0" smtClean="0"/>
                <a:t>: </a:t>
              </a:r>
              <a:r>
                <a:rPr lang="ko-KR" altLang="en-US" sz="1100" dirty="0" smtClean="0"/>
                <a:t>빛을 품은 광명여행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진행날짜 </a:t>
              </a:r>
              <a:r>
                <a:rPr lang="en-US" altLang="ko-KR" sz="1100" dirty="0" smtClean="0"/>
                <a:t>: 2017-07-18 ~ 2017-08-20</a:t>
              </a:r>
            </a:p>
            <a:p>
              <a:r>
                <a:rPr lang="ko-KR" altLang="en-US" sz="1100" dirty="0" smtClean="0"/>
                <a:t>가격 </a:t>
              </a:r>
              <a:r>
                <a:rPr lang="en-US" altLang="ko-KR" sz="1100" dirty="0" smtClean="0"/>
                <a:t>: 3,000</a:t>
              </a:r>
              <a:r>
                <a:rPr lang="ko-KR" altLang="en-US" sz="1100" dirty="0" smtClean="0"/>
                <a:t>원</a:t>
              </a:r>
              <a:endParaRPr lang="en-US" altLang="ko-KR" sz="1100" dirty="0" smtClean="0"/>
            </a:p>
            <a:p>
              <a:r>
                <a:rPr lang="ko-KR" altLang="en-US" sz="1100" dirty="0"/>
                <a:t>장소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풀잎문화센터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13364" y="4676444"/>
              <a:ext cx="942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4</a:t>
              </a:r>
              <a:r>
                <a:rPr lang="en-US" altLang="ko-KR" sz="1400" dirty="0" smtClean="0"/>
                <a:t>km</a:t>
              </a:r>
              <a:endParaRPr lang="ko-KR" altLang="en-US" sz="1400" dirty="0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93302" y="4440051"/>
              <a:ext cx="854571" cy="971701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351800" y="5020321"/>
              <a:ext cx="6563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．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．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．</a:t>
              </a:r>
              <a:endParaRPr lang="en-US" altLang="ko-KR" sz="1000" dirty="0" smtClean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498086" y="5702786"/>
              <a:ext cx="3900384" cy="20758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더 보기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2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3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454774" y="2189481"/>
            <a:ext cx="1362475" cy="1531543"/>
            <a:chOff x="5454774" y="2189481"/>
            <a:chExt cx="1701051" cy="1847661"/>
          </a:xfrm>
        </p:grpSpPr>
        <p:sp>
          <p:nvSpPr>
            <p:cNvPr id="37" name="TextBox 36"/>
            <p:cNvSpPr txBox="1"/>
            <p:nvPr/>
          </p:nvSpPr>
          <p:spPr>
            <a:xfrm>
              <a:off x="6213364" y="3582687"/>
              <a:ext cx="942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2km</a:t>
              </a:r>
              <a:endParaRPr lang="ko-KR" altLang="en-US" sz="1400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454774" y="2189481"/>
              <a:ext cx="1692414" cy="18476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78177" y="2375382"/>
              <a:ext cx="1019153" cy="62021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667401" y="2986582"/>
              <a:ext cx="1196257" cy="29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광명문화원</a:t>
              </a:r>
              <a:endParaRPr lang="ko-KR" altLang="en-US" sz="1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75867" y="3169544"/>
              <a:ext cx="1352991" cy="41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‘</a:t>
              </a:r>
              <a:r>
                <a:rPr lang="ko-KR" altLang="en-US" sz="800" dirty="0" smtClean="0"/>
                <a:t>지방문화 디딤돌의 초석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광명문화원</a:t>
              </a:r>
              <a:r>
                <a:rPr lang="en-US" altLang="ko-KR" sz="800" dirty="0" smtClean="0"/>
                <a:t>‘…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774937" y="3710922"/>
              <a:ext cx="1196854" cy="182032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해당사이트 이동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630307" y="230621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5616435" y="333810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52" name="Shape 519"/>
          <p:cNvSpPr/>
          <p:nvPr/>
        </p:nvSpPr>
        <p:spPr>
          <a:xfrm>
            <a:off x="62569" y="764471"/>
            <a:ext cx="2277219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카테고리 선택 시 메인 페이지</a:t>
            </a:r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27" y="1157450"/>
            <a:ext cx="382836" cy="38283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149755" y="1256942"/>
            <a:ext cx="93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복현동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493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225424" y="1557804"/>
            <a:ext cx="2465585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235049" y="1538532"/>
            <a:ext cx="2447648" cy="26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720515" y="6166869"/>
            <a:ext cx="1431194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sz="105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리포트 서비스 상단</a:t>
            </a:r>
            <a:endParaRPr lang="ko-KR" altLang="en-US" sz="105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리포트서비스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5145" y="1555577"/>
            <a:ext cx="695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4" y="1570044"/>
            <a:ext cx="219240" cy="219240"/>
          </a:xfrm>
          <a:prstGeom prst="rect">
            <a:avLst/>
          </a:prstGeom>
        </p:spPr>
      </p:pic>
      <p:sp>
        <p:nvSpPr>
          <p:cNvPr id="120" name="Shape 452"/>
          <p:cNvSpPr/>
          <p:nvPr/>
        </p:nvSpPr>
        <p:spPr>
          <a:xfrm>
            <a:off x="3633979" y="1574849"/>
            <a:ext cx="2465585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453"/>
          <p:cNvSpPr/>
          <p:nvPr/>
        </p:nvSpPr>
        <p:spPr>
          <a:xfrm>
            <a:off x="3643604" y="1555577"/>
            <a:ext cx="2447648" cy="26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93700" y="1572622"/>
            <a:ext cx="695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89" y="1587089"/>
            <a:ext cx="219240" cy="219240"/>
          </a:xfrm>
          <a:prstGeom prst="rect">
            <a:avLst/>
          </a:prstGeom>
        </p:spPr>
      </p:pic>
      <p:cxnSp>
        <p:nvCxnSpPr>
          <p:cNvPr id="136" name="Shape 595"/>
          <p:cNvCxnSpPr/>
          <p:nvPr/>
        </p:nvCxnSpPr>
        <p:spPr>
          <a:xfrm>
            <a:off x="2835859" y="4915222"/>
            <a:ext cx="0" cy="112839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37" name="Shape 596"/>
          <p:cNvSpPr txBox="1"/>
          <p:nvPr/>
        </p:nvSpPr>
        <p:spPr>
          <a:xfrm>
            <a:off x="2826896" y="5304519"/>
            <a:ext cx="1419344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140" name="Shape 452"/>
          <p:cNvSpPr/>
          <p:nvPr/>
        </p:nvSpPr>
        <p:spPr>
          <a:xfrm>
            <a:off x="6644215" y="1582318"/>
            <a:ext cx="2465585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453"/>
          <p:cNvSpPr/>
          <p:nvPr/>
        </p:nvSpPr>
        <p:spPr>
          <a:xfrm>
            <a:off x="6653840" y="1563046"/>
            <a:ext cx="2447648" cy="26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703936" y="1580091"/>
            <a:ext cx="695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25" y="1594558"/>
            <a:ext cx="219240" cy="2192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73" y="1565130"/>
            <a:ext cx="211725" cy="211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70" y="1574400"/>
            <a:ext cx="201543" cy="201543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11" y="1581754"/>
            <a:ext cx="211725" cy="211725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37" y="1582286"/>
            <a:ext cx="201543" cy="201543"/>
          </a:xfrm>
          <a:prstGeom prst="rect">
            <a:avLst/>
          </a:prstGeom>
        </p:spPr>
      </p:pic>
      <p:sp>
        <p:nvSpPr>
          <p:cNvPr id="158" name="Shape 454"/>
          <p:cNvSpPr txBox="1"/>
          <p:nvPr/>
        </p:nvSpPr>
        <p:spPr>
          <a:xfrm>
            <a:off x="4151174" y="6166761"/>
            <a:ext cx="1431194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sz="105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리포트 </a:t>
            </a:r>
            <a:r>
              <a:rPr lang="ko-KR" altLang="en-US" sz="1050" b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중단</a:t>
            </a:r>
            <a:endParaRPr lang="ko-KR" altLang="en-US" sz="105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483848" y="1807270"/>
            <a:ext cx="2530375" cy="2089431"/>
            <a:chOff x="44466" y="4026787"/>
            <a:chExt cx="2530375" cy="2089431"/>
          </a:xfrm>
        </p:grpSpPr>
        <p:graphicFrame>
          <p:nvGraphicFramePr>
            <p:cNvPr id="14" name="차트 13"/>
            <p:cNvGraphicFramePr/>
            <p:nvPr>
              <p:extLst/>
            </p:nvPr>
          </p:nvGraphicFramePr>
          <p:xfrm>
            <a:off x="44466" y="4026787"/>
            <a:ext cx="2022180" cy="20894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012117" y="4547166"/>
              <a:ext cx="15149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80</a:t>
              </a:r>
              <a:r>
                <a:rPr lang="ko-KR" altLang="en-US" sz="1000" dirty="0" smtClean="0"/>
                <a:t>만원</a:t>
              </a:r>
              <a:r>
                <a:rPr lang="en-US" altLang="ko-KR" sz="1000" dirty="0" smtClean="0"/>
                <a:t>(40%)</a:t>
              </a:r>
              <a:endParaRPr lang="ko-KR" alt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12117" y="4961404"/>
              <a:ext cx="15149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0</a:t>
              </a:r>
              <a:r>
                <a:rPr lang="ko-KR" altLang="en-US" sz="1000" dirty="0" smtClean="0"/>
                <a:t>만원</a:t>
              </a:r>
              <a:r>
                <a:rPr lang="en-US" altLang="ko-KR" sz="1000" dirty="0" smtClean="0"/>
                <a:t>(20%)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12117" y="5375553"/>
              <a:ext cx="15149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</a:t>
              </a:r>
              <a:r>
                <a:rPr lang="en-US" altLang="ko-KR" sz="1000" dirty="0" smtClean="0"/>
                <a:t>0</a:t>
              </a:r>
              <a:r>
                <a:rPr lang="ko-KR" altLang="en-US" sz="1000" dirty="0" smtClean="0"/>
                <a:t>만원</a:t>
              </a:r>
              <a:r>
                <a:rPr lang="en-US" altLang="ko-KR" sz="1000" dirty="0" smtClean="0"/>
                <a:t>(40%)</a:t>
              </a:r>
              <a:endParaRPr lang="ko-KR" altLang="en-US" sz="1000" dirty="0"/>
            </a:p>
          </p:txBody>
        </p:sp>
        <p:grpSp>
          <p:nvGrpSpPr>
            <p:cNvPr id="93" name="Shape 503"/>
            <p:cNvGrpSpPr/>
            <p:nvPr/>
          </p:nvGrpSpPr>
          <p:grpSpPr>
            <a:xfrm>
              <a:off x="1982620" y="4201708"/>
              <a:ext cx="592221" cy="205200"/>
              <a:chOff x="3610808" y="1428995"/>
              <a:chExt cx="817172" cy="205200"/>
            </a:xfrm>
          </p:grpSpPr>
          <p:sp>
            <p:nvSpPr>
              <p:cNvPr id="94" name="Shape 504"/>
              <p:cNvSpPr/>
              <p:nvPr/>
            </p:nvSpPr>
            <p:spPr>
              <a:xfrm>
                <a:off x="3610808" y="1428995"/>
                <a:ext cx="588749" cy="205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72000" tIns="32400" rIns="162000" bIns="32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ct val="25000"/>
                  <a:buFont typeface="Calibri"/>
                  <a:buNone/>
                </a:pPr>
                <a:r>
                  <a:rPr lang="en-US" altLang="ko-KR" sz="900" b="0" i="0" u="none" strike="noStrike" cap="none" dirty="0" smtClean="0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ko-KR" altLang="en-US" sz="900" b="0" i="0" u="none" strike="noStrike" cap="none" dirty="0" smtClean="0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월</a:t>
                </a:r>
                <a:endParaRPr lang="ko-KR" sz="900" b="0" i="0" u="none" strike="noStrike" cap="none" dirty="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Shape 505"/>
              <p:cNvSpPr/>
              <p:nvPr/>
            </p:nvSpPr>
            <p:spPr>
              <a:xfrm>
                <a:off x="4199555" y="1428995"/>
                <a:ext cx="228425" cy="205200"/>
              </a:xfrm>
              <a:prstGeom prst="rect">
                <a:avLst/>
              </a:prstGeom>
              <a:solidFill>
                <a:srgbClr val="D8D8D8"/>
              </a:solidFill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72000" tIns="32400" rIns="162000" bIns="32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506"/>
              <p:cNvSpPr/>
              <p:nvPr/>
            </p:nvSpPr>
            <p:spPr>
              <a:xfrm rot="10800000">
                <a:off x="4262555" y="1499600"/>
                <a:ext cx="102427" cy="63991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2522464850"/>
              </p:ext>
            </p:extLst>
          </p:nvPr>
        </p:nvGraphicFramePr>
        <p:xfrm>
          <a:off x="-45417" y="2092438"/>
          <a:ext cx="2944041" cy="1710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907181" y="3603809"/>
            <a:ext cx="216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날짜별</a:t>
            </a:r>
            <a:r>
              <a:rPr lang="ko-KR" altLang="en-US" sz="1200" dirty="0" smtClean="0"/>
              <a:t> 카테고리 소비지출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993400" y="3754805"/>
            <a:ext cx="216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성향 분석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3312" y="4193567"/>
            <a:ext cx="1905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분석내용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845881" y="4038923"/>
            <a:ext cx="1905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분석내용</a:t>
            </a:r>
            <a:endParaRPr lang="ko-KR" altLang="en-US" sz="1000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47" y="1591729"/>
            <a:ext cx="211725" cy="21172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73" y="1592261"/>
            <a:ext cx="201543" cy="201543"/>
          </a:xfrm>
          <a:prstGeom prst="rect">
            <a:avLst/>
          </a:prstGeom>
        </p:spPr>
      </p:pic>
      <p:grpSp>
        <p:nvGrpSpPr>
          <p:cNvPr id="52" name="그룹 132"/>
          <p:cNvGrpSpPr/>
          <p:nvPr/>
        </p:nvGrpSpPr>
        <p:grpSpPr>
          <a:xfrm>
            <a:off x="7420356" y="3402257"/>
            <a:ext cx="892297" cy="1353401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53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53" y="3724969"/>
            <a:ext cx="630957" cy="70416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098" y="3735699"/>
            <a:ext cx="682702" cy="6827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53840" y="1828800"/>
            <a:ext cx="1233747" cy="745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77007" y="1828800"/>
            <a:ext cx="1233747" cy="745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동반인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Shape 454"/>
          <p:cNvSpPr txBox="1"/>
          <p:nvPr/>
        </p:nvSpPr>
        <p:spPr>
          <a:xfrm>
            <a:off x="7114878" y="6169986"/>
            <a:ext cx="1431194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sz="105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리포트 서비스 하단</a:t>
            </a:r>
            <a:endParaRPr lang="ko-KR" altLang="en-US" sz="105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5391" y="1562543"/>
            <a:ext cx="300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날짜 별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개인 문화행사 추천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동반인 문화행사 추천</a:t>
            </a:r>
            <a:endParaRPr lang="ko-KR" altLang="en-US" sz="1200" dirty="0"/>
          </a:p>
        </p:txBody>
      </p:sp>
      <p:sp>
        <p:nvSpPr>
          <p:cNvPr id="63" name="Rectangle 49"/>
          <p:cNvSpPr>
            <a:spLocks noChangeArrowheads="1"/>
          </p:cNvSpPr>
          <p:nvPr/>
        </p:nvSpPr>
        <p:spPr bwMode="auto">
          <a:xfrm>
            <a:off x="5294403" y="183495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64" name="Rectangle 49"/>
          <p:cNvSpPr>
            <a:spLocks noChangeArrowheads="1"/>
          </p:cNvSpPr>
          <p:nvPr/>
        </p:nvSpPr>
        <p:spPr bwMode="auto">
          <a:xfrm>
            <a:off x="6836517" y="194390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8029744" y="193339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58" y="1796058"/>
            <a:ext cx="302280" cy="30228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303896" y="1848970"/>
            <a:ext cx="49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복현동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9846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645317" y="700389"/>
            <a:ext cx="2794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완료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예정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찜 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내가 완료한 문화 프로그램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예정 문화프로그램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찜 한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문화프로그램의 내용들을 보여줌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완료한 문화프로그램은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,3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,6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,1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년 이상으로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정렬해서 보여준다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57426" y="78782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270806" y="764471"/>
            <a:ext cx="3402435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0527" y="785128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77" y="802661"/>
            <a:ext cx="304762" cy="2657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81" y="796706"/>
            <a:ext cx="294315" cy="256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13" y="807940"/>
            <a:ext cx="280162" cy="244254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3331472" y="2107753"/>
            <a:ext cx="703317" cy="218263"/>
            <a:chOff x="2614637" y="4838647"/>
            <a:chExt cx="1430105" cy="281714"/>
          </a:xfrm>
        </p:grpSpPr>
        <p:grpSp>
          <p:nvGrpSpPr>
            <p:cNvPr id="82" name="그룹 81"/>
            <p:cNvGrpSpPr/>
            <p:nvPr/>
          </p:nvGrpSpPr>
          <p:grpSpPr>
            <a:xfrm>
              <a:off x="2614637" y="4838647"/>
              <a:ext cx="1430105" cy="281714"/>
              <a:chOff x="2614637" y="4838647"/>
              <a:chExt cx="1430105" cy="28171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614637" y="4838647"/>
                <a:ext cx="1430105" cy="281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개월</a:t>
                </a:r>
                <a:endParaRPr lang="ko-KR" alt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58957" y="4844934"/>
                <a:ext cx="170466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3" name="이등변 삼각형 82"/>
            <p:cNvSpPr/>
            <p:nvPr/>
          </p:nvSpPr>
          <p:spPr>
            <a:xfrm flipV="1">
              <a:off x="3880690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57426" y="1534112"/>
            <a:ext cx="3413989" cy="34408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</a:t>
              </a:r>
            </a:p>
          </p:txBody>
        </p: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513" y="2818325"/>
            <a:ext cx="515889" cy="110809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512" y="4113825"/>
            <a:ext cx="515889" cy="1108094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4284713" y="2802415"/>
            <a:ext cx="2176836" cy="1124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284712" y="2818325"/>
            <a:ext cx="2176836" cy="64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</a:t>
            </a:r>
            <a:r>
              <a:rPr lang="en-US" altLang="ko-KR" sz="1200" dirty="0" smtClean="0"/>
              <a:t>G-POP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STAR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2017-06-12 ~ 2017-06-13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3,000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광명시 </a:t>
            </a:r>
            <a:r>
              <a:rPr lang="en-US" altLang="ko-KR" sz="1200" dirty="0" smtClean="0"/>
              <a:t>K –POP STAR!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284713" y="4097915"/>
            <a:ext cx="2176836" cy="1124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284712" y="4113825"/>
            <a:ext cx="2176836" cy="64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COMMUNITY ART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2017-06-15 ~ 2017-06-20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6,000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COMMUNITY ART!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331471" y="2292825"/>
            <a:ext cx="695783" cy="1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31472" y="2487639"/>
            <a:ext cx="684554" cy="183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31332" y="2669633"/>
            <a:ext cx="684554" cy="174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년 이상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tangle 49"/>
          <p:cNvSpPr>
            <a:spLocks noChangeArrowheads="1"/>
          </p:cNvSpPr>
          <p:nvPr/>
        </p:nvSpPr>
        <p:spPr bwMode="auto">
          <a:xfrm>
            <a:off x="3270806" y="1988942"/>
            <a:ext cx="88221" cy="13945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3157408" y="138908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00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33" name="Shape 519"/>
          <p:cNvSpPr/>
          <p:nvPr/>
        </p:nvSpPr>
        <p:spPr>
          <a:xfrm>
            <a:off x="62568" y="764470"/>
            <a:ext cx="2552067" cy="2877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604" y="1096939"/>
            <a:ext cx="382836" cy="38283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43032" y="1196431"/>
            <a:ext cx="93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복현동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083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867193" y="639877"/>
            <a:ext cx="27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예매취소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예매한 문화프로그램들을 예매취소 할 수 있다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52" name="Shape 452"/>
          <p:cNvSpPr/>
          <p:nvPr/>
        </p:nvSpPr>
        <p:spPr>
          <a:xfrm>
            <a:off x="3257426" y="78782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270806" y="764471"/>
            <a:ext cx="3402435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0527" y="785128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77" y="802661"/>
            <a:ext cx="304762" cy="2657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81" y="796706"/>
            <a:ext cx="294315" cy="256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13" y="807940"/>
            <a:ext cx="280162" cy="244254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3331472" y="2107753"/>
            <a:ext cx="703317" cy="218263"/>
            <a:chOff x="2614637" y="4838647"/>
            <a:chExt cx="1430105" cy="281714"/>
          </a:xfrm>
        </p:grpSpPr>
        <p:grpSp>
          <p:nvGrpSpPr>
            <p:cNvPr id="82" name="그룹 81"/>
            <p:cNvGrpSpPr/>
            <p:nvPr/>
          </p:nvGrpSpPr>
          <p:grpSpPr>
            <a:xfrm>
              <a:off x="2614637" y="4838647"/>
              <a:ext cx="1430105" cy="281714"/>
              <a:chOff x="2614637" y="4838647"/>
              <a:chExt cx="1430105" cy="28171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614637" y="4838647"/>
                <a:ext cx="1430105" cy="281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결제 최신 순</a:t>
                </a:r>
                <a:endParaRPr lang="ko-KR" alt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58957" y="4844934"/>
                <a:ext cx="170466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3" name="이등변 삼각형 82"/>
            <p:cNvSpPr/>
            <p:nvPr/>
          </p:nvSpPr>
          <p:spPr>
            <a:xfrm flipV="1">
              <a:off x="3880690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57426" y="1534112"/>
            <a:ext cx="3413989" cy="34408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3331471" y="2292825"/>
            <a:ext cx="695783" cy="1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683130" y="2804709"/>
            <a:ext cx="2747904" cy="2419504"/>
            <a:chOff x="1702110" y="2206899"/>
            <a:chExt cx="5596155" cy="312287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0656" y="2227435"/>
              <a:ext cx="1048993" cy="1430226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0655" y="3899548"/>
              <a:ext cx="1048994" cy="1430226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2871950" y="2206899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71949" y="2227435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오리문화제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2017-07-20 ~ 2017-07-23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2,000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문화제를 찾아서</a:t>
              </a:r>
              <a:endParaRPr lang="en-US" altLang="ko-KR" sz="1200" dirty="0" smtClean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1950" y="3879012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20655" y="2223721"/>
              <a:ext cx="1064683" cy="152154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871949" y="3899547"/>
              <a:ext cx="4426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인문학콘서트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2017-07-28 ~ 2017-07-30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7,000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배우자 인문학</a:t>
              </a:r>
              <a:endParaRPr lang="en-US" altLang="ko-KR" sz="1200" dirty="0" smtClean="0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02110" y="3892487"/>
              <a:ext cx="1083228" cy="143728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6341855" y="3256832"/>
              <a:ext cx="956406" cy="270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341853" y="4922024"/>
              <a:ext cx="956408" cy="2593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6192552" y="315619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</p:grpSp>
      <p:sp>
        <p:nvSpPr>
          <p:cNvPr id="61" name="Rectangle 49"/>
          <p:cNvSpPr>
            <a:spLocks noChangeArrowheads="1"/>
          </p:cNvSpPr>
          <p:nvPr/>
        </p:nvSpPr>
        <p:spPr bwMode="auto">
          <a:xfrm>
            <a:off x="3204756" y="199551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cxnSp>
        <p:nvCxnSpPr>
          <p:cNvPr id="62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3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35" name="Shape 519"/>
          <p:cNvSpPr/>
          <p:nvPr/>
        </p:nvSpPr>
        <p:spPr>
          <a:xfrm>
            <a:off x="62568" y="764470"/>
            <a:ext cx="2552067" cy="2877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32" y="1103661"/>
            <a:ext cx="382836" cy="38283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122860" y="1203153"/>
            <a:ext cx="93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복현동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86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826852" y="633154"/>
            <a:ext cx="27949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찜 문화프로그램들은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등록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행사임박날짜순 으로 보여준다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체크박스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선택하여 한번에 예매 할 수 있다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찜 취소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찜 한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문화프로그램을 취소 할 수 있다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57426" y="78782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270806" y="764471"/>
            <a:ext cx="3402435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0527" y="785128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77" y="802661"/>
            <a:ext cx="304762" cy="2657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81" y="796706"/>
            <a:ext cx="294315" cy="256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13" y="807940"/>
            <a:ext cx="280162" cy="244254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3331472" y="2107753"/>
            <a:ext cx="703317" cy="218263"/>
            <a:chOff x="2614637" y="4838647"/>
            <a:chExt cx="1430105" cy="281714"/>
          </a:xfrm>
        </p:grpSpPr>
        <p:grpSp>
          <p:nvGrpSpPr>
            <p:cNvPr id="82" name="그룹 81"/>
            <p:cNvGrpSpPr/>
            <p:nvPr/>
          </p:nvGrpSpPr>
          <p:grpSpPr>
            <a:xfrm>
              <a:off x="2614637" y="4838647"/>
              <a:ext cx="1430105" cy="281714"/>
              <a:chOff x="2614637" y="4838647"/>
              <a:chExt cx="1430105" cy="28171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614637" y="4838647"/>
                <a:ext cx="1430105" cy="281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등록 순</a:t>
                </a:r>
                <a:endParaRPr lang="ko-KR" alt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58957" y="4844934"/>
                <a:ext cx="170466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3" name="이등변 삼각형 82"/>
            <p:cNvSpPr/>
            <p:nvPr/>
          </p:nvSpPr>
          <p:spPr>
            <a:xfrm flipV="1">
              <a:off x="3880690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57426" y="1534112"/>
            <a:ext cx="3413989" cy="34408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3331471" y="2292825"/>
            <a:ext cx="695783" cy="1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683130" y="2804709"/>
            <a:ext cx="2747904" cy="2419504"/>
            <a:chOff x="1702110" y="2206899"/>
            <a:chExt cx="5596155" cy="312287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0656" y="2227435"/>
              <a:ext cx="1048993" cy="1430226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0655" y="3899548"/>
              <a:ext cx="1048994" cy="1430226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2871950" y="2206899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71949" y="2227435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오리문화제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2017-07-20 ~ 2017-07-23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2,000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문화제를 찾아서</a:t>
              </a:r>
              <a:endParaRPr lang="en-US" altLang="ko-KR" sz="1200" dirty="0" smtClean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1950" y="3879012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20655" y="2223721"/>
              <a:ext cx="1064683" cy="152154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871949" y="3899547"/>
              <a:ext cx="4426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인문학콘서트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2017-07-28 ~ 2017-07-30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7,000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배우자 인문학</a:t>
              </a:r>
              <a:endParaRPr lang="en-US" altLang="ko-KR" sz="1200" dirty="0" smtClean="0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02110" y="3892487"/>
              <a:ext cx="1083228" cy="143728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6341855" y="3256832"/>
              <a:ext cx="956406" cy="270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341853" y="4922024"/>
              <a:ext cx="956408" cy="2593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6192552" y="315619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94711" y="2817742"/>
            <a:ext cx="3036322" cy="2737238"/>
            <a:chOff x="1123629" y="2206899"/>
            <a:chExt cx="6174636" cy="3568083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0656" y="2227435"/>
              <a:ext cx="1048993" cy="143022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0655" y="3899548"/>
              <a:ext cx="1048994" cy="1430226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2871949" y="2206899"/>
              <a:ext cx="4426316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49" y="2227435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송년음악회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2017-08-23 ~ 2017-08-23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3,000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음악회</a:t>
              </a:r>
              <a:endParaRPr lang="en-US" altLang="ko-KR" sz="1200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71950" y="3879012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71949" y="3899548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LOVE concert</a:t>
              </a:r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2017-09-10 ~ 2017-09-30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7,000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콘서트</a:t>
              </a:r>
              <a:endParaRPr lang="en-US" altLang="ko-KR" sz="1200" dirty="0" smtClean="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20655" y="2223721"/>
              <a:ext cx="1064683" cy="1521543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02110" y="3892487"/>
              <a:ext cx="1083228" cy="143728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04893" y="2223720"/>
              <a:ext cx="1080445" cy="1521543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02110" y="3892486"/>
              <a:ext cx="1091890" cy="1437288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1123629" y="4403569"/>
              <a:ext cx="207561" cy="20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123629" y="2897723"/>
              <a:ext cx="207561" cy="20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382497" y="5484801"/>
              <a:ext cx="798396" cy="290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4683065" y="5496084"/>
              <a:ext cx="806849" cy="278898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 취소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3292802" y="5398729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Rectangle 49"/>
            <p:cNvSpPr>
              <a:spLocks noChangeArrowheads="1"/>
            </p:cNvSpPr>
            <p:nvPr/>
          </p:nvSpPr>
          <p:spPr bwMode="auto">
            <a:xfrm>
              <a:off x="4562790" y="5405148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</p:grpSp>
      <p:sp>
        <p:nvSpPr>
          <p:cNvPr id="67" name="Rectangle 49"/>
          <p:cNvSpPr>
            <a:spLocks noChangeArrowheads="1"/>
          </p:cNvSpPr>
          <p:nvPr/>
        </p:nvSpPr>
        <p:spPr bwMode="auto">
          <a:xfrm>
            <a:off x="3171391" y="199804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9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0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68" name="Shape 519"/>
          <p:cNvSpPr/>
          <p:nvPr/>
        </p:nvSpPr>
        <p:spPr>
          <a:xfrm>
            <a:off x="62568" y="764470"/>
            <a:ext cx="2552067" cy="2877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0" y="1083491"/>
            <a:ext cx="382836" cy="38283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136308" y="1182983"/>
            <a:ext cx="93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복현동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559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그룹 211"/>
          <p:cNvGrpSpPr/>
          <p:nvPr/>
        </p:nvGrpSpPr>
        <p:grpSpPr>
          <a:xfrm>
            <a:off x="6245125" y="1084700"/>
            <a:ext cx="2465585" cy="4527035"/>
            <a:chOff x="3633979" y="1555577"/>
            <a:chExt cx="2465585" cy="4527035"/>
          </a:xfrm>
        </p:grpSpPr>
        <p:sp>
          <p:nvSpPr>
            <p:cNvPr id="213" name="Shape 452"/>
            <p:cNvSpPr/>
            <p:nvPr/>
          </p:nvSpPr>
          <p:spPr>
            <a:xfrm>
              <a:off x="3633979" y="1574849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453"/>
            <p:cNvSpPr/>
            <p:nvPr/>
          </p:nvSpPr>
          <p:spPr>
            <a:xfrm>
              <a:off x="3643604" y="1555577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693700" y="1572622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989" y="1587089"/>
              <a:ext cx="219240" cy="219240"/>
            </a:xfrm>
            <a:prstGeom prst="rect">
              <a:avLst/>
            </a:prstGeom>
          </p:spPr>
        </p:pic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711" y="1581754"/>
              <a:ext cx="211725" cy="211725"/>
            </a:xfrm>
            <a:prstGeom prst="rect">
              <a:avLst/>
            </a:prstGeom>
          </p:spPr>
        </p:pic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937" y="1582286"/>
              <a:ext cx="201543" cy="201543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3287798" y="1067655"/>
            <a:ext cx="2465585" cy="4527035"/>
            <a:chOff x="3633979" y="1555577"/>
            <a:chExt cx="2465585" cy="4527035"/>
          </a:xfrm>
        </p:grpSpPr>
        <p:sp>
          <p:nvSpPr>
            <p:cNvPr id="70" name="Shape 452"/>
            <p:cNvSpPr/>
            <p:nvPr/>
          </p:nvSpPr>
          <p:spPr>
            <a:xfrm>
              <a:off x="3633979" y="1574849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453"/>
            <p:cNvSpPr/>
            <p:nvPr/>
          </p:nvSpPr>
          <p:spPr>
            <a:xfrm>
              <a:off x="3643604" y="1555577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93700" y="1572622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989" y="1587089"/>
              <a:ext cx="219240" cy="21924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711" y="1581754"/>
              <a:ext cx="211725" cy="21172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937" y="1582286"/>
              <a:ext cx="201543" cy="20154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391832" y="1067655"/>
            <a:ext cx="2465585" cy="4527035"/>
            <a:chOff x="3633979" y="1555577"/>
            <a:chExt cx="2465585" cy="4527035"/>
          </a:xfrm>
        </p:grpSpPr>
        <p:sp>
          <p:nvSpPr>
            <p:cNvPr id="4" name="Shape 452"/>
            <p:cNvSpPr/>
            <p:nvPr/>
          </p:nvSpPr>
          <p:spPr>
            <a:xfrm>
              <a:off x="3633979" y="1574849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Shape 453"/>
            <p:cNvSpPr/>
            <p:nvPr/>
          </p:nvSpPr>
          <p:spPr>
            <a:xfrm>
              <a:off x="3643604" y="1555577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93700" y="1572622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989" y="1587089"/>
              <a:ext cx="219240" cy="2192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711" y="1581754"/>
              <a:ext cx="211725" cy="2117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937" y="1582286"/>
              <a:ext cx="201543" cy="201543"/>
            </a:xfrm>
            <a:prstGeom prst="rect">
              <a:avLst/>
            </a:prstGeom>
          </p:spPr>
        </p:pic>
      </p:grpSp>
      <p:grpSp>
        <p:nvGrpSpPr>
          <p:cNvPr id="22" name="Placeholder Picture"/>
          <p:cNvGrpSpPr>
            <a:grpSpLocks noChangeAspect="1"/>
          </p:cNvGrpSpPr>
          <p:nvPr/>
        </p:nvGrpSpPr>
        <p:grpSpPr bwMode="auto">
          <a:xfrm>
            <a:off x="1074466" y="1870507"/>
            <a:ext cx="1084925" cy="1144918"/>
            <a:chOff x="508000" y="1397000"/>
            <a:chExt cx="1732859" cy="1309029"/>
          </a:xfrm>
        </p:grpSpPr>
        <p:sp>
          <p:nvSpPr>
            <p:cNvPr id="6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428306" y="4811256"/>
            <a:ext cx="987952" cy="1798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bg1">
                    <a:lumMod val="50000"/>
                  </a:schemeClr>
                </a:solidFill>
              </a:rPr>
              <a:t>gractor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4485" y="4785011"/>
            <a:ext cx="720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닉네임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71507" y="5038183"/>
            <a:ext cx="947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1428306" y="5076447"/>
            <a:ext cx="987952" cy="17984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gractor@naver.com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72260" y="1598788"/>
            <a:ext cx="681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4128286" y="1623428"/>
            <a:ext cx="987952" cy="1798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8265" y="2139913"/>
            <a:ext cx="681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9573" y="2644102"/>
            <a:ext cx="947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58918" y="5372264"/>
            <a:ext cx="619728" cy="203304"/>
          </a:xfrm>
          <a:prstGeom prst="roundRect">
            <a:avLst>
              <a:gd name="adj" fmla="val 7475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kumimoji="1" lang="ko-KR" altLang="en-US" sz="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31990" y="2221557"/>
            <a:ext cx="79111" cy="10348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4199226" y="2162424"/>
            <a:ext cx="463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여성</a:t>
            </a:r>
            <a:endParaRPr lang="ko-KR" altLang="en-US" sz="700" dirty="0"/>
          </a:p>
        </p:txBody>
      </p:sp>
      <p:sp>
        <p:nvSpPr>
          <p:cNvPr id="35" name="타원 34"/>
          <p:cNvSpPr/>
          <p:nvPr/>
        </p:nvSpPr>
        <p:spPr>
          <a:xfrm>
            <a:off x="4546050" y="2221557"/>
            <a:ext cx="79111" cy="103481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4613285" y="2162424"/>
            <a:ext cx="463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남</a:t>
            </a:r>
            <a:r>
              <a:rPr lang="ko-KR" altLang="en-US" sz="700" dirty="0" smtClean="0"/>
              <a:t>성</a:t>
            </a:r>
            <a:endParaRPr lang="ko-KR" altLang="en-US" sz="7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04580" y="2422245"/>
            <a:ext cx="510819" cy="16700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우편번호검색</a:t>
            </a:r>
            <a:endParaRPr kumimoji="1" lang="ko-KR" altLang="en-US" sz="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03521" y="3060259"/>
            <a:ext cx="247129" cy="15941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kumimoji="1" lang="ko-KR" altLang="en-US" sz="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26917" y="2676117"/>
            <a:ext cx="1399262" cy="18119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대구광역시 북구 복현동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6917" y="2922484"/>
            <a:ext cx="1399262" cy="17220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영진 전문 대학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300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호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605" y="2393914"/>
            <a:ext cx="947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우편주소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4126917" y="2427798"/>
            <a:ext cx="623206" cy="1798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123-456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98243" y="1570616"/>
            <a:ext cx="1528999" cy="1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회원정보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1092485" y="3018032"/>
            <a:ext cx="778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프로필 사진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4158887" y="2249849"/>
            <a:ext cx="37716" cy="49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63" name="Placeholder Picture"/>
          <p:cNvGrpSpPr>
            <a:grpSpLocks noChangeAspect="1"/>
          </p:cNvGrpSpPr>
          <p:nvPr/>
        </p:nvGrpSpPr>
        <p:grpSpPr bwMode="auto">
          <a:xfrm>
            <a:off x="1074466" y="3326901"/>
            <a:ext cx="1084925" cy="1144918"/>
            <a:chOff x="508000" y="1397000"/>
            <a:chExt cx="1732859" cy="1309029"/>
          </a:xfrm>
        </p:grpSpPr>
        <p:sp>
          <p:nvSpPr>
            <p:cNvPr id="64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5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6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836473" y="4516653"/>
            <a:ext cx="247129" cy="15941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kumimoji="1" lang="ko-KR" altLang="en-US" sz="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52953" y="4474426"/>
            <a:ext cx="851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안면인식 사진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431249" y="3200362"/>
            <a:ext cx="742369" cy="17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전화번호</a:t>
            </a:r>
            <a:endParaRPr lang="ko-KR" alt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423411" y="3483628"/>
            <a:ext cx="742369" cy="17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휴대폰번호</a:t>
            </a:r>
            <a:endParaRPr lang="ko-KR" altLang="en-US" sz="800" dirty="0"/>
          </a:p>
        </p:txBody>
      </p:sp>
      <p:sp>
        <p:nvSpPr>
          <p:cNvPr id="124" name="직사각형 123"/>
          <p:cNvSpPr/>
          <p:nvPr/>
        </p:nvSpPr>
        <p:spPr>
          <a:xfrm>
            <a:off x="4142326" y="3283528"/>
            <a:ext cx="435529" cy="1795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661029" y="3283528"/>
            <a:ext cx="435529" cy="1795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123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79733" y="3283528"/>
            <a:ext cx="435529" cy="1795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4567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18862" y="3271203"/>
            <a:ext cx="338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-</a:t>
            </a:r>
            <a:endParaRPr lang="ko-KR" alt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035317" y="3271203"/>
            <a:ext cx="338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-</a:t>
            </a:r>
            <a:endParaRPr lang="ko-KR" altLang="en-US" sz="800" dirty="0"/>
          </a:p>
        </p:txBody>
      </p:sp>
      <p:sp>
        <p:nvSpPr>
          <p:cNvPr id="129" name="직사각형 128"/>
          <p:cNvSpPr/>
          <p:nvPr/>
        </p:nvSpPr>
        <p:spPr>
          <a:xfrm>
            <a:off x="4142326" y="3569239"/>
            <a:ext cx="435529" cy="1795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010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661029" y="3569239"/>
            <a:ext cx="435529" cy="1795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9876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179733" y="3569239"/>
            <a:ext cx="435529" cy="1795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5432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518862" y="3547561"/>
            <a:ext cx="338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-</a:t>
            </a:r>
            <a:endParaRPr lang="ko-KR" altLang="en-US" sz="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035317" y="3552913"/>
            <a:ext cx="338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-</a:t>
            </a:r>
            <a:endParaRPr lang="ko-KR" altLang="en-US" sz="800" dirty="0"/>
          </a:p>
        </p:txBody>
      </p:sp>
      <p:sp>
        <p:nvSpPr>
          <p:cNvPr id="134" name="직사각형 133"/>
          <p:cNvSpPr/>
          <p:nvPr/>
        </p:nvSpPr>
        <p:spPr>
          <a:xfrm>
            <a:off x="4456207" y="3288218"/>
            <a:ext cx="124885" cy="1762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/>
          </a:p>
        </p:txBody>
      </p:sp>
      <p:sp>
        <p:nvSpPr>
          <p:cNvPr id="135" name="이등변 삼각형 134"/>
          <p:cNvSpPr/>
          <p:nvPr/>
        </p:nvSpPr>
        <p:spPr>
          <a:xfrm flipV="1">
            <a:off x="4457909" y="3377326"/>
            <a:ext cx="120873" cy="614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/>
          </a:p>
        </p:txBody>
      </p:sp>
      <p:sp>
        <p:nvSpPr>
          <p:cNvPr id="136" name="TextBox 135"/>
          <p:cNvSpPr txBox="1"/>
          <p:nvPr/>
        </p:nvSpPr>
        <p:spPr>
          <a:xfrm>
            <a:off x="3422825" y="3758111"/>
            <a:ext cx="742369" cy="17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결혼여부</a:t>
            </a:r>
            <a:endParaRPr lang="ko-KR" altLang="en-US" sz="800" dirty="0"/>
          </a:p>
        </p:txBody>
      </p:sp>
      <p:sp>
        <p:nvSpPr>
          <p:cNvPr id="137" name="타원 136"/>
          <p:cNvSpPr/>
          <p:nvPr/>
        </p:nvSpPr>
        <p:spPr>
          <a:xfrm>
            <a:off x="4150353" y="3832676"/>
            <a:ext cx="86213" cy="105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800"/>
          </a:p>
        </p:txBody>
      </p:sp>
      <p:sp>
        <p:nvSpPr>
          <p:cNvPr id="138" name="TextBox 137"/>
          <p:cNvSpPr txBox="1"/>
          <p:nvPr/>
        </p:nvSpPr>
        <p:spPr>
          <a:xfrm>
            <a:off x="4223624" y="3772524"/>
            <a:ext cx="504842" cy="17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미혼</a:t>
            </a:r>
            <a:endParaRPr lang="ko-KR" altLang="en-US" sz="800" dirty="0"/>
          </a:p>
        </p:txBody>
      </p:sp>
      <p:sp>
        <p:nvSpPr>
          <p:cNvPr id="139" name="타원 138"/>
          <p:cNvSpPr/>
          <p:nvPr/>
        </p:nvSpPr>
        <p:spPr>
          <a:xfrm>
            <a:off x="4601581" y="3832676"/>
            <a:ext cx="86213" cy="105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800"/>
          </a:p>
        </p:txBody>
      </p:sp>
      <p:sp>
        <p:nvSpPr>
          <p:cNvPr id="140" name="TextBox 139"/>
          <p:cNvSpPr txBox="1"/>
          <p:nvPr/>
        </p:nvSpPr>
        <p:spPr>
          <a:xfrm>
            <a:off x="4674852" y="3772524"/>
            <a:ext cx="504842" cy="17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기혼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428347" y="4017674"/>
            <a:ext cx="742369" cy="17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직업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4142285" y="4036809"/>
            <a:ext cx="685204" cy="18731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학생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711476" y="4034652"/>
            <a:ext cx="114255" cy="1873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/>
          </a:p>
        </p:txBody>
      </p:sp>
      <p:sp>
        <p:nvSpPr>
          <p:cNvPr id="144" name="이등변 삼각형 143"/>
          <p:cNvSpPr/>
          <p:nvPr/>
        </p:nvSpPr>
        <p:spPr>
          <a:xfrm flipV="1">
            <a:off x="4713178" y="4118989"/>
            <a:ext cx="110585" cy="6528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/>
          </a:p>
        </p:txBody>
      </p:sp>
      <p:sp>
        <p:nvSpPr>
          <p:cNvPr id="145" name="TextBox 144"/>
          <p:cNvSpPr txBox="1"/>
          <p:nvPr/>
        </p:nvSpPr>
        <p:spPr>
          <a:xfrm>
            <a:off x="4182946" y="4464626"/>
            <a:ext cx="1736496" cy="17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동반인 정보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438761" y="4938934"/>
            <a:ext cx="742369" cy="17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나이</a:t>
            </a:r>
            <a:endParaRPr lang="ko-KR" altLang="en-US" sz="800" dirty="0"/>
          </a:p>
        </p:txBody>
      </p:sp>
      <p:sp>
        <p:nvSpPr>
          <p:cNvPr id="147" name="직사각형 146"/>
          <p:cNvSpPr/>
          <p:nvPr/>
        </p:nvSpPr>
        <p:spPr>
          <a:xfrm>
            <a:off x="4389024" y="4984274"/>
            <a:ext cx="475917" cy="16523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45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440577" y="4684044"/>
            <a:ext cx="742369" cy="17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149" name="직사각형 148"/>
          <p:cNvSpPr/>
          <p:nvPr/>
        </p:nvSpPr>
        <p:spPr>
          <a:xfrm>
            <a:off x="4390840" y="4736580"/>
            <a:ext cx="475917" cy="15377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옥영향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455067" y="5230750"/>
            <a:ext cx="742369" cy="17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51" name="타원 150"/>
          <p:cNvSpPr/>
          <p:nvPr/>
        </p:nvSpPr>
        <p:spPr>
          <a:xfrm>
            <a:off x="4374638" y="5302348"/>
            <a:ext cx="71429" cy="80277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800"/>
          </a:p>
        </p:txBody>
      </p:sp>
      <p:sp>
        <p:nvSpPr>
          <p:cNvPr id="152" name="TextBox 151"/>
          <p:cNvSpPr txBox="1"/>
          <p:nvPr/>
        </p:nvSpPr>
        <p:spPr>
          <a:xfrm>
            <a:off x="4440159" y="5242195"/>
            <a:ext cx="418273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여성</a:t>
            </a:r>
            <a:endParaRPr lang="ko-KR" altLang="en-US" sz="800" dirty="0"/>
          </a:p>
        </p:txBody>
      </p:sp>
      <p:sp>
        <p:nvSpPr>
          <p:cNvPr id="153" name="타원 152"/>
          <p:cNvSpPr/>
          <p:nvPr/>
        </p:nvSpPr>
        <p:spPr>
          <a:xfrm>
            <a:off x="4802618" y="5294545"/>
            <a:ext cx="63177" cy="80331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800"/>
          </a:p>
        </p:txBody>
      </p:sp>
      <p:sp>
        <p:nvSpPr>
          <p:cNvPr id="154" name="TextBox 153"/>
          <p:cNvSpPr txBox="1"/>
          <p:nvPr/>
        </p:nvSpPr>
        <p:spPr>
          <a:xfrm>
            <a:off x="4891387" y="5242195"/>
            <a:ext cx="418273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남</a:t>
            </a:r>
            <a:r>
              <a:rPr lang="ko-KR" altLang="en-US" sz="800" dirty="0" smtClean="0"/>
              <a:t>성</a:t>
            </a:r>
            <a:endParaRPr lang="ko-KR" altLang="en-US" sz="800" dirty="0"/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74" y="2317407"/>
            <a:ext cx="199491" cy="243577"/>
          </a:xfrm>
          <a:prstGeom prst="rect">
            <a:avLst/>
          </a:prstGeom>
        </p:spPr>
      </p:pic>
      <p:sp>
        <p:nvSpPr>
          <p:cNvPr id="158" name="모서리가 둥근 직사각형 157"/>
          <p:cNvSpPr/>
          <p:nvPr/>
        </p:nvSpPr>
        <p:spPr>
          <a:xfrm>
            <a:off x="6815066" y="2770094"/>
            <a:ext cx="480761" cy="255042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7582125" y="2780670"/>
            <a:ext cx="477792" cy="244714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176239" y="3859263"/>
            <a:ext cx="41101" cy="50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1" name="타원 160"/>
          <p:cNvSpPr/>
          <p:nvPr/>
        </p:nvSpPr>
        <p:spPr>
          <a:xfrm>
            <a:off x="4384329" y="5315920"/>
            <a:ext cx="45719" cy="457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5302770" y="4731015"/>
            <a:ext cx="273265" cy="173599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97423" y="4413593"/>
            <a:ext cx="2455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이등변 삼각형 218"/>
          <p:cNvSpPr/>
          <p:nvPr/>
        </p:nvSpPr>
        <p:spPr>
          <a:xfrm>
            <a:off x="4790799" y="5024485"/>
            <a:ext cx="709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이등변 삼각형 219"/>
          <p:cNvSpPr/>
          <p:nvPr/>
        </p:nvSpPr>
        <p:spPr>
          <a:xfrm flipV="1">
            <a:off x="4790799" y="5096359"/>
            <a:ext cx="709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Rectangle 49"/>
          <p:cNvSpPr>
            <a:spLocks noChangeArrowheads="1"/>
          </p:cNvSpPr>
          <p:nvPr/>
        </p:nvSpPr>
        <p:spPr bwMode="auto">
          <a:xfrm>
            <a:off x="2470588" y="509066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2" name="Rectangle 49"/>
          <p:cNvSpPr>
            <a:spLocks noChangeArrowheads="1"/>
          </p:cNvSpPr>
          <p:nvPr/>
        </p:nvSpPr>
        <p:spPr bwMode="auto">
          <a:xfrm>
            <a:off x="643390" y="537716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3" name="Rectangle 49"/>
          <p:cNvSpPr>
            <a:spLocks noChangeArrowheads="1"/>
          </p:cNvSpPr>
          <p:nvPr/>
        </p:nvSpPr>
        <p:spPr bwMode="auto">
          <a:xfrm>
            <a:off x="5088331" y="473269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24" name="Rectangle 49"/>
          <p:cNvSpPr>
            <a:spLocks noChangeArrowheads="1"/>
          </p:cNvSpPr>
          <p:nvPr/>
        </p:nvSpPr>
        <p:spPr bwMode="auto">
          <a:xfrm>
            <a:off x="6605472" y="280879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225" name="Rectangle 49"/>
          <p:cNvSpPr>
            <a:spLocks noChangeArrowheads="1"/>
          </p:cNvSpPr>
          <p:nvPr/>
        </p:nvSpPr>
        <p:spPr bwMode="auto">
          <a:xfrm>
            <a:off x="7122826" y="234045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9158097" y="218197"/>
            <a:ext cx="2817999" cy="52725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생년월일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성별의 경우 수정 불가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팝업 창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동반인 삭제 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동반인 추가 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새로 입력한 정보로 수정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9205982" y="1721081"/>
            <a:ext cx="2421625" cy="1627137"/>
            <a:chOff x="9157844" y="3958758"/>
            <a:chExt cx="2421625" cy="1627137"/>
          </a:xfrm>
        </p:grpSpPr>
        <p:sp>
          <p:nvSpPr>
            <p:cNvPr id="231" name="직사각형 230"/>
            <p:cNvSpPr/>
            <p:nvPr/>
          </p:nvSpPr>
          <p:spPr>
            <a:xfrm>
              <a:off x="9157844" y="3958758"/>
              <a:ext cx="2421625" cy="16271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2" name="모서리가 둥근 직사각형 231"/>
            <p:cNvSpPr/>
            <p:nvPr/>
          </p:nvSpPr>
          <p:spPr>
            <a:xfrm>
              <a:off x="9831360" y="5246051"/>
              <a:ext cx="431123" cy="2022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확인</a:t>
              </a:r>
              <a:endParaRPr lang="ko-KR" altLang="en-US" sz="800" dirty="0"/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10485265" y="5246051"/>
              <a:ext cx="431123" cy="2022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  <p:sp>
          <p:nvSpPr>
            <p:cNvPr id="234" name="Text Box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9328962" y="4514664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변경할 비밀번호를 입력하세요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Text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9328962" y="4855508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입력한 비밀번호를 확인해주세요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6" name="그림 2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233" y="4879525"/>
              <a:ext cx="224286" cy="182232"/>
            </a:xfrm>
            <a:prstGeom prst="rect">
              <a:avLst/>
            </a:prstGeom>
          </p:spPr>
        </p:pic>
        <p:sp>
          <p:nvSpPr>
            <p:cNvPr id="237" name="Text Box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9328961" y="4148874"/>
              <a:ext cx="1775395" cy="25295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현재 비밀번호를 입력하세요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8" name="그림 2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233" y="4201396"/>
              <a:ext cx="224286" cy="182232"/>
            </a:xfrm>
            <a:prstGeom prst="rect">
              <a:avLst/>
            </a:prstGeom>
          </p:spPr>
        </p:pic>
      </p:grpSp>
      <p:grpSp>
        <p:nvGrpSpPr>
          <p:cNvPr id="240" name="그룹 239"/>
          <p:cNvGrpSpPr/>
          <p:nvPr/>
        </p:nvGrpSpPr>
        <p:grpSpPr>
          <a:xfrm>
            <a:off x="9209418" y="4655608"/>
            <a:ext cx="2321169" cy="786244"/>
            <a:chOff x="9157844" y="4462765"/>
            <a:chExt cx="2321169" cy="786244"/>
          </a:xfrm>
        </p:grpSpPr>
        <p:sp>
          <p:nvSpPr>
            <p:cNvPr id="241" name="직사각형 240"/>
            <p:cNvSpPr/>
            <p:nvPr/>
          </p:nvSpPr>
          <p:spPr>
            <a:xfrm>
              <a:off x="9157844" y="4462765"/>
              <a:ext cx="2321169" cy="786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변경된 정보를 저장하시겠습니까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9803421" y="4970092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확인</a:t>
              </a:r>
              <a:endParaRPr lang="ko-KR" altLang="en-US" sz="800" dirty="0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10430200" y="4970092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</p:grpSp>
      <p:sp>
        <p:nvSpPr>
          <p:cNvPr id="163" name="Shape 519"/>
          <p:cNvSpPr/>
          <p:nvPr/>
        </p:nvSpPr>
        <p:spPr>
          <a:xfrm>
            <a:off x="62569" y="764471"/>
            <a:ext cx="3396036" cy="271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페이지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462874" y="1890298"/>
            <a:ext cx="1107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주민번호</a:t>
            </a:r>
            <a:endParaRPr lang="ko-KR" altLang="en-US" sz="800" dirty="0"/>
          </a:p>
        </p:txBody>
      </p:sp>
      <p:sp>
        <p:nvSpPr>
          <p:cNvPr id="165" name="직사각형 164"/>
          <p:cNvSpPr/>
          <p:nvPr/>
        </p:nvSpPr>
        <p:spPr>
          <a:xfrm>
            <a:off x="4135264" y="1963270"/>
            <a:ext cx="598102" cy="14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941021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4857212" y="1969994"/>
            <a:ext cx="555226" cy="142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US" altLang="ko-KR" sz="800" dirty="0" smtClean="0">
                <a:solidFill>
                  <a:schemeClr val="tx1"/>
                </a:solidFill>
              </a:rPr>
              <a:t>*****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668780" y="1800094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2498362" y="4816734"/>
            <a:ext cx="247129" cy="15941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1" name="그림 1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77" y="1360551"/>
            <a:ext cx="284006" cy="284006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2455461" y="1425844"/>
            <a:ext cx="690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복현동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442982" y="1632523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관계</a:t>
            </a:r>
            <a:endParaRPr lang="ko-KR" altLang="en-US" sz="1000" dirty="0"/>
          </a:p>
        </p:txBody>
      </p:sp>
      <p:sp>
        <p:nvSpPr>
          <p:cNvPr id="174" name="직사각형 173"/>
          <p:cNvSpPr/>
          <p:nvPr/>
        </p:nvSpPr>
        <p:spPr>
          <a:xfrm>
            <a:off x="6865762" y="1705300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6945276" y="16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부모님</a:t>
            </a:r>
            <a:endParaRPr lang="ko-KR" altLang="en-US" sz="1000" dirty="0"/>
          </a:p>
        </p:txBody>
      </p:sp>
      <p:sp>
        <p:nvSpPr>
          <p:cNvPr id="176" name="직사각형 175"/>
          <p:cNvSpPr/>
          <p:nvPr/>
        </p:nvSpPr>
        <p:spPr>
          <a:xfrm>
            <a:off x="7594632" y="1705300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7674146" y="16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배우자</a:t>
            </a:r>
            <a:endParaRPr lang="ko-KR" altLang="en-US" sz="1000" dirty="0"/>
          </a:p>
        </p:txBody>
      </p:sp>
      <p:sp>
        <p:nvSpPr>
          <p:cNvPr id="178" name="직사각형 177"/>
          <p:cNvSpPr/>
          <p:nvPr/>
        </p:nvSpPr>
        <p:spPr>
          <a:xfrm>
            <a:off x="6877845" y="2001135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6957359" y="19216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자녀</a:t>
            </a:r>
            <a:endParaRPr lang="ko-KR" altLang="en-US" sz="1000" dirty="0"/>
          </a:p>
        </p:txBody>
      </p:sp>
      <p:sp>
        <p:nvSpPr>
          <p:cNvPr id="180" name="직사각형 179"/>
          <p:cNvSpPr/>
          <p:nvPr/>
        </p:nvSpPr>
        <p:spPr>
          <a:xfrm>
            <a:off x="7595315" y="2007761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7674829" y="1928248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친구 등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79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4223172" y="1127208"/>
            <a:ext cx="2465585" cy="4527035"/>
            <a:chOff x="3633979" y="1555577"/>
            <a:chExt cx="2465585" cy="4527035"/>
          </a:xfrm>
        </p:grpSpPr>
        <p:sp>
          <p:nvSpPr>
            <p:cNvPr id="49" name="Shape 452"/>
            <p:cNvSpPr/>
            <p:nvPr/>
          </p:nvSpPr>
          <p:spPr>
            <a:xfrm>
              <a:off x="3633979" y="1574849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453"/>
            <p:cNvSpPr/>
            <p:nvPr/>
          </p:nvSpPr>
          <p:spPr>
            <a:xfrm>
              <a:off x="3643604" y="1555577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93700" y="1572622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989" y="1587089"/>
              <a:ext cx="219240" cy="219240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711" y="1581754"/>
              <a:ext cx="211725" cy="211725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937" y="1582286"/>
              <a:ext cx="201543" cy="20154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395382" y="1127208"/>
            <a:ext cx="2465585" cy="4527035"/>
            <a:chOff x="3633979" y="1555577"/>
            <a:chExt cx="2465585" cy="4527035"/>
          </a:xfrm>
        </p:grpSpPr>
        <p:sp>
          <p:nvSpPr>
            <p:cNvPr id="4" name="Shape 452"/>
            <p:cNvSpPr/>
            <p:nvPr/>
          </p:nvSpPr>
          <p:spPr>
            <a:xfrm>
              <a:off x="3633979" y="1574849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Shape 453"/>
            <p:cNvSpPr/>
            <p:nvPr/>
          </p:nvSpPr>
          <p:spPr>
            <a:xfrm>
              <a:off x="3643604" y="1555577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93700" y="1572622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989" y="1587089"/>
              <a:ext cx="219240" cy="2192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711" y="1581754"/>
              <a:ext cx="211725" cy="2117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937" y="1582286"/>
              <a:ext cx="201543" cy="201543"/>
            </a:xfrm>
            <a:prstGeom prst="rect">
              <a:avLst/>
            </a:prstGeom>
          </p:spPr>
        </p:pic>
      </p:grpSp>
      <p:grpSp>
        <p:nvGrpSpPr>
          <p:cNvPr id="22" name="Placeholder Picture"/>
          <p:cNvGrpSpPr>
            <a:grpSpLocks noChangeAspect="1"/>
          </p:cNvGrpSpPr>
          <p:nvPr/>
        </p:nvGrpSpPr>
        <p:grpSpPr bwMode="auto">
          <a:xfrm>
            <a:off x="1810252" y="1736238"/>
            <a:ext cx="1746368" cy="1105898"/>
            <a:chOff x="508000" y="1397000"/>
            <a:chExt cx="1732859" cy="1309029"/>
          </a:xfrm>
        </p:grpSpPr>
        <p:sp>
          <p:nvSpPr>
            <p:cNvPr id="4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86224" y="2090546"/>
            <a:ext cx="117260" cy="355742"/>
            <a:chOff x="5600700" y="1930934"/>
            <a:chExt cx="237392" cy="606376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flipH="1">
            <a:off x="1563388" y="2090546"/>
            <a:ext cx="117260" cy="355742"/>
            <a:chOff x="5600700" y="1930934"/>
            <a:chExt cx="237392" cy="606376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/>
          <p:cNvSpPr/>
          <p:nvPr/>
        </p:nvSpPr>
        <p:spPr>
          <a:xfrm>
            <a:off x="2216745" y="2943561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502542" y="2943561"/>
            <a:ext cx="87924" cy="879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787051" y="2943561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079159" y="2943561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77975" y="316213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행사 제목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677975" y="3482246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진행기간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~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7975" y="3718946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관람시간 </a:t>
            </a:r>
            <a:r>
              <a:rPr lang="en-US" altLang="ko-KR" sz="1050" dirty="0" smtClean="0"/>
              <a:t>~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7975" y="394824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입장료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77975" y="439761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행사 설명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677975" y="4817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할인정보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677975" y="51985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문의번호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1677975" y="54243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홈페이지</a:t>
            </a:r>
            <a:endParaRPr lang="ko-KR" altLang="en-US" sz="1050" dirty="0"/>
          </a:p>
        </p:txBody>
      </p: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1231747" y="104684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05007" y="4304080"/>
            <a:ext cx="2455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05007" y="4742511"/>
            <a:ext cx="2455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406421" y="5132349"/>
            <a:ext cx="2455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19802" y="149669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찾아오시는 길</a:t>
            </a:r>
            <a:endParaRPr lang="ko-KR" altLang="en-US" sz="1200" b="1" dirty="0"/>
          </a:p>
        </p:txBody>
      </p:sp>
      <p:pic>
        <p:nvPicPr>
          <p:cNvPr id="57" name="Picture 2" descr="지도아이콘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48" y="1817322"/>
            <a:ext cx="2064501" cy="105918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4621573" y="2923866"/>
            <a:ext cx="754241" cy="16658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빠른 길 찾기</a:t>
            </a:r>
            <a:endParaRPr lang="ko-KR" altLang="en-US" sz="700" dirty="0"/>
          </a:p>
        </p:txBody>
      </p:sp>
      <p:sp>
        <p:nvSpPr>
          <p:cNvPr id="61" name="Rectangle 49"/>
          <p:cNvSpPr>
            <a:spLocks noChangeArrowheads="1"/>
          </p:cNvSpPr>
          <p:nvPr/>
        </p:nvSpPr>
        <p:spPr bwMode="auto">
          <a:xfrm>
            <a:off x="4834611" y="193322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62" name="Rectangle 49"/>
          <p:cNvSpPr>
            <a:spLocks noChangeArrowheads="1"/>
          </p:cNvSpPr>
          <p:nvPr/>
        </p:nvSpPr>
        <p:spPr bwMode="auto">
          <a:xfrm>
            <a:off x="4425667" y="291045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5067333" y="2068595"/>
            <a:ext cx="122505" cy="161549"/>
            <a:chOff x="3980802" y="2005713"/>
            <a:chExt cx="406561" cy="588018"/>
          </a:xfrm>
        </p:grpSpPr>
        <p:sp>
          <p:nvSpPr>
            <p:cNvPr id="66" name="이등변 삼각형 65"/>
            <p:cNvSpPr/>
            <p:nvPr/>
          </p:nvSpPr>
          <p:spPr>
            <a:xfrm flipV="1">
              <a:off x="3980802" y="2066192"/>
              <a:ext cx="406560" cy="5275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3980803" y="2005713"/>
              <a:ext cx="406560" cy="99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4834611" y="3327037"/>
            <a:ext cx="486549" cy="255042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예매하기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01706" y="3337613"/>
            <a:ext cx="483544" cy="244466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 하기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5415603" y="336993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4633330" y="336455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94926" y="598393"/>
            <a:ext cx="2717673" cy="29863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이미지 </a:t>
            </a: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슬라이드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대표이미지와 상세보기 이미지 슬라이드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위치에 대한 정보 표시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네이버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빠른 길 찾기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네비게이션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창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예매하기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팝업 생성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59" name="Shape 519"/>
          <p:cNvSpPr/>
          <p:nvPr/>
        </p:nvSpPr>
        <p:spPr>
          <a:xfrm>
            <a:off x="62569" y="764471"/>
            <a:ext cx="2392534" cy="2320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 상세 페이지</a:t>
            </a:r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94249" y="2918012"/>
            <a:ext cx="754241" cy="1970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네비게이션</a:t>
            </a:r>
            <a:endParaRPr lang="ko-KR" altLang="en-US" sz="7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21" y="1383799"/>
            <a:ext cx="284006" cy="28400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424105" y="1449092"/>
            <a:ext cx="690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복현동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478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3713841" y="1151922"/>
            <a:ext cx="2465585" cy="4527035"/>
            <a:chOff x="3633979" y="1555577"/>
            <a:chExt cx="2465585" cy="4527035"/>
          </a:xfrm>
        </p:grpSpPr>
        <p:sp>
          <p:nvSpPr>
            <p:cNvPr id="51" name="Shape 452"/>
            <p:cNvSpPr/>
            <p:nvPr/>
          </p:nvSpPr>
          <p:spPr>
            <a:xfrm>
              <a:off x="3633979" y="1574849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453"/>
            <p:cNvSpPr/>
            <p:nvPr/>
          </p:nvSpPr>
          <p:spPr>
            <a:xfrm>
              <a:off x="3643604" y="1555577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93700" y="1572622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989" y="1587089"/>
              <a:ext cx="219240" cy="21924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711" y="1581754"/>
              <a:ext cx="211725" cy="21172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937" y="1582286"/>
              <a:ext cx="201543" cy="201543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547593" y="1460745"/>
            <a:ext cx="248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행사 등록</a:t>
            </a:r>
            <a:endParaRPr lang="ko-KR" altLang="en-US" sz="1050" dirty="0"/>
          </a:p>
        </p:txBody>
      </p:sp>
      <p:grpSp>
        <p:nvGrpSpPr>
          <p:cNvPr id="10" name="그룹 9"/>
          <p:cNvGrpSpPr/>
          <p:nvPr/>
        </p:nvGrpSpPr>
        <p:grpSpPr>
          <a:xfrm>
            <a:off x="868161" y="1151922"/>
            <a:ext cx="2465585" cy="4527035"/>
            <a:chOff x="3633979" y="1555577"/>
            <a:chExt cx="2465585" cy="4527035"/>
          </a:xfrm>
        </p:grpSpPr>
        <p:sp>
          <p:nvSpPr>
            <p:cNvPr id="4" name="Shape 452"/>
            <p:cNvSpPr/>
            <p:nvPr/>
          </p:nvSpPr>
          <p:spPr>
            <a:xfrm>
              <a:off x="3633979" y="1574849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Shape 453"/>
            <p:cNvSpPr/>
            <p:nvPr/>
          </p:nvSpPr>
          <p:spPr>
            <a:xfrm>
              <a:off x="3643604" y="1555577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93700" y="1572622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989" y="1587089"/>
              <a:ext cx="219240" cy="2192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711" y="1581754"/>
              <a:ext cx="211725" cy="2117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937" y="1582286"/>
              <a:ext cx="201543" cy="201543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1834882" y="2172692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2367" y="2141314"/>
            <a:ext cx="117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제목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02367" y="2784618"/>
            <a:ext cx="153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기간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834882" y="2830936"/>
            <a:ext cx="883085" cy="2116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6929" y="3696468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입장료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1033696" y="4342566"/>
            <a:ext cx="2128064" cy="62241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4512" y="4015129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설명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996929" y="3364366"/>
            <a:ext cx="153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관람 시간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949603" y="5368520"/>
            <a:ext cx="1177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Homepage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02367" y="2469062"/>
            <a:ext cx="153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카테고리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71" y="5051107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문의번호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834882" y="2516010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카테고리 선택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046983" y="2524778"/>
            <a:ext cx="121141" cy="212307"/>
            <a:chOff x="3862534" y="2591260"/>
            <a:chExt cx="170465" cy="241936"/>
          </a:xfrm>
        </p:grpSpPr>
        <p:sp>
          <p:nvSpPr>
            <p:cNvPr id="35" name="직사각형 34"/>
            <p:cNvSpPr/>
            <p:nvPr/>
          </p:nvSpPr>
          <p:spPr>
            <a:xfrm>
              <a:off x="3862534" y="2591260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36" name="이등변 삼각형 35"/>
            <p:cNvSpPr/>
            <p:nvPr/>
          </p:nvSpPr>
          <p:spPr>
            <a:xfrm flipV="1">
              <a:off x="3865073" y="2694315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62272" y="2827519"/>
            <a:ext cx="263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~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829444" y="3392253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29444" y="3728170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42983" y="3092140"/>
            <a:ext cx="874984" cy="2116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Picture 2" descr="달력 아이콘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20" y="3106416"/>
            <a:ext cx="207224" cy="2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837682" y="5076279"/>
            <a:ext cx="316982" cy="2162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26660" y="5080226"/>
            <a:ext cx="316982" cy="2162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46007" y="5079941"/>
            <a:ext cx="316982" cy="2162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17803" y="5038066"/>
            <a:ext cx="24622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614845" y="5050758"/>
            <a:ext cx="24622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833656" y="5405672"/>
            <a:ext cx="1328103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9" name="Picture 2" descr="달력 아이콘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20" y="2839180"/>
            <a:ext cx="207224" cy="2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3852463" y="1559600"/>
            <a:ext cx="873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대표이미지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864297" y="4103682"/>
            <a:ext cx="1148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장소</a:t>
            </a:r>
            <a:endParaRPr lang="ko-KR" altLang="en-US" sz="1000" dirty="0"/>
          </a:p>
        </p:txBody>
      </p:sp>
      <p:grpSp>
        <p:nvGrpSpPr>
          <p:cNvPr id="60" name="Placeholder Picture"/>
          <p:cNvGrpSpPr>
            <a:grpSpLocks noChangeAspect="1"/>
          </p:cNvGrpSpPr>
          <p:nvPr/>
        </p:nvGrpSpPr>
        <p:grpSpPr bwMode="auto">
          <a:xfrm>
            <a:off x="3953623" y="1814610"/>
            <a:ext cx="1121805" cy="1080258"/>
            <a:chOff x="508000" y="1397000"/>
            <a:chExt cx="1732859" cy="1309029"/>
          </a:xfrm>
        </p:grpSpPr>
        <p:sp>
          <p:nvSpPr>
            <p:cNvPr id="99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00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01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61" name="Placeholder Picture"/>
          <p:cNvGrpSpPr>
            <a:grpSpLocks noChangeAspect="1"/>
          </p:cNvGrpSpPr>
          <p:nvPr/>
        </p:nvGrpSpPr>
        <p:grpSpPr bwMode="auto">
          <a:xfrm>
            <a:off x="4123042" y="3315118"/>
            <a:ext cx="719566" cy="692917"/>
            <a:chOff x="508000" y="1397000"/>
            <a:chExt cx="1732859" cy="1309029"/>
          </a:xfrm>
        </p:grpSpPr>
        <p:sp>
          <p:nvSpPr>
            <p:cNvPr id="9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62" name="Placeholder Picture"/>
          <p:cNvGrpSpPr>
            <a:grpSpLocks noChangeAspect="1"/>
          </p:cNvGrpSpPr>
          <p:nvPr/>
        </p:nvGrpSpPr>
        <p:grpSpPr bwMode="auto">
          <a:xfrm>
            <a:off x="5012818" y="3315118"/>
            <a:ext cx="719566" cy="692917"/>
            <a:chOff x="508000" y="1397000"/>
            <a:chExt cx="1732859" cy="1309029"/>
          </a:xfrm>
        </p:grpSpPr>
        <p:sp>
          <p:nvSpPr>
            <p:cNvPr id="93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4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5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714583" y="1584410"/>
            <a:ext cx="415098" cy="16452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65742" y="2963003"/>
            <a:ext cx="873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상세정보</a:t>
            </a:r>
            <a:endParaRPr lang="ko-KR" altLang="en-US" sz="1000" dirty="0"/>
          </a:p>
        </p:txBody>
      </p:sp>
      <p:pic>
        <p:nvPicPr>
          <p:cNvPr id="68" name="Picture 2" descr="지도아이콘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471" y="4427685"/>
            <a:ext cx="2171187" cy="83112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4579029" y="4565540"/>
            <a:ext cx="102791" cy="141878"/>
            <a:chOff x="3980802" y="2005713"/>
            <a:chExt cx="406561" cy="588018"/>
          </a:xfrm>
        </p:grpSpPr>
        <p:sp>
          <p:nvSpPr>
            <p:cNvPr id="85" name="이등변 삼각형 84"/>
            <p:cNvSpPr/>
            <p:nvPr/>
          </p:nvSpPr>
          <p:spPr>
            <a:xfrm flipV="1">
              <a:off x="3980802" y="2066192"/>
              <a:ext cx="406560" cy="5275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6" name="타원 85"/>
            <p:cNvSpPr/>
            <p:nvPr/>
          </p:nvSpPr>
          <p:spPr>
            <a:xfrm>
              <a:off x="3980803" y="2005713"/>
              <a:ext cx="406560" cy="99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361057" y="5362625"/>
            <a:ext cx="403974" cy="20949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214624" y="5374129"/>
            <a:ext cx="401480" cy="201015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 flipH="1">
            <a:off x="3932312" y="3470715"/>
            <a:ext cx="87458" cy="316697"/>
            <a:chOff x="5600700" y="1930934"/>
            <a:chExt cx="237392" cy="606376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5847919" y="3457159"/>
            <a:ext cx="87458" cy="316697"/>
            <a:chOff x="5600700" y="1930934"/>
            <a:chExt cx="237392" cy="606376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모서리가 둥근 직사각형 76"/>
          <p:cNvSpPr/>
          <p:nvPr/>
        </p:nvSpPr>
        <p:spPr>
          <a:xfrm>
            <a:off x="5798739" y="4133343"/>
            <a:ext cx="339471" cy="17604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77431" y="1736454"/>
            <a:ext cx="2485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행사 등록</a:t>
            </a:r>
            <a:endParaRPr lang="ko-KR" altLang="en-US" sz="1050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714583" y="2994748"/>
            <a:ext cx="415098" cy="16452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85923" y="4124869"/>
            <a:ext cx="1046461" cy="206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Rectangle 49"/>
          <p:cNvSpPr>
            <a:spLocks noChangeArrowheads="1"/>
          </p:cNvSpPr>
          <p:nvPr/>
        </p:nvSpPr>
        <p:spPr bwMode="auto">
          <a:xfrm>
            <a:off x="4555013" y="407812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41" name="Rectangle 49"/>
          <p:cNvSpPr>
            <a:spLocks noChangeArrowheads="1"/>
          </p:cNvSpPr>
          <p:nvPr/>
        </p:nvSpPr>
        <p:spPr bwMode="auto">
          <a:xfrm>
            <a:off x="4379935" y="449838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519524" y="302559"/>
            <a:ext cx="3361326" cy="29872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장소 검색 시 지도에서  검색된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중에서 원하는 장소를 선택하면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장소로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지정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위도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경도 등 해당 장소의 정보 제공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3" name="Rectangle 49"/>
          <p:cNvSpPr>
            <a:spLocks noChangeArrowheads="1"/>
          </p:cNvSpPr>
          <p:nvPr/>
        </p:nvSpPr>
        <p:spPr bwMode="auto">
          <a:xfrm>
            <a:off x="7330777" y="118881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Shape 519"/>
          <p:cNvSpPr/>
          <p:nvPr/>
        </p:nvSpPr>
        <p:spPr>
          <a:xfrm>
            <a:off x="62569" y="764471"/>
            <a:ext cx="3396036" cy="271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행사등록 페이지</a:t>
            </a: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21" y="1416909"/>
            <a:ext cx="243145" cy="243145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928160" y="1464589"/>
            <a:ext cx="589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복현동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97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로그인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25999" y="828136"/>
            <a:ext cx="27949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또는 비밀번호가 틀릴 경우 해당 필드에 빨강색 글자로 알림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회원가입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찾기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찾기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로그인 완료 시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 HOME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으로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8980" y="857250"/>
            <a:ext cx="3427369" cy="5486400"/>
            <a:chOff x="225424" y="1538532"/>
            <a:chExt cx="2465585" cy="4527035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grpSp>
        <p:nvGrpSpPr>
          <p:cNvPr id="147" name="그룹 146"/>
          <p:cNvGrpSpPr/>
          <p:nvPr/>
        </p:nvGrpSpPr>
        <p:grpSpPr>
          <a:xfrm>
            <a:off x="3308156" y="2475813"/>
            <a:ext cx="3290231" cy="2018513"/>
            <a:chOff x="2124353" y="2544393"/>
            <a:chExt cx="4111098" cy="2018513"/>
          </a:xfrm>
        </p:grpSpPr>
        <p:sp>
          <p:nvSpPr>
            <p:cNvPr id="148" name="직사각형 147"/>
            <p:cNvSpPr/>
            <p:nvPr/>
          </p:nvSpPr>
          <p:spPr>
            <a:xfrm>
              <a:off x="3496546" y="2596465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5196456" y="2596465"/>
              <a:ext cx="1038995" cy="662331"/>
            </a:xfrm>
            <a:prstGeom prst="roundRect">
              <a:avLst/>
            </a:prstGeom>
            <a:solidFill>
              <a:srgbClr val="FF000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975147" y="2544393"/>
              <a:ext cx="564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ID</a:t>
              </a:r>
              <a:endParaRPr lang="ko-KR" alt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124353" y="3008112"/>
              <a:ext cx="1539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PASSWORD</a:t>
              </a:r>
              <a:endParaRPr lang="ko-KR" altLang="en-US" sz="1400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496546" y="3035255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13823" y="4128616"/>
              <a:ext cx="16512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회원이 아니신가요</a:t>
              </a:r>
              <a:endParaRPr lang="en-US" altLang="ko-KR" sz="1050" dirty="0" smtClean="0"/>
            </a:p>
            <a:p>
              <a:pPr algn="ctr"/>
              <a:r>
                <a:rPr lang="ko-KR" altLang="en-US" sz="1050" dirty="0" smtClean="0"/>
                <a:t>지금 바로 가입하세요</a:t>
              </a:r>
              <a:endParaRPr lang="ko-KR" altLang="en-US" sz="105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03506" y="4147408"/>
              <a:ext cx="183194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비밀번호가 기억나지</a:t>
              </a:r>
              <a:endParaRPr lang="en-US" altLang="ko-KR" sz="1050" dirty="0" smtClean="0"/>
            </a:p>
            <a:p>
              <a:pPr algn="ctr"/>
              <a:r>
                <a:rPr lang="ko-KR" altLang="en-US" sz="1050" dirty="0" smtClean="0"/>
                <a:t>않으신가요</a:t>
              </a:r>
              <a:endParaRPr lang="en-US" altLang="ko-KR" sz="1050" dirty="0" smtClean="0"/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2732689" y="3664897"/>
              <a:ext cx="1049603" cy="46371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kumimoji="1"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4778366" y="3664897"/>
              <a:ext cx="1138775" cy="46371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비밀번호 </a:t>
              </a:r>
              <a:endParaRPr kumimoji="1"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찾기</a:t>
              </a:r>
              <a:endParaRPr kumimoji="1"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1" name="Rectangle 49"/>
          <p:cNvSpPr>
            <a:spLocks noChangeArrowheads="1"/>
          </p:cNvSpPr>
          <p:nvPr/>
        </p:nvSpPr>
        <p:spPr bwMode="auto">
          <a:xfrm>
            <a:off x="4279212" y="233978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72" name="Rectangle 49"/>
          <p:cNvSpPr>
            <a:spLocks noChangeArrowheads="1"/>
          </p:cNvSpPr>
          <p:nvPr/>
        </p:nvSpPr>
        <p:spPr bwMode="auto">
          <a:xfrm>
            <a:off x="3694693" y="349148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3" name="Rectangle 49"/>
          <p:cNvSpPr>
            <a:spLocks noChangeArrowheads="1"/>
          </p:cNvSpPr>
          <p:nvPr/>
        </p:nvSpPr>
        <p:spPr bwMode="auto">
          <a:xfrm>
            <a:off x="5342546" y="351844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4" name="Rectangle 49"/>
          <p:cNvSpPr>
            <a:spLocks noChangeArrowheads="1"/>
          </p:cNvSpPr>
          <p:nvPr/>
        </p:nvSpPr>
        <p:spPr bwMode="auto">
          <a:xfrm>
            <a:off x="5757546" y="241909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4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회원가입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7911" y="902095"/>
            <a:ext cx="2794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1200" b="1" dirty="0" err="1" smtClean="0">
                <a:latin typeface="나눔고딕" pitchFamily="50" charset="-127"/>
                <a:ea typeface="나눔고딕" pitchFamily="50" charset="-127"/>
              </a:rPr>
              <a:t>이메일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인증 버튼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클릭 시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1200" b="1" dirty="0" err="1" smtClean="0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 인증 팝업 </a:t>
            </a:r>
            <a:r>
              <a:rPr lang="ko-KR" altLang="en-US" sz="1200" b="1" dirty="0" err="1" smtClean="0">
                <a:latin typeface="나눔고딕" pitchFamily="50" charset="-127"/>
                <a:ea typeface="나눔고딕" pitchFamily="50" charset="-127"/>
              </a:rPr>
              <a:t>창뜸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다음페이지에 계속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80410" y="880606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282360" y="857250"/>
            <a:ext cx="3402435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42081" y="877907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1" y="895440"/>
            <a:ext cx="304762" cy="265701"/>
          </a:xfrm>
          <a:prstGeom prst="rect">
            <a:avLst/>
          </a:prstGeom>
        </p:spPr>
      </p:pic>
      <p:cxnSp>
        <p:nvCxnSpPr>
          <p:cNvPr id="136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37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35" y="889485"/>
            <a:ext cx="294315" cy="256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67" y="900719"/>
            <a:ext cx="280162" cy="24425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489534" y="1250945"/>
            <a:ext cx="2920531" cy="4707892"/>
            <a:chOff x="2094347" y="730278"/>
            <a:chExt cx="4210617" cy="5210346"/>
          </a:xfrm>
        </p:grpSpPr>
        <p:sp>
          <p:nvSpPr>
            <p:cNvPr id="25" name="직사각형 24"/>
            <p:cNvSpPr/>
            <p:nvPr/>
          </p:nvSpPr>
          <p:spPr>
            <a:xfrm>
              <a:off x="3463976" y="113020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94347" y="1097579"/>
              <a:ext cx="166261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 </a:t>
              </a:r>
              <a:r>
                <a:rPr lang="ko-KR" altLang="en-US" sz="1000" dirty="0" err="1" smtClean="0"/>
                <a:t>이메일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94347" y="1412271"/>
              <a:ext cx="1539887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63976" y="1459833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94347" y="2037361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54764" y="2056720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94347" y="2382388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성별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4347" y="3493439"/>
              <a:ext cx="1539889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주소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94347" y="4097794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전화번호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4347" y="4436078"/>
              <a:ext cx="1280790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휴대폰번호</a:t>
              </a:r>
              <a:endParaRPr lang="ko-KR" altLang="en-US" sz="10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177405" y="1122655"/>
              <a:ext cx="404313" cy="20695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인증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94347" y="1698332"/>
              <a:ext cx="1539887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 확인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63976" y="174433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680851" y="2457061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51622" y="2398092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4367236" y="2470569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3953" y="2383727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남</a:t>
              </a:r>
              <a:r>
                <a:rPr lang="ko-KR" altLang="en-US" sz="1000" dirty="0" smtClean="0"/>
                <a:t>성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18020" y="4817278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94347" y="4795751"/>
              <a:ext cx="1284396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프로필사진</a:t>
              </a:r>
              <a:endParaRPr lang="ko-KR" altLang="en-US" sz="10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05062" y="3301258"/>
              <a:ext cx="1409172" cy="14928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</a:rPr>
                <a:t>우편번호검색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18020" y="5123511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94347" y="5101033"/>
              <a:ext cx="139653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안면인식사진</a:t>
              </a:r>
              <a:endParaRPr lang="ko-KR" altLang="en-US" sz="10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231447" y="5115964"/>
              <a:ext cx="796535" cy="2575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94347" y="2939484"/>
              <a:ext cx="105580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닉네임</a:t>
              </a:r>
              <a:endParaRPr lang="ko-KR" altLang="en-US" sz="10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03252" y="2987186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03252" y="3533233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3252" y="3839466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50325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7714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5103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7479" y="4044680"/>
              <a:ext cx="461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58015" y="4044680"/>
              <a:ext cx="461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50325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7714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5103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87477" y="4382371"/>
              <a:ext cx="461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48320" y="4405202"/>
              <a:ext cx="461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4347" y="5403403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결혼여부</a:t>
              </a:r>
              <a:endParaRPr lang="ko-KR" altLang="en-US" sz="10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3584700" y="5481936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94018" y="5408434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미혼</a:t>
              </a:r>
              <a:endParaRPr lang="ko-KR" altLang="en-US" sz="10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257918" y="5481936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67236" y="5408434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기혼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94347" y="5663132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직업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518020" y="5698688"/>
              <a:ext cx="1022303" cy="241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기타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67236" y="5690221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flipV="1">
              <a:off x="4369775" y="5799107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94347" y="3223237"/>
              <a:ext cx="1539889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우편주소</a:t>
              </a:r>
              <a:endParaRPr lang="ko-KR" altLang="en-US" sz="10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03252" y="3265354"/>
              <a:ext cx="1013269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71875" y="730278"/>
              <a:ext cx="248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5231447" y="4822681"/>
              <a:ext cx="796535" cy="2575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Rectangle 49"/>
          <p:cNvSpPr>
            <a:spLocks noChangeArrowheads="1"/>
          </p:cNvSpPr>
          <p:nvPr/>
        </p:nvSpPr>
        <p:spPr bwMode="auto">
          <a:xfrm>
            <a:off x="5497811" y="144381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96492" y="2966063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주민번호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4444546" y="2991970"/>
            <a:ext cx="697687" cy="19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94245" y="2978524"/>
            <a:ext cx="656080" cy="21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92366" y="2882582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8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회원가입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동반자정보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25999" y="760901"/>
            <a:ext cx="2794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동반자 정보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동반자의 정보를 적는 칸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관계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성별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나이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를 작성한다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.+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버튼을 눌러 계속 추가 할 수 있다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가입하기 버튼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가입완료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취소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가입하기 취소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80286" y="877859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282360" y="857250"/>
            <a:ext cx="3402435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42081" y="877907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1" y="895440"/>
            <a:ext cx="304762" cy="265701"/>
          </a:xfrm>
          <a:prstGeom prst="rect">
            <a:avLst/>
          </a:prstGeom>
        </p:spPr>
      </p:pic>
      <p:cxnSp>
        <p:nvCxnSpPr>
          <p:cNvPr id="136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37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35" y="889485"/>
            <a:ext cx="294315" cy="256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67" y="900719"/>
            <a:ext cx="280162" cy="24425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640902" y="1440645"/>
            <a:ext cx="2656662" cy="1407985"/>
            <a:chOff x="3640902" y="1440645"/>
            <a:chExt cx="2656662" cy="1407985"/>
          </a:xfrm>
        </p:grpSpPr>
        <p:sp>
          <p:nvSpPr>
            <p:cNvPr id="34" name="TextBox 33"/>
            <p:cNvSpPr txBox="1"/>
            <p:nvPr/>
          </p:nvSpPr>
          <p:spPr>
            <a:xfrm>
              <a:off x="3640902" y="1489173"/>
              <a:ext cx="888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휴대폰번호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56627" y="1833613"/>
              <a:ext cx="1114152" cy="20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40902" y="1814162"/>
              <a:ext cx="890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프로필사진</a:t>
              </a:r>
              <a:endParaRPr lang="ko-KR" altLang="en-US" sz="1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56627" y="2110314"/>
              <a:ext cx="1114152" cy="20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40902" y="2090004"/>
              <a:ext cx="9686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안면인식사진</a:t>
              </a:r>
              <a:endParaRPr lang="ko-KR" altLang="en-US" sz="10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745079" y="2103495"/>
              <a:ext cx="552485" cy="232730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46384" y="1517921"/>
              <a:ext cx="412343" cy="222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083162" y="1517921"/>
              <a:ext cx="412343" cy="222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619941" y="1517921"/>
              <a:ext cx="412343" cy="222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88972" y="1440645"/>
              <a:ext cx="320298" cy="33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23424" y="1441103"/>
              <a:ext cx="320298" cy="33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0902" y="2363215"/>
              <a:ext cx="768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결혼여부</a:t>
              </a:r>
              <a:endParaRPr lang="ko-KR" altLang="en-US" sz="10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4602877" y="2434175"/>
              <a:ext cx="89217" cy="1162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78701" y="2367761"/>
              <a:ext cx="522434" cy="25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미혼</a:t>
              </a:r>
              <a:endParaRPr lang="ko-KR" altLang="en-US" sz="10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069828" y="2434175"/>
              <a:ext cx="89217" cy="1162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45652" y="2367761"/>
              <a:ext cx="522434" cy="25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기혼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0902" y="2597898"/>
              <a:ext cx="768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직업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556627" y="2630025"/>
              <a:ext cx="709081" cy="218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기타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145652" y="2622374"/>
              <a:ext cx="118236" cy="21860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flipV="1">
              <a:off x="5147414" y="2720760"/>
              <a:ext cx="114438" cy="7619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5745079" y="1838495"/>
              <a:ext cx="552485" cy="232730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3280286" y="3246120"/>
            <a:ext cx="3404509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583725" y="3308920"/>
            <a:ext cx="172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동반자 정보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4265470" y="4385078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나이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677892" y="4379831"/>
            <a:ext cx="857012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65470" y="3711703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4680211" y="3752176"/>
            <a:ext cx="857012" cy="246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52022" y="4064029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성별</a:t>
            </a:r>
            <a:endParaRPr lang="ko-KR" altLang="en-US" sz="1000" dirty="0"/>
          </a:p>
        </p:txBody>
      </p:sp>
      <p:sp>
        <p:nvSpPr>
          <p:cNvPr id="99" name="타원 98"/>
          <p:cNvSpPr/>
          <p:nvPr/>
        </p:nvSpPr>
        <p:spPr>
          <a:xfrm>
            <a:off x="4726296" y="4119791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835614" y="4046289"/>
            <a:ext cx="753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여성</a:t>
            </a:r>
            <a:endParaRPr lang="ko-KR" altLang="en-US" sz="1000" dirty="0"/>
          </a:p>
        </p:txBody>
      </p:sp>
      <p:sp>
        <p:nvSpPr>
          <p:cNvPr id="101" name="타원 100"/>
          <p:cNvSpPr/>
          <p:nvPr/>
        </p:nvSpPr>
        <p:spPr>
          <a:xfrm>
            <a:off x="5399514" y="4119791"/>
            <a:ext cx="128627" cy="1286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508832" y="4046289"/>
            <a:ext cx="753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남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78" y="5510844"/>
            <a:ext cx="267530" cy="267530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4194548" y="5980651"/>
            <a:ext cx="694895" cy="26347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가입하기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161130" y="5991320"/>
            <a:ext cx="640751" cy="252806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49"/>
          <p:cNvSpPr>
            <a:spLocks noChangeArrowheads="1"/>
          </p:cNvSpPr>
          <p:nvPr/>
        </p:nvSpPr>
        <p:spPr bwMode="auto">
          <a:xfrm>
            <a:off x="4522410" y="315871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4117626" y="5832990"/>
            <a:ext cx="157452" cy="14860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Rectangle 49"/>
          <p:cNvSpPr>
            <a:spLocks noChangeArrowheads="1"/>
          </p:cNvSpPr>
          <p:nvPr/>
        </p:nvSpPr>
        <p:spPr bwMode="auto">
          <a:xfrm>
            <a:off x="5025147" y="5884371"/>
            <a:ext cx="157452" cy="14860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5470" y="4794180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관계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4688250" y="4866957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767764" y="47874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부모님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417120" y="4866957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496634" y="47874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배우자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4700333" y="5162792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779847" y="50832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자녀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5417803" y="5169418"/>
            <a:ext cx="106018" cy="106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497317" y="5089905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친구 등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06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회원가입 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인증번호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25146" y="781071"/>
            <a:ext cx="279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인증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인증번호를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받은뒤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받은 번호를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입력후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인증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시간이 지나면 창이 꺼짐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재발송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메일로 인증번호를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재발송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시켜줌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확인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인증 완료 초록색글자로 인증확인 알려줌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80410" y="880606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282360" y="857250"/>
            <a:ext cx="3402435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42081" y="877907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1" y="895440"/>
            <a:ext cx="304762" cy="2657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35" y="889485"/>
            <a:ext cx="294315" cy="256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67" y="900719"/>
            <a:ext cx="280162" cy="24425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543366" y="1250945"/>
            <a:ext cx="3024790" cy="4707892"/>
            <a:chOff x="2171957" y="730278"/>
            <a:chExt cx="4360932" cy="5210346"/>
          </a:xfrm>
        </p:grpSpPr>
        <p:sp>
          <p:nvSpPr>
            <p:cNvPr id="25" name="직사각형 24"/>
            <p:cNvSpPr/>
            <p:nvPr/>
          </p:nvSpPr>
          <p:spPr>
            <a:xfrm>
              <a:off x="3463976" y="113020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75459" y="1097579"/>
              <a:ext cx="1662617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회원이메일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8855" y="1412271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63976" y="1459833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00968" y="2037361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54764" y="2056720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00968" y="2382388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성별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32497" y="3493439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주소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3286" y="4097794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전화번호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31055" y="4436078"/>
              <a:ext cx="1280790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휴대폰번호</a:t>
              </a:r>
              <a:endParaRPr lang="ko-KR" altLang="en-US" sz="10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177405" y="1122655"/>
              <a:ext cx="404313" cy="20695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인증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71957" y="1698332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 확인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63976" y="174433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680851" y="2457061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51622" y="2398092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4367236" y="2470569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3953" y="2383727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남</a:t>
              </a:r>
              <a:r>
                <a:rPr lang="ko-KR" altLang="en-US" sz="1000" dirty="0" smtClean="0"/>
                <a:t>성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18020" y="4817278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27450" y="4795751"/>
              <a:ext cx="1284395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프로필사진</a:t>
              </a:r>
              <a:endParaRPr lang="ko-KR" altLang="en-US" sz="10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05062" y="3301258"/>
              <a:ext cx="1409172" cy="14928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</a:rPr>
                <a:t>우편번호검색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18020" y="5123511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75344" y="5101033"/>
              <a:ext cx="1396531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안면인식사진</a:t>
              </a:r>
              <a:endParaRPr lang="ko-KR" altLang="en-US" sz="10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231447" y="5115964"/>
              <a:ext cx="796535" cy="2575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72795" y="2939484"/>
              <a:ext cx="105580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닉네임</a:t>
              </a:r>
              <a:endParaRPr lang="ko-KR" altLang="en-US" sz="10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03252" y="2987186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03252" y="3533233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3252" y="3839466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50325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7714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5103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65031" y="4044680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35567" y="4044680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50325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7714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5103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65031" y="4382370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35567" y="4405202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51188" y="5403403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결혼여부</a:t>
              </a:r>
              <a:endParaRPr lang="ko-KR" altLang="en-US" sz="10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3584700" y="5481936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94018" y="5408434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미혼</a:t>
              </a:r>
              <a:endParaRPr lang="ko-KR" altLang="en-US" sz="10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257918" y="5481936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67236" y="5408434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기혼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76903" y="5663132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직업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518020" y="5698688"/>
              <a:ext cx="1022303" cy="241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기타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67236" y="5690221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flipV="1">
              <a:off x="4369775" y="5799107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09186" y="3223237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우편주소</a:t>
              </a:r>
              <a:endParaRPr lang="ko-KR" altLang="en-US" sz="10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03252" y="3265354"/>
              <a:ext cx="1013269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71875" y="730278"/>
              <a:ext cx="248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94788" y="2656780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생년월일</a:t>
              </a:r>
              <a:endParaRPr lang="ko-KR" altLang="en-US" sz="1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503252" y="2691452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316938" y="2699240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120562" y="2687469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88640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년</a:t>
              </a:r>
              <a:endParaRPr lang="ko-KR" alt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89772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월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11681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일</a:t>
              </a:r>
              <a:endParaRPr lang="ko-KR" altLang="en-US" sz="10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5231447" y="4822681"/>
              <a:ext cx="796535" cy="2575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461352" y="1589063"/>
            <a:ext cx="3065236" cy="4044225"/>
            <a:chOff x="2896008" y="1207702"/>
            <a:chExt cx="3065236" cy="4044225"/>
          </a:xfrm>
        </p:grpSpPr>
        <p:sp>
          <p:nvSpPr>
            <p:cNvPr id="87" name="직사각형 86"/>
            <p:cNvSpPr/>
            <p:nvPr/>
          </p:nvSpPr>
          <p:spPr>
            <a:xfrm>
              <a:off x="3053751" y="1409583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096851" y="204037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053751" y="169408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0934" y="1987714"/>
              <a:ext cx="904875" cy="263942"/>
            </a:xfrm>
            <a:prstGeom prst="rect">
              <a:avLst/>
            </a:prstGeom>
          </p:spPr>
        </p:pic>
        <p:sp>
          <p:nvSpPr>
            <p:cNvPr id="91" name="타원 90"/>
            <p:cNvSpPr/>
            <p:nvPr/>
          </p:nvSpPr>
          <p:spPr>
            <a:xfrm>
              <a:off x="3167413" y="2435923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76731" y="2362421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여성</a:t>
              </a:r>
              <a:endParaRPr lang="ko-KR" altLang="en-US" sz="1200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3840631" y="2435923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49949" y="2362421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</a:t>
              </a:r>
              <a:r>
                <a:rPr lang="ko-KR" altLang="en-US" sz="1200" dirty="0" smtClean="0"/>
                <a:t>성</a:t>
              </a:r>
              <a:endParaRPr lang="ko-KR" altLang="en-US" sz="12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111619" y="435151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825047" y="4343965"/>
              <a:ext cx="655990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111619" y="4657745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825047" y="4650198"/>
              <a:ext cx="655990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096851" y="275002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096851" y="3067467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096851" y="3373700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096851" y="366443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870741" y="366443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644631" y="366443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658630" y="3578914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29166" y="3578914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096851" y="400212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70741" y="400212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644631" y="400212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58630" y="3916604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429166" y="3939436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3178299" y="5016170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87617" y="4942668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미혼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851517" y="5016170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60835" y="4942668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기혼</a:t>
              </a:r>
              <a:endParaRPr lang="ko-KR" altLang="en-US" sz="12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896008" y="1207702"/>
              <a:ext cx="3065236" cy="40442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62637" y="2327928"/>
              <a:ext cx="2870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이메일로</a:t>
              </a:r>
              <a:r>
                <a:rPr lang="ko-KR" altLang="en-US" sz="1050" dirty="0" smtClean="0"/>
                <a:t> 받으신 인증번호를 입력해주세요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044053" y="2728529"/>
              <a:ext cx="2707529" cy="1026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91639" y="3037115"/>
              <a:ext cx="941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인증번호</a:t>
              </a:r>
              <a:endParaRPr lang="ko-KR" altLang="en-US" sz="11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786201" y="3067467"/>
              <a:ext cx="139848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5225963" y="3069835"/>
              <a:ext cx="459846" cy="2285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재 발송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3995312" y="3831899"/>
              <a:ext cx="459846" cy="2285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4561519" y="3831899"/>
              <a:ext cx="459846" cy="228515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439266" y="3336795"/>
              <a:ext cx="227736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해당시간이 지나면 창이 꺼집니다</a:t>
              </a:r>
              <a:r>
                <a:rPr lang="en-US" altLang="ko-KR" sz="700" dirty="0" smtClean="0"/>
                <a:t>. 03:00</a:t>
              </a:r>
              <a:endParaRPr lang="ko-KR" altLang="en-US" sz="700" dirty="0"/>
            </a:p>
          </p:txBody>
        </p:sp>
      </p:grpSp>
      <p:sp>
        <p:nvSpPr>
          <p:cNvPr id="128" name="Rectangle 49"/>
          <p:cNvSpPr>
            <a:spLocks noChangeArrowheads="1"/>
          </p:cNvSpPr>
          <p:nvPr/>
        </p:nvSpPr>
        <p:spPr bwMode="auto">
          <a:xfrm>
            <a:off x="4272031" y="335731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29" name="Rectangle 49"/>
          <p:cNvSpPr>
            <a:spLocks noChangeArrowheads="1"/>
          </p:cNvSpPr>
          <p:nvPr/>
        </p:nvSpPr>
        <p:spPr bwMode="auto">
          <a:xfrm>
            <a:off x="5648930" y="333050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Rectangle 49"/>
          <p:cNvSpPr>
            <a:spLocks noChangeArrowheads="1"/>
          </p:cNvSpPr>
          <p:nvPr/>
        </p:nvSpPr>
        <p:spPr bwMode="auto">
          <a:xfrm>
            <a:off x="4506371" y="411197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0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회원가입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3234" y="828136"/>
            <a:ext cx="2794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인증완료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인증 후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완료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80410" y="880606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282360" y="857250"/>
            <a:ext cx="3402435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42081" y="877907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1" y="895440"/>
            <a:ext cx="304762" cy="2657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35" y="889485"/>
            <a:ext cx="294315" cy="256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67" y="900719"/>
            <a:ext cx="280162" cy="24425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489574" y="1250945"/>
            <a:ext cx="2920491" cy="4707892"/>
            <a:chOff x="2094405" y="730278"/>
            <a:chExt cx="4210559" cy="5210346"/>
          </a:xfrm>
        </p:grpSpPr>
        <p:sp>
          <p:nvSpPr>
            <p:cNvPr id="25" name="직사각형 24"/>
            <p:cNvSpPr/>
            <p:nvPr/>
          </p:nvSpPr>
          <p:spPr>
            <a:xfrm>
              <a:off x="3463976" y="113020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94405" y="1097579"/>
              <a:ext cx="1662616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 </a:t>
              </a:r>
              <a:r>
                <a:rPr lang="ko-KR" altLang="en-US" sz="1000" dirty="0" err="1" smtClean="0"/>
                <a:t>이메일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94405" y="1412271"/>
              <a:ext cx="1539887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63976" y="1459833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94405" y="2037361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54764" y="2056720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94405" y="2382388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성별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4405" y="3493439"/>
              <a:ext cx="1539887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주소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94405" y="4097794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전화번호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4405" y="4436078"/>
              <a:ext cx="1280790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휴대폰번호</a:t>
              </a:r>
              <a:endParaRPr lang="ko-KR" altLang="en-US" sz="10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177405" y="1122655"/>
              <a:ext cx="404313" cy="20695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인증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94405" y="1698332"/>
              <a:ext cx="1539887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 확인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63976" y="174433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680851" y="2457061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51622" y="2398092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4367236" y="2470569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3953" y="2383727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남</a:t>
              </a:r>
              <a:r>
                <a:rPr lang="ko-KR" altLang="en-US" sz="1000" dirty="0" smtClean="0"/>
                <a:t>성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18020" y="4817278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94405" y="4795751"/>
              <a:ext cx="1284394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프로필사진</a:t>
              </a:r>
              <a:endParaRPr lang="ko-KR" altLang="en-US" sz="10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05062" y="3301258"/>
              <a:ext cx="1409172" cy="14928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</a:rPr>
                <a:t>우편번호검색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18020" y="5123511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94405" y="5101033"/>
              <a:ext cx="1396530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안면인식사진</a:t>
              </a:r>
              <a:endParaRPr lang="ko-KR" altLang="en-US" sz="10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231447" y="5115964"/>
              <a:ext cx="796535" cy="2575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94405" y="2939484"/>
              <a:ext cx="105580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닉네임</a:t>
              </a:r>
              <a:endParaRPr lang="ko-KR" altLang="en-US" sz="10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03252" y="2987186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03252" y="3533233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3252" y="3839466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50325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7714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5103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97174" y="4022356"/>
              <a:ext cx="461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67708" y="4022355"/>
              <a:ext cx="461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50325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7714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5103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7171" y="4360046"/>
              <a:ext cx="461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67708" y="4382877"/>
              <a:ext cx="461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4405" y="5403403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결혼여부</a:t>
              </a:r>
              <a:endParaRPr lang="ko-KR" altLang="en-US" sz="10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3584700" y="5481936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94018" y="5408434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미혼</a:t>
              </a:r>
              <a:endParaRPr lang="ko-KR" altLang="en-US" sz="10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257918" y="5481936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67236" y="5408434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기혼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94405" y="5663132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직업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518020" y="5698688"/>
              <a:ext cx="1022303" cy="241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기타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67236" y="5690221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flipV="1">
              <a:off x="4369775" y="5799107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94405" y="3223237"/>
              <a:ext cx="1539887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우편주소</a:t>
              </a:r>
              <a:endParaRPr lang="ko-KR" altLang="en-US" sz="10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03252" y="3265354"/>
              <a:ext cx="1013269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71875" y="730278"/>
              <a:ext cx="248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5231447" y="4822681"/>
              <a:ext cx="796535" cy="2575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856664" y="1579661"/>
            <a:ext cx="20150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accent6"/>
                </a:solidFill>
              </a:rPr>
              <a:t>인증이 완료되었습니다</a:t>
            </a:r>
            <a:endParaRPr lang="ko-KR" altLang="en-US" sz="700" dirty="0">
              <a:solidFill>
                <a:schemeClr val="accent6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16818" y="1618149"/>
            <a:ext cx="11641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db03025@naver.com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Rectangle 49"/>
          <p:cNvSpPr>
            <a:spLocks noChangeArrowheads="1"/>
          </p:cNvSpPr>
          <p:nvPr/>
        </p:nvSpPr>
        <p:spPr bwMode="auto">
          <a:xfrm>
            <a:off x="5460507" y="145023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cxnSp>
        <p:nvCxnSpPr>
          <p:cNvPr id="88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9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96492" y="2966063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주민번호</a:t>
            </a:r>
            <a:endParaRPr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4444546" y="2991970"/>
            <a:ext cx="697687" cy="19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94245" y="2978524"/>
            <a:ext cx="656080" cy="21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92366" y="2882582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5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비밀번호 찾기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4464" y="734007"/>
            <a:ext cx="27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비밀번호 찾기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생년 월 </a:t>
            </a:r>
            <a:r>
              <a:rPr lang="ko-KR" altLang="en-US" sz="1200" b="1" dirty="0" err="1" smtClean="0">
                <a:latin typeface="나눔고딕" pitchFamily="50" charset="-127"/>
                <a:ea typeface="나눔고딕" pitchFamily="50" charset="-127"/>
              </a:rPr>
              <a:t>일으로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본인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확인 후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변경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8980" y="857250"/>
            <a:ext cx="3427369" cy="5486400"/>
            <a:chOff x="225424" y="1538532"/>
            <a:chExt cx="2465585" cy="4527035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4416659" y="1967257"/>
            <a:ext cx="1170047" cy="196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8709" y="1920240"/>
            <a:ext cx="689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이메일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58709" y="2289540"/>
            <a:ext cx="112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416659" y="2353023"/>
            <a:ext cx="1170047" cy="196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71913" y="3288074"/>
            <a:ext cx="581558" cy="25511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19257" y="3297993"/>
            <a:ext cx="587715" cy="245196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1926" y="1342364"/>
            <a:ext cx="277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4284001" y="258560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8709" y="2757634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주민번호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4416659" y="2763371"/>
            <a:ext cx="697687" cy="19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80787" y="2763373"/>
            <a:ext cx="656080" cy="21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184" y="2653983"/>
            <a:ext cx="4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2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비밀번호변경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52041" y="807966"/>
            <a:ext cx="279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새로운 비밀번호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설정 후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변경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8980" y="857250"/>
            <a:ext cx="3427369" cy="5486400"/>
            <a:chOff x="225424" y="1538532"/>
            <a:chExt cx="2465585" cy="4527035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4449743" y="1967258"/>
            <a:ext cx="1170047" cy="196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0336" y="1954530"/>
            <a:ext cx="1196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 비밀번호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30336" y="2333995"/>
            <a:ext cx="112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확인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449743" y="2353024"/>
            <a:ext cx="1170047" cy="196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77989" y="2835871"/>
            <a:ext cx="581558" cy="25511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25334" y="2845790"/>
            <a:ext cx="587715" cy="245196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41926" y="1342364"/>
            <a:ext cx="277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비밀번호찾기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938745" y="324433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dirty="0"/>
          </a:p>
        </p:txBody>
      </p: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4162647" y="268653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50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225424" y="1557804"/>
            <a:ext cx="2465585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235049" y="1538532"/>
            <a:ext cx="2447648" cy="26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720515" y="6166869"/>
            <a:ext cx="1431194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sz="105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메인페이지</a:t>
            </a:r>
            <a:r>
              <a:rPr lang="ko-KR" altLang="en-US" sz="105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상단</a:t>
            </a:r>
            <a:endParaRPr lang="ko-KR" altLang="en-US" sz="105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549603" y="2429942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278917" y="2415234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1998997" y="2431840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549603" y="3256279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278917" y="3241569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1998997" y="3258177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549603" y="4086126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1278917" y="4071417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998997" y="4088024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531674" y="4921426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260987" y="4906720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981067" y="4923326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메인 페이지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5145" y="1555577"/>
            <a:ext cx="695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4" y="1570044"/>
            <a:ext cx="219240" cy="219240"/>
          </a:xfrm>
          <a:prstGeom prst="rect">
            <a:avLst/>
          </a:prstGeom>
        </p:spPr>
      </p:pic>
      <p:sp>
        <p:nvSpPr>
          <p:cNvPr id="77" name="Shape 461"/>
          <p:cNvSpPr txBox="1"/>
          <p:nvPr/>
        </p:nvSpPr>
        <p:spPr>
          <a:xfrm>
            <a:off x="1168394" y="2879864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13" y="2445491"/>
            <a:ext cx="380651" cy="380651"/>
          </a:xfrm>
          <a:prstGeom prst="rect">
            <a:avLst/>
          </a:prstGeom>
        </p:spPr>
      </p:pic>
      <p:sp>
        <p:nvSpPr>
          <p:cNvPr id="79" name="Shape 461"/>
          <p:cNvSpPr txBox="1"/>
          <p:nvPr/>
        </p:nvSpPr>
        <p:spPr>
          <a:xfrm>
            <a:off x="477614" y="2888645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 smtClean="0">
                <a:solidFill>
                  <a:schemeClr val="dk1"/>
                </a:solidFill>
                <a:sym typeface="Arial"/>
              </a:rPr>
              <a:t>전체보기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461"/>
          <p:cNvSpPr txBox="1"/>
          <p:nvPr/>
        </p:nvSpPr>
        <p:spPr>
          <a:xfrm>
            <a:off x="1907469" y="2879864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461"/>
          <p:cNvSpPr txBox="1"/>
          <p:nvPr/>
        </p:nvSpPr>
        <p:spPr>
          <a:xfrm>
            <a:off x="437087" y="3720061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461"/>
          <p:cNvSpPr txBox="1"/>
          <p:nvPr/>
        </p:nvSpPr>
        <p:spPr>
          <a:xfrm>
            <a:off x="1154969" y="3720061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461"/>
          <p:cNvSpPr txBox="1"/>
          <p:nvPr/>
        </p:nvSpPr>
        <p:spPr>
          <a:xfrm>
            <a:off x="1154969" y="4558455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461"/>
          <p:cNvSpPr txBox="1"/>
          <p:nvPr/>
        </p:nvSpPr>
        <p:spPr>
          <a:xfrm>
            <a:off x="1146360" y="5393908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461"/>
          <p:cNvSpPr txBox="1"/>
          <p:nvPr/>
        </p:nvSpPr>
        <p:spPr>
          <a:xfrm>
            <a:off x="406790" y="5393908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461"/>
          <p:cNvSpPr txBox="1"/>
          <p:nvPr/>
        </p:nvSpPr>
        <p:spPr>
          <a:xfrm>
            <a:off x="422054" y="4561594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461"/>
          <p:cNvSpPr txBox="1"/>
          <p:nvPr/>
        </p:nvSpPr>
        <p:spPr>
          <a:xfrm>
            <a:off x="1904087" y="3728303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461"/>
          <p:cNvSpPr txBox="1"/>
          <p:nvPr/>
        </p:nvSpPr>
        <p:spPr>
          <a:xfrm>
            <a:off x="1881754" y="4558454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461"/>
          <p:cNvSpPr txBox="1"/>
          <p:nvPr/>
        </p:nvSpPr>
        <p:spPr>
          <a:xfrm>
            <a:off x="1842522" y="5393908"/>
            <a:ext cx="677355" cy="214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sz="800" b="1" dirty="0">
                <a:solidFill>
                  <a:schemeClr val="dk1"/>
                </a:solidFill>
              </a:rPr>
              <a:t>카테고리</a:t>
            </a:r>
            <a:endParaRPr lang="ko-KR" altLang="en-US" sz="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452"/>
          <p:cNvSpPr/>
          <p:nvPr/>
        </p:nvSpPr>
        <p:spPr>
          <a:xfrm>
            <a:off x="3633979" y="1574849"/>
            <a:ext cx="2465585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453"/>
          <p:cNvSpPr/>
          <p:nvPr/>
        </p:nvSpPr>
        <p:spPr>
          <a:xfrm>
            <a:off x="3643604" y="1555577"/>
            <a:ext cx="2447648" cy="26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93700" y="1572622"/>
            <a:ext cx="695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89" y="1587089"/>
            <a:ext cx="219240" cy="21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0989" y="2029227"/>
            <a:ext cx="8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/>
              </a:rPr>
              <a:t>공지사항</a:t>
            </a:r>
            <a:endParaRPr lang="ko-KR" altLang="en-US" sz="1200" dirty="0">
              <a:latin typeface="나눔고딕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33979" y="2306226"/>
            <a:ext cx="246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20989" y="2356406"/>
            <a:ext cx="2378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/>
              </a:rPr>
              <a:t>공지 공지사항 내용</a:t>
            </a:r>
            <a:endParaRPr lang="ko-KR" altLang="en-US" sz="1000" b="1" dirty="0">
              <a:latin typeface="나눔고딕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720989" y="2621899"/>
            <a:ext cx="2378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나눔고딕"/>
              </a:rPr>
              <a:t>2017. 07. 12</a:t>
            </a:r>
            <a:endParaRPr lang="ko-KR" altLang="en-US" sz="1000" b="1" dirty="0">
              <a:latin typeface="나눔고딕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712677" y="3796837"/>
            <a:ext cx="81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/>
              </a:rPr>
              <a:t>문의사항</a:t>
            </a:r>
            <a:endParaRPr lang="ko-KR" altLang="en-US" sz="1200" dirty="0">
              <a:latin typeface="나눔고딕"/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3625667" y="4073836"/>
            <a:ext cx="246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12677" y="4124016"/>
            <a:ext cx="2378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/>
              </a:rPr>
              <a:t>문의 문의사항 내용</a:t>
            </a:r>
            <a:endParaRPr lang="ko-KR" altLang="en-US" sz="1000" b="1" dirty="0">
              <a:latin typeface="나눔고딕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12677" y="4389509"/>
            <a:ext cx="2378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나눔고딕"/>
              </a:rPr>
              <a:t>2017. 07. 12</a:t>
            </a:r>
            <a:endParaRPr lang="ko-KR" altLang="en-US" sz="1000" b="1" dirty="0">
              <a:latin typeface="나눔고딕"/>
            </a:endParaRPr>
          </a:p>
        </p:txBody>
      </p:sp>
      <p:cxnSp>
        <p:nvCxnSpPr>
          <p:cNvPr id="136" name="Shape 595"/>
          <p:cNvCxnSpPr/>
          <p:nvPr/>
        </p:nvCxnSpPr>
        <p:spPr>
          <a:xfrm>
            <a:off x="2835859" y="4915222"/>
            <a:ext cx="0" cy="112839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37" name="Shape 596"/>
          <p:cNvSpPr txBox="1"/>
          <p:nvPr/>
        </p:nvSpPr>
        <p:spPr>
          <a:xfrm>
            <a:off x="2826896" y="5304519"/>
            <a:ext cx="1419344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73" y="5626144"/>
            <a:ext cx="309596" cy="309596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4529929" y="5864044"/>
            <a:ext cx="792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고딕"/>
              </a:rPr>
              <a:t>copyright</a:t>
            </a:r>
            <a:endParaRPr lang="ko-KR" altLang="en-US" sz="800" b="1" dirty="0">
              <a:latin typeface="나눔고딕"/>
            </a:endParaRPr>
          </a:p>
        </p:txBody>
      </p:sp>
      <p:sp>
        <p:nvSpPr>
          <p:cNvPr id="140" name="Shape 452"/>
          <p:cNvSpPr/>
          <p:nvPr/>
        </p:nvSpPr>
        <p:spPr>
          <a:xfrm>
            <a:off x="6644215" y="1582318"/>
            <a:ext cx="2465585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453"/>
          <p:cNvSpPr/>
          <p:nvPr/>
        </p:nvSpPr>
        <p:spPr>
          <a:xfrm>
            <a:off x="6653840" y="1563046"/>
            <a:ext cx="2447648" cy="26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703936" y="1580091"/>
            <a:ext cx="695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25" y="1594558"/>
            <a:ext cx="219240" cy="2192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73" y="1565130"/>
            <a:ext cx="211725" cy="211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56" y="1843250"/>
            <a:ext cx="382836" cy="382836"/>
          </a:xfrm>
          <a:prstGeom prst="rect">
            <a:avLst/>
          </a:prstGeom>
        </p:spPr>
      </p:pic>
      <p:cxnSp>
        <p:nvCxnSpPr>
          <p:cNvPr id="15" name="꺾인 연결선 14"/>
          <p:cNvCxnSpPr>
            <a:stCxn id="123" idx="0"/>
            <a:endCxn id="141" idx="1"/>
          </p:cNvCxnSpPr>
          <p:nvPr/>
        </p:nvCxnSpPr>
        <p:spPr>
          <a:xfrm rot="16200000" flipH="1">
            <a:off x="5187807" y="229891"/>
            <a:ext cx="108834" cy="2823231"/>
          </a:xfrm>
          <a:prstGeom prst="bentConnector4">
            <a:avLst>
              <a:gd name="adj1" fmla="val -352718"/>
              <a:gd name="adj2" fmla="val 8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129084" y="1942742"/>
            <a:ext cx="93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복현동</a:t>
            </a:r>
            <a:endParaRPr lang="ko-KR" altLang="en-US" sz="1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70" y="1574400"/>
            <a:ext cx="201543" cy="201543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11" y="1581754"/>
            <a:ext cx="211725" cy="211725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37" y="1582286"/>
            <a:ext cx="201543" cy="201543"/>
          </a:xfrm>
          <a:prstGeom prst="rect">
            <a:avLst/>
          </a:prstGeom>
        </p:spPr>
      </p:pic>
      <p:sp>
        <p:nvSpPr>
          <p:cNvPr id="158" name="Shape 454"/>
          <p:cNvSpPr txBox="1"/>
          <p:nvPr/>
        </p:nvSpPr>
        <p:spPr>
          <a:xfrm>
            <a:off x="4151174" y="6166761"/>
            <a:ext cx="1431194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sz="105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메인페이지</a:t>
            </a:r>
            <a:r>
              <a:rPr lang="ko-KR" altLang="en-US" sz="105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하단</a:t>
            </a:r>
            <a:endParaRPr lang="ko-KR" altLang="en-US" sz="105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452"/>
          <p:cNvSpPr/>
          <p:nvPr/>
        </p:nvSpPr>
        <p:spPr>
          <a:xfrm>
            <a:off x="6653841" y="1565418"/>
            <a:ext cx="2067652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452"/>
          <p:cNvSpPr/>
          <p:nvPr/>
        </p:nvSpPr>
        <p:spPr>
          <a:xfrm>
            <a:off x="8711868" y="1573611"/>
            <a:ext cx="397932" cy="45077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456"/>
          <p:cNvSpPr/>
          <p:nvPr/>
        </p:nvSpPr>
        <p:spPr>
          <a:xfrm>
            <a:off x="6759561" y="1679664"/>
            <a:ext cx="413850" cy="397799"/>
          </a:xfrm>
          <a:prstGeom prst="flowChartConnec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216428" y="1641506"/>
            <a:ext cx="1068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이름</a:t>
            </a:r>
            <a:r>
              <a:rPr lang="en-US" altLang="ko-KR" sz="800" dirty="0" smtClean="0">
                <a:latin typeface="+mj-lt"/>
              </a:rPr>
              <a:t>/</a:t>
            </a:r>
            <a:r>
              <a:rPr lang="ko-KR" altLang="en-US" sz="800" dirty="0" smtClean="0">
                <a:latin typeface="+mj-lt"/>
              </a:rPr>
              <a:t>닉네임</a:t>
            </a:r>
            <a:endParaRPr lang="ko-KR" altLang="en-US" sz="800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329419" y="1878563"/>
            <a:ext cx="4706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j-lt"/>
              </a:rPr>
              <a:t>수정</a:t>
            </a:r>
            <a:endParaRPr lang="ko-KR" altLang="en-US" sz="800" dirty="0">
              <a:latin typeface="+mj-lt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216428" y="1839270"/>
            <a:ext cx="1068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외 </a:t>
            </a:r>
            <a:r>
              <a:rPr lang="en-US" altLang="ko-KR" sz="800" dirty="0" smtClean="0">
                <a:latin typeface="+mj-lt"/>
              </a:rPr>
              <a:t>N</a:t>
            </a:r>
            <a:r>
              <a:rPr lang="ko-KR" altLang="en-US" sz="800" dirty="0" smtClean="0">
                <a:latin typeface="+mj-lt"/>
              </a:rPr>
              <a:t>명</a:t>
            </a:r>
            <a:endParaRPr lang="ko-KR" altLang="en-US" sz="800" dirty="0">
              <a:latin typeface="+mj-lt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653840" y="2356406"/>
            <a:ext cx="2067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653854" y="2374313"/>
            <a:ext cx="1047450" cy="456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리포트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서비스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703936" y="2374313"/>
            <a:ext cx="1005300" cy="456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예매</a:t>
            </a:r>
            <a:r>
              <a:rPr lang="en-US" altLang="ko-KR" sz="8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찜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653840" y="2847840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653840" y="3220744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6653840" y="3587699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문의하기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6653841" y="3957723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환경설정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77328" y="1413083"/>
            <a:ext cx="2794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로고 클릭 시 메인 페이지 이동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알림 리스트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검색페이지로 이동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현재 내  위치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슬라이드 형식</a:t>
            </a:r>
            <a:endParaRPr lang="en-US" altLang="ko-KR" sz="1200" dirty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프로필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및 수정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부가적인 것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 startAt="6"/>
            </a:pPr>
            <a:r>
              <a:rPr lang="ko-KR" altLang="en-US" sz="1200" dirty="0" smtClean="0">
                <a:latin typeface="+mj-lt"/>
              </a:rPr>
              <a:t>프로필 사진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 startAt="6"/>
            </a:pPr>
            <a:r>
              <a:rPr lang="ko-KR" altLang="en-US" sz="1200" dirty="0" smtClean="0">
                <a:latin typeface="+mj-lt"/>
              </a:rPr>
              <a:t>자신을 제외한 동반인 수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 startAt="6"/>
            </a:pPr>
            <a:r>
              <a:rPr lang="ko-KR" altLang="en-US" sz="1200" dirty="0" smtClean="0">
                <a:latin typeface="+mj-lt"/>
              </a:rPr>
              <a:t>개인정보수정 페이지로 이동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89" name="Rectangle 49"/>
          <p:cNvSpPr>
            <a:spLocks noChangeArrowheads="1"/>
          </p:cNvSpPr>
          <p:nvPr/>
        </p:nvSpPr>
        <p:spPr bwMode="auto">
          <a:xfrm>
            <a:off x="1205019" y="145621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0" name="Rectangle 49"/>
          <p:cNvSpPr>
            <a:spLocks noChangeArrowheads="1"/>
          </p:cNvSpPr>
          <p:nvPr/>
        </p:nvSpPr>
        <p:spPr bwMode="auto">
          <a:xfrm>
            <a:off x="2023719" y="144543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1" name="Rectangle 49"/>
          <p:cNvSpPr>
            <a:spLocks noChangeArrowheads="1"/>
          </p:cNvSpPr>
          <p:nvPr/>
        </p:nvSpPr>
        <p:spPr bwMode="auto">
          <a:xfrm>
            <a:off x="2343167" y="143417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2" name="Rectangle 49"/>
          <p:cNvSpPr>
            <a:spLocks noChangeArrowheads="1"/>
          </p:cNvSpPr>
          <p:nvPr/>
        </p:nvSpPr>
        <p:spPr bwMode="auto">
          <a:xfrm>
            <a:off x="1809271" y="184695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3" name="Rectangle 49"/>
          <p:cNvSpPr>
            <a:spLocks noChangeArrowheads="1"/>
          </p:cNvSpPr>
          <p:nvPr/>
        </p:nvSpPr>
        <p:spPr bwMode="auto">
          <a:xfrm>
            <a:off x="3542970" y="146701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" name="Rectangle 49"/>
          <p:cNvSpPr>
            <a:spLocks noChangeArrowheads="1"/>
          </p:cNvSpPr>
          <p:nvPr/>
        </p:nvSpPr>
        <p:spPr bwMode="auto">
          <a:xfrm>
            <a:off x="6673648" y="157004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Rectangle 49"/>
          <p:cNvSpPr>
            <a:spLocks noChangeArrowheads="1"/>
          </p:cNvSpPr>
          <p:nvPr/>
        </p:nvSpPr>
        <p:spPr bwMode="auto">
          <a:xfrm>
            <a:off x="7157566" y="179347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6" name="Rectangle 49"/>
          <p:cNvSpPr>
            <a:spLocks noChangeArrowheads="1"/>
          </p:cNvSpPr>
          <p:nvPr/>
        </p:nvSpPr>
        <p:spPr bwMode="auto">
          <a:xfrm>
            <a:off x="8252513" y="179347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6653840" y="4330113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로그아웃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1273</Words>
  <Application>Microsoft Office PowerPoint</Application>
  <PresentationFormat>와이드스크린</PresentationFormat>
  <Paragraphs>644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</vt:lpstr>
      <vt:lpstr>나눔고딕 ExtraBold</vt:lpstr>
      <vt:lpstr>맑은 고딕</vt:lpstr>
      <vt:lpstr>Arial</vt:lpstr>
      <vt:lpstr>Calibri</vt:lpstr>
      <vt:lpstr>Office 테마</vt:lpstr>
      <vt:lpstr>앱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앱스토리모드</dc:title>
  <dc:creator>bon</dc:creator>
  <cp:lastModifiedBy>박준완</cp:lastModifiedBy>
  <cp:revision>37</cp:revision>
  <dcterms:created xsi:type="dcterms:W3CDTF">2017-07-12T12:42:36Z</dcterms:created>
  <dcterms:modified xsi:type="dcterms:W3CDTF">2017-07-13T02:29:22Z</dcterms:modified>
</cp:coreProperties>
</file>