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2" r:id="rId4"/>
    <p:sldId id="260" r:id="rId5"/>
    <p:sldId id="270" r:id="rId6"/>
    <p:sldId id="269" r:id="rId7"/>
    <p:sldId id="263" r:id="rId8"/>
    <p:sldId id="271" r:id="rId9"/>
    <p:sldId id="264" r:id="rId10"/>
    <p:sldId id="265" r:id="rId11"/>
    <p:sldId id="272" r:id="rId12"/>
    <p:sldId id="273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143A-A0B0-4E02-89B6-6B74B40CC6E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63ED3-4D6E-4D6A-AFA8-5CC620506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1D4BA-4E71-4F9A-9B50-3FBE5C8D67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5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3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3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5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6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7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EEF2-3A4B-477C-AFC4-C6238056777C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810B-868B-4462-976F-EDCABB9F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onetool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toponetool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www.toponetool.com/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www.toponetool.com/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://kr.seaicons.com/%EB%8B%AC%EB%A0%A5-%EC%95%84%EC%9D%B4%EC%BD%98-%EC%8B%9C%EA%B0%84-%EB%82%A0%EC%A7%9C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toponetool.com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oponetoo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oponetoo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onetool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hyperlink" Target="http://www.toponetool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65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546" y="259646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96456" y="2565845"/>
            <a:ext cx="964858" cy="69295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또는 비밀번호가 틀릴 경우 해당 필드에 빨강색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글자로 알림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HOME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으로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91" y="2544393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7804" y="2980413"/>
            <a:ext cx="153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96546" y="303525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3823" y="4128616"/>
            <a:ext cx="165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회원이 아니신가요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지금 바로 가입하세요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4584188" y="4147408"/>
            <a:ext cx="165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비밀번호가 기억나지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않으신가요</a:t>
            </a:r>
            <a:endParaRPr lang="en-US" altLang="ko-KR" sz="105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4637" y="3568628"/>
            <a:ext cx="1239084" cy="55998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kumimoji="1"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78366" y="3568628"/>
            <a:ext cx="1239084" cy="55998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endParaRPr kumimoji="1"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kumimoji="1"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3317159" y="235093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2413823" y="342370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4635810" y="345717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5196455" y="24431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6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문화재단정보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주변 문화재단 아이콘을 누르면 해당 문화재단의 정보들을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문화재단사이트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해당문화재단 사이트로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348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내부 페이지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70934" y="1165562"/>
            <a:ext cx="5392392" cy="202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67" y="1288247"/>
            <a:ext cx="3678932" cy="17462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3" y="2108521"/>
            <a:ext cx="361255" cy="3612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4786" y="2440720"/>
            <a:ext cx="714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현 위치</a:t>
            </a:r>
            <a:endParaRPr lang="ko-KR" altLang="en-US" sz="9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9" y="2014515"/>
            <a:ext cx="341070" cy="34107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41" y="2327783"/>
            <a:ext cx="341070" cy="3410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00" y="1734818"/>
            <a:ext cx="341070" cy="34107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00" y="2451571"/>
            <a:ext cx="341070" cy="34107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61" y="1515881"/>
            <a:ext cx="341070" cy="34107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84867" y="3322624"/>
            <a:ext cx="877427" cy="995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34" y="3338822"/>
            <a:ext cx="852026" cy="9726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32645" y="3321887"/>
            <a:ext cx="303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제목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가족놀이축제</a:t>
            </a:r>
            <a:endParaRPr lang="en-US" altLang="ko-KR" sz="1100" dirty="0" smtClean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2017-07-12 ~ 2017-07-20</a:t>
            </a:r>
          </a:p>
          <a:p>
            <a:r>
              <a:rPr lang="ko-KR" altLang="en-US" sz="1100" dirty="0" smtClean="0"/>
              <a:t>가격 </a:t>
            </a:r>
            <a:r>
              <a:rPr lang="en-US" altLang="ko-KR" sz="1100" dirty="0" smtClean="0"/>
              <a:t>: 8,000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  <a:p>
            <a:r>
              <a:rPr lang="ko-KR" altLang="en-US" sz="1100" dirty="0" smtClean="0"/>
              <a:t>장소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광명문화원 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13364" y="3582687"/>
            <a:ext cx="9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2km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1684867" y="4416381"/>
            <a:ext cx="877427" cy="995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32645" y="4415644"/>
            <a:ext cx="303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제목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빛을 품은 광명여행</a:t>
            </a:r>
            <a:endParaRPr lang="en-US" altLang="ko-KR" sz="1100" dirty="0" smtClean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2017-07-18 ~ 2017-08-20</a:t>
            </a:r>
          </a:p>
          <a:p>
            <a:r>
              <a:rPr lang="ko-KR" altLang="en-US" sz="1100" dirty="0" smtClean="0"/>
              <a:t>가격 </a:t>
            </a:r>
            <a:r>
              <a:rPr lang="en-US" altLang="ko-KR" sz="1100" dirty="0" smtClean="0"/>
              <a:t>: 3,000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  <a:p>
            <a:r>
              <a:rPr lang="ko-KR" altLang="en-US" sz="1100" dirty="0" smtClean="0"/>
              <a:t>장소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풀잎문화센터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213364" y="4676444"/>
            <a:ext cx="9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km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302" y="4440051"/>
            <a:ext cx="854571" cy="9717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51800" y="5020321"/>
            <a:ext cx="656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．</a:t>
            </a:r>
            <a:endParaRPr lang="en-US" altLang="ko-KR" sz="1000" dirty="0" smtClean="0"/>
          </a:p>
          <a:p>
            <a:r>
              <a:rPr lang="ko-KR" altLang="en-US" sz="1000" dirty="0" smtClean="0"/>
              <a:t>．</a:t>
            </a:r>
            <a:endParaRPr lang="en-US" altLang="ko-KR" sz="1000" dirty="0" smtClean="0"/>
          </a:p>
          <a:p>
            <a:r>
              <a:rPr lang="ko-KR" altLang="en-US" sz="1000" dirty="0" smtClean="0"/>
              <a:t>．</a:t>
            </a:r>
            <a:endParaRPr lang="en-US" altLang="ko-KR" sz="1000" dirty="0" smtClean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45360" y="5606932"/>
            <a:ext cx="3900385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454774" y="2189481"/>
            <a:ext cx="1692414" cy="1847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177" y="2375382"/>
            <a:ext cx="1019153" cy="620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7402" y="2986582"/>
            <a:ext cx="1003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광명문화원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75869" y="3169545"/>
            <a:ext cx="1295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‘</a:t>
            </a:r>
            <a:r>
              <a:rPr lang="ko-KR" altLang="en-US" sz="800" dirty="0" smtClean="0"/>
              <a:t>지방문화 디딤돌의 초석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광명문화원</a:t>
            </a:r>
            <a:r>
              <a:rPr lang="en-US" altLang="ko-KR" sz="800" dirty="0" smtClean="0"/>
              <a:t>‘…</a:t>
            </a:r>
            <a:endParaRPr lang="ko-KR" altLang="en-US" sz="8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774480" y="3600767"/>
            <a:ext cx="985786" cy="12183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해당사이트 이동</a:t>
            </a:r>
            <a:endParaRPr kumimoji="1"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5630307" y="230621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5674014" y="347500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48" name="Picture 4" descr="관련 이미지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50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상세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947120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이미지 슬라이드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대표이미지와 상세보기 이미지 슬라이드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64180" y="4765431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81398" y="3548214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64180" y="5205046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89020" y="5635869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89020" y="6219645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017842" y="1453406"/>
            <a:ext cx="3670200" cy="4699384"/>
            <a:chOff x="2017842" y="1453406"/>
            <a:chExt cx="3670200" cy="4699384"/>
          </a:xfrm>
        </p:grpSpPr>
        <p:grpSp>
          <p:nvGrpSpPr>
            <p:cNvPr id="34" name="Placeholder Picture"/>
            <p:cNvGrpSpPr>
              <a:grpSpLocks noChangeAspect="1"/>
            </p:cNvGrpSpPr>
            <p:nvPr/>
          </p:nvGrpSpPr>
          <p:grpSpPr bwMode="auto">
            <a:xfrm>
              <a:off x="2352281" y="1494660"/>
              <a:ext cx="2990545" cy="1723325"/>
              <a:chOff x="508000" y="1397000"/>
              <a:chExt cx="1732859" cy="1309029"/>
            </a:xfrm>
          </p:grpSpPr>
          <p:sp>
            <p:nvSpPr>
              <p:cNvPr id="3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3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3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570782" y="2189338"/>
              <a:ext cx="117260" cy="355742"/>
              <a:chOff x="5600700" y="1930934"/>
              <a:chExt cx="237392" cy="606376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 flipH="1">
              <a:off x="2017842" y="2189338"/>
              <a:ext cx="117260" cy="355742"/>
              <a:chOff x="5600700" y="1930934"/>
              <a:chExt cx="237392" cy="606376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>
              <a:off x="3371897" y="3358662"/>
              <a:ext cx="87924" cy="8792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657694" y="3358662"/>
              <a:ext cx="87924" cy="879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942203" y="3358662"/>
              <a:ext cx="87924" cy="8792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234311" y="3358662"/>
              <a:ext cx="87924" cy="8792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17842" y="3621573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행사 제목</a:t>
              </a:r>
              <a:endParaRPr lang="ko-KR" alt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17842" y="3949074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진행기간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~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17842" y="4185774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관람시간 </a:t>
              </a:r>
              <a:r>
                <a:rPr lang="en-US" altLang="ko-KR" sz="1100" dirty="0" smtClean="0"/>
                <a:t>~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17842" y="441507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입장료</a:t>
              </a:r>
              <a:endParaRPr lang="ko-KR" altLang="en-US" sz="14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17842" y="4864443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행사 설명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17842" y="528389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할인정보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17842" y="56653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문의번호</a:t>
              </a:r>
              <a:endParaRPr lang="ko-KR" alt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17842" y="58911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홈페이지</a:t>
              </a:r>
              <a:endParaRPr lang="ko-KR" altLang="en-US" sz="1100" dirty="0"/>
            </a:p>
          </p:txBody>
        </p:sp>
        <p:sp>
          <p:nvSpPr>
            <p:cNvPr id="84" name="Rectangle 49"/>
            <p:cNvSpPr>
              <a:spLocks noChangeArrowheads="1"/>
            </p:cNvSpPr>
            <p:nvPr/>
          </p:nvSpPr>
          <p:spPr bwMode="auto">
            <a:xfrm>
              <a:off x="2074137" y="1453406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4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상세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840264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위치에 대한 정보 표시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빠른 길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예매하기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팝업 생성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81398" y="4049374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791158" y="1350394"/>
            <a:ext cx="3991438" cy="3304768"/>
            <a:chOff x="1791158" y="1350394"/>
            <a:chExt cx="3991438" cy="3304768"/>
          </a:xfrm>
        </p:grpSpPr>
        <p:sp>
          <p:nvSpPr>
            <p:cNvPr id="43" name="TextBox 42"/>
            <p:cNvSpPr txBox="1"/>
            <p:nvPr/>
          </p:nvSpPr>
          <p:spPr>
            <a:xfrm>
              <a:off x="2016883" y="1350394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찾아오시는 길</a:t>
              </a:r>
              <a:endParaRPr lang="ko-KR" altLang="en-US" sz="1400" b="1" dirty="0"/>
            </a:p>
          </p:txBody>
        </p:sp>
        <p:pic>
          <p:nvPicPr>
            <p:cNvPr id="2050" name="Picture 2" descr="지도아이콘에 대한 이미지 검색결과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883" y="1699242"/>
              <a:ext cx="3765713" cy="193198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022236" y="3682943"/>
              <a:ext cx="791303" cy="1747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빠른 길 찾기</a:t>
              </a:r>
              <a:endParaRPr lang="ko-KR" altLang="en-US" sz="800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687507" y="4274095"/>
              <a:ext cx="953960" cy="381067"/>
            </a:xfrm>
            <a:prstGeom prst="roundRect">
              <a:avLst/>
            </a:prstGeom>
            <a:solidFill>
              <a:srgbClr val="FE4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예매하기</a:t>
              </a:r>
              <a:endParaRPr lang="ko-KR" altLang="en-US" sz="140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093738" y="4274095"/>
              <a:ext cx="953960" cy="381067"/>
            </a:xfrm>
            <a:prstGeom prst="roundRect">
              <a:avLst/>
            </a:prstGeom>
            <a:solidFill>
              <a:srgbClr val="FF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찜 하기</a:t>
              </a:r>
              <a:endParaRPr lang="ko-KR" altLang="en-US" sz="1400" dirty="0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2999994" y="2006561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1791158" y="3690369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245450" y="2117803"/>
              <a:ext cx="170409" cy="224721"/>
              <a:chOff x="3980802" y="2005713"/>
              <a:chExt cx="406561" cy="588018"/>
            </a:xfrm>
          </p:grpSpPr>
          <p:sp>
            <p:nvSpPr>
              <p:cNvPr id="6" name="이등변 삼각형 5"/>
              <p:cNvSpPr/>
              <p:nvPr/>
            </p:nvSpPr>
            <p:spPr>
              <a:xfrm flipV="1">
                <a:off x="3980802" y="2066192"/>
                <a:ext cx="406560" cy="5275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980803" y="2005713"/>
                <a:ext cx="406560" cy="99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Rectangle 49"/>
            <p:cNvSpPr>
              <a:spLocks noChangeArrowheads="1"/>
            </p:cNvSpPr>
            <p:nvPr/>
          </p:nvSpPr>
          <p:spPr bwMode="auto">
            <a:xfrm>
              <a:off x="2475657" y="437462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3881888" y="4372764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157844" y="4342659"/>
            <a:ext cx="2321169" cy="944505"/>
            <a:chOff x="9157844" y="4462764"/>
            <a:chExt cx="2321169" cy="944505"/>
          </a:xfrm>
        </p:grpSpPr>
        <p:sp>
          <p:nvSpPr>
            <p:cNvPr id="9" name="직사각형 8"/>
            <p:cNvSpPr/>
            <p:nvPr/>
          </p:nvSpPr>
          <p:spPr>
            <a:xfrm>
              <a:off x="9157844" y="4462764"/>
              <a:ext cx="2321169" cy="944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찜 하였습니다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나의 찜 목록으로 이동하시겠습니까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803421" y="5081954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0430200" y="5081954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9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내가 완료한 문화 프로그램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 문화프로그램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문화프로그램의 내용들을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완료한 문화프로그램은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,3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,6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,1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이상으로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정렬해서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8" y="141242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79856" y="1519714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개월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411372" y="151971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1614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00009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2227435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55" y="3899548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871950" y="2206899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949" y="2227435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</a:t>
            </a:r>
            <a:r>
              <a:rPr lang="en-US" altLang="ko-KR" sz="1200" dirty="0" smtClean="0"/>
              <a:t>G-POP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STAR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2017-06-12 ~ 2017-06-13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광명시 </a:t>
            </a:r>
            <a:r>
              <a:rPr lang="en-US" altLang="ko-KR" sz="1200" dirty="0" smtClean="0"/>
              <a:t>K –POP STAR!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71950" y="3879012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71949" y="3899548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COMMUNITY ART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2017-06-15 ~ 2017-06-20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6,000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COMMUNITY ART!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79856" y="1767055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9856" y="2018502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9856" y="2271562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년이상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367716" y="137467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856500" y="137483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31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3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예매한 문화프로그램들을 예매취소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79856" y="1519714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결제최신순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411372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1614" y="151971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00009" y="1519714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2227435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55" y="3899548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871950" y="2206899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949" y="2227435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오리문화제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2017-07-20 ~ 2017-07-23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2,000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문화제를 찾아서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871950" y="3879012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71949" y="3899548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인문학콘서트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2017-07-28 ~ 2017-07-30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7,000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배우자 인문학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979856" y="1767055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55" y="2223721"/>
            <a:ext cx="1064683" cy="1521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110" y="3892487"/>
            <a:ext cx="1083228" cy="143728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341855" y="3256833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41855" y="4922023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890161" y="139939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6192552" y="315619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7378" y="141242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ko-KR" altLang="en-US" dirty="0"/>
          </a:p>
        </p:txBody>
      </p:sp>
      <p:pic>
        <p:nvPicPr>
          <p:cNvPr id="36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4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문화프로그램들은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등록순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행사임박날짜순 으로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체크박스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선택하여 한번에 예매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문화프로그램을 취소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9856" y="1228170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등록순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411372" y="1228170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1614" y="1228170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00009" y="1228170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656" y="2346703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655" y="3899548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871950" y="2326167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949" y="2346703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송년음악회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2017-08-23 ~ 2017-08-23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음악회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871950" y="3998280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71949" y="4018816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LOVE concert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2017-09-10 ~ 2017-09-30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7,000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콘서트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979856" y="1475511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655" y="2342989"/>
            <a:ext cx="1064683" cy="1521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2110" y="3892487"/>
            <a:ext cx="1083228" cy="14372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4893" y="2342988"/>
            <a:ext cx="1080445" cy="1521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110" y="4011754"/>
            <a:ext cx="1091890" cy="14372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23629" y="4522837"/>
            <a:ext cx="207561" cy="20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23629" y="3016991"/>
            <a:ext cx="207561" cy="20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82497" y="5604069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83065" y="5615352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819750" y="10922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3292802" y="551799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4562790" y="552441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378" y="141242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ko-KR" altLang="en-US" dirty="0"/>
          </a:p>
        </p:txBody>
      </p:sp>
      <p:sp>
        <p:nvSpPr>
          <p:cNvPr id="47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03751" y="1943565"/>
            <a:ext cx="207561" cy="20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7009" y="18818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전체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0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리포트 서비스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99585" y="23216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▶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18" y="2964195"/>
            <a:ext cx="1342050" cy="134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8" y="1633031"/>
            <a:ext cx="1219200" cy="1219200"/>
          </a:xfrm>
          <a:prstGeom prst="rect">
            <a:avLst/>
          </a:prstGeom>
        </p:spPr>
      </p:pic>
      <p:grpSp>
        <p:nvGrpSpPr>
          <p:cNvPr id="17" name="그룹 132"/>
          <p:cNvGrpSpPr/>
          <p:nvPr/>
        </p:nvGrpSpPr>
        <p:grpSpPr>
          <a:xfrm>
            <a:off x="2379566" y="4995051"/>
            <a:ext cx="892297" cy="1353401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18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132"/>
          <p:cNvGrpSpPr/>
          <p:nvPr/>
        </p:nvGrpSpPr>
        <p:grpSpPr>
          <a:xfrm>
            <a:off x="3774398" y="4995050"/>
            <a:ext cx="892297" cy="1353401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22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132"/>
          <p:cNvGrpSpPr/>
          <p:nvPr/>
        </p:nvGrpSpPr>
        <p:grpSpPr>
          <a:xfrm>
            <a:off x="5174138" y="4995051"/>
            <a:ext cx="892297" cy="1353401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26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05" y="5339067"/>
            <a:ext cx="704163" cy="7041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96" y="5339067"/>
            <a:ext cx="682702" cy="68270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72305" y="4631292"/>
            <a:ext cx="120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a typeface="나눔고딕" panose="020D0604000000000000"/>
              </a:rPr>
              <a:t>추천 행사</a:t>
            </a:r>
            <a:endParaRPr lang="ko-KR" altLang="en-US" sz="1400" dirty="0">
              <a:ea typeface="나눔고딕" panose="020D060400000000000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6037" y="4631292"/>
            <a:ext cx="125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a typeface="나눔고딕" panose="020D0604000000000000"/>
              </a:rPr>
              <a:t>개인 </a:t>
            </a:r>
            <a:r>
              <a:rPr lang="en-US" altLang="ko-KR" sz="1400" dirty="0" smtClean="0">
                <a:ea typeface="나눔고딕" panose="020D0604000000000000"/>
              </a:rPr>
              <a:t>| </a:t>
            </a:r>
            <a:r>
              <a:rPr lang="ko-KR" altLang="en-US" sz="1400" dirty="0" smtClean="0">
                <a:ea typeface="나눔고딕" panose="020D0604000000000000"/>
              </a:rPr>
              <a:t>동반인</a:t>
            </a:r>
            <a:endParaRPr lang="ko-KR" altLang="en-US" sz="1400" dirty="0">
              <a:ea typeface="나눔고딕" panose="020D060400000000000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3930" y="1633031"/>
            <a:ext cx="171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a typeface="나눔고딕" panose="020D0604000000000000"/>
              </a:rPr>
              <a:t>성향 분석 그래프</a:t>
            </a:r>
            <a:endParaRPr lang="ko-KR" altLang="en-US" sz="1400" dirty="0">
              <a:ea typeface="나눔고딕" panose="020D060400000000000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3930" y="2912889"/>
            <a:ext cx="264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a typeface="나눔고딕" panose="020D0604000000000000"/>
              </a:rPr>
              <a:t>카테고리 별 </a:t>
            </a:r>
            <a:r>
              <a:rPr lang="ko-KR" altLang="en-US" sz="1400" dirty="0" smtClean="0">
                <a:ea typeface="나눔고딕" panose="020D0604000000000000"/>
              </a:rPr>
              <a:t>소비지출 그래프</a:t>
            </a:r>
            <a:endParaRPr lang="ko-KR" altLang="en-US" sz="1400" dirty="0">
              <a:ea typeface="나눔고딕" panose="020D060400000000000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3930" y="1942850"/>
            <a:ext cx="171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/>
              </a:rPr>
              <a:t>분석 내용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21349" y="3220666"/>
            <a:ext cx="171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/>
              </a:rPr>
              <a:t>분석 내용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835111" y="156789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561628" y="315778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867574" y="388852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1392688" y="425892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2549897" y="45412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3079271" y="45412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1559949" y="552254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72556" y="985825"/>
            <a:ext cx="38732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성향분석 그래프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총 금액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장르별 소비 퍼센트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ea typeface="나눔고딕" panose="020D0604000000000000"/>
              </a:rPr>
              <a:t>1,2,3 … 12</a:t>
            </a:r>
            <a:r>
              <a:rPr lang="ko-KR" altLang="en-US" sz="1400" dirty="0" smtClean="0">
                <a:ea typeface="나눔고딕" panose="020D0604000000000000"/>
              </a:rPr>
              <a:t>월</a:t>
            </a:r>
            <a:r>
              <a:rPr lang="en-US" altLang="ko-KR" sz="1400" dirty="0" smtClean="0">
                <a:ea typeface="나눔고딕" panose="020D0604000000000000"/>
              </a:rPr>
              <a:t>(</a:t>
            </a:r>
            <a:r>
              <a:rPr lang="ko-KR" altLang="en-US" sz="1400" dirty="0" smtClean="0">
                <a:ea typeface="나눔고딕" panose="020D0604000000000000"/>
              </a:rPr>
              <a:t>월별</a:t>
            </a:r>
            <a:r>
              <a:rPr lang="en-US" altLang="ko-KR" sz="1400" dirty="0" smtClean="0">
                <a:ea typeface="나눔고딕" panose="020D0604000000000000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개인일 경우 추천 행사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동반인 일 </a:t>
            </a:r>
            <a:r>
              <a:rPr lang="ko-KR" altLang="en-US" sz="1400" dirty="0" smtClean="0">
                <a:ea typeface="나눔고딕" panose="020D0604000000000000"/>
              </a:rPr>
              <a:t>경우 추천 행사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이미지 슬라이드</a:t>
            </a:r>
            <a:endParaRPr lang="en-US" altLang="ko-KR" sz="1400" dirty="0" smtClean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965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확인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1075" y="3064476"/>
            <a:ext cx="316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본인확인을 위해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입력해주세요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317508" y="3896498"/>
            <a:ext cx="2652584" cy="3295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112323" y="3904736"/>
            <a:ext cx="541509" cy="301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947120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확인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비밀번호가 올바른 경우에만 회원정보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잘못된 비밀번호를 입력하였을 경우 생성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Rectangle 49"/>
          <p:cNvSpPr>
            <a:spLocks noChangeArrowheads="1"/>
          </p:cNvSpPr>
          <p:nvPr/>
        </p:nvSpPr>
        <p:spPr bwMode="auto">
          <a:xfrm>
            <a:off x="5653832" y="380649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4086" y="3940547"/>
            <a:ext cx="267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잘못된 비밀번호입니다</a:t>
            </a:r>
            <a:r>
              <a:rPr lang="en-US" altLang="ko-KR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  <a:p>
            <a:endParaRPr lang="ko-KR" altLang="en-US" sz="1000" dirty="0"/>
          </a:p>
        </p:txBody>
      </p:sp>
      <p:sp>
        <p:nvSpPr>
          <p:cNvPr id="92" name="Rectangle 49"/>
          <p:cNvSpPr>
            <a:spLocks noChangeArrowheads="1"/>
          </p:cNvSpPr>
          <p:nvPr/>
        </p:nvSpPr>
        <p:spPr bwMode="auto">
          <a:xfrm>
            <a:off x="2114387" y="437181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74903" y="4352401"/>
            <a:ext cx="185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2074631" y="396183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55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70806" y="1041727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218197"/>
            <a:ext cx="281799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생년월일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성별의 경우 수정 불가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팝업 창 생성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58427" y="1379012"/>
            <a:ext cx="4834651" cy="4726603"/>
            <a:chOff x="1458427" y="1379012"/>
            <a:chExt cx="4834651" cy="4726603"/>
          </a:xfrm>
        </p:grpSpPr>
        <p:grpSp>
          <p:nvGrpSpPr>
            <p:cNvPr id="18" name="Placeholder Picture"/>
            <p:cNvGrpSpPr>
              <a:grpSpLocks noChangeAspect="1"/>
            </p:cNvGrpSpPr>
            <p:nvPr/>
          </p:nvGrpSpPr>
          <p:grpSpPr bwMode="auto">
            <a:xfrm>
              <a:off x="1814955" y="1811763"/>
              <a:ext cx="1262102" cy="1018230"/>
              <a:chOff x="508000" y="1397000"/>
              <a:chExt cx="1732859" cy="1309029"/>
            </a:xfrm>
          </p:grpSpPr>
          <p:sp>
            <p:nvSpPr>
              <p:cNvPr id="1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22" name="Placeholder Picture"/>
            <p:cNvGrpSpPr>
              <a:grpSpLocks noChangeAspect="1"/>
            </p:cNvGrpSpPr>
            <p:nvPr/>
          </p:nvGrpSpPr>
          <p:grpSpPr bwMode="auto">
            <a:xfrm>
              <a:off x="4836454" y="1814882"/>
              <a:ext cx="1262102" cy="1018230"/>
              <a:chOff x="508000" y="1397000"/>
              <a:chExt cx="1732859" cy="1309029"/>
            </a:xfrm>
          </p:grpSpPr>
          <p:sp>
            <p:nvSpPr>
              <p:cNvPr id="2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2680115" y="3241860"/>
              <a:ext cx="1606307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gractor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00811" y="3209237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닉네임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12229" y="3523929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이메일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80115" y="3571491"/>
              <a:ext cx="1606307" cy="223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gractor@naver.com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3486" y="423672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이름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0115" y="4267351"/>
              <a:ext cx="1606307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06990" y="4909341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성별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9116" y="5536046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주소</a:t>
              </a:r>
              <a:endParaRPr lang="ko-KR" altLang="en-US" sz="14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670277" y="3925024"/>
              <a:ext cx="1007613" cy="252706"/>
            </a:xfrm>
            <a:prstGeom prst="roundRect">
              <a:avLst>
                <a:gd name="adj" fmla="val 7475"/>
              </a:avLst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비밀번호 변경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686138" y="5010823"/>
              <a:ext cx="128627" cy="1286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95456" y="49373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여성</a:t>
              </a:r>
              <a:endParaRPr lang="ko-KR" altLang="en-US" sz="1200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3359356" y="5010823"/>
              <a:ext cx="128627" cy="128627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8674" y="49373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  <a:r>
                <a:rPr lang="ko-KR" altLang="en-US" sz="1200" dirty="0" smtClean="0"/>
                <a:t>성</a:t>
              </a:r>
              <a:endParaRPr lang="ko-KR" altLang="en-US" sz="12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779700" y="5260278"/>
              <a:ext cx="830539" cy="20758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우편번호검색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766865" y="2873860"/>
              <a:ext cx="401806" cy="198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변경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77890" y="5575840"/>
              <a:ext cx="2801712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대구광역시 북구 복현동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677890" y="5882073"/>
              <a:ext cx="2801712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영진전문대학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호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91284" y="5225063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우편주소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677890" y="5267180"/>
              <a:ext cx="1013269" cy="2235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123-456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64493" y="1379012"/>
              <a:ext cx="2485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회원정보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10794" y="2821372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프로필 사진</a:t>
              </a:r>
              <a:endParaRPr lang="ko-KR" altLang="en-US" sz="1400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904034" y="2877035"/>
              <a:ext cx="389044" cy="198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변경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90129" y="2823532"/>
              <a:ext cx="1315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안면인식 사진</a:t>
              </a:r>
              <a:endParaRPr lang="ko-KR" altLang="en-US" sz="1400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2729870" y="5045991"/>
              <a:ext cx="61322" cy="613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ectangle 49"/>
            <p:cNvSpPr>
              <a:spLocks noChangeArrowheads="1"/>
            </p:cNvSpPr>
            <p:nvPr/>
          </p:nvSpPr>
          <p:spPr bwMode="auto">
            <a:xfrm>
              <a:off x="4246651" y="370503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15" name="Rectangle 49"/>
            <p:cNvSpPr>
              <a:spLocks noChangeArrowheads="1"/>
            </p:cNvSpPr>
            <p:nvPr/>
          </p:nvSpPr>
          <p:spPr bwMode="auto">
            <a:xfrm>
              <a:off x="1458427" y="395875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157844" y="3312404"/>
            <a:ext cx="2421625" cy="1627137"/>
            <a:chOff x="9157844" y="3958758"/>
            <a:chExt cx="2421625" cy="1627137"/>
          </a:xfrm>
        </p:grpSpPr>
        <p:sp>
          <p:nvSpPr>
            <p:cNvPr id="117" name="직사각형 116"/>
            <p:cNvSpPr/>
            <p:nvPr/>
          </p:nvSpPr>
          <p:spPr>
            <a:xfrm>
              <a:off x="9157844" y="3958758"/>
              <a:ext cx="2421625" cy="1627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9831360" y="5246051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0485265" y="5246051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  <p:sp>
          <p:nvSpPr>
            <p:cNvPr id="120" name="Text Box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9328962" y="4514664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변경할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328962" y="4855508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입력한 비밀번호를 확인해주세요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879525"/>
              <a:ext cx="224286" cy="182232"/>
            </a:xfrm>
            <a:prstGeom prst="rect">
              <a:avLst/>
            </a:prstGeom>
          </p:spPr>
        </p:pic>
        <p:sp>
          <p:nvSpPr>
            <p:cNvPr id="125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328961" y="4148874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현재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201396"/>
              <a:ext cx="224286" cy="182232"/>
            </a:xfrm>
            <a:prstGeom prst="rect">
              <a:avLst/>
            </a:prstGeom>
          </p:spPr>
        </p:pic>
      </p:grpSp>
      <p:sp>
        <p:nvSpPr>
          <p:cNvPr id="63" name="TextBox 62"/>
          <p:cNvSpPr txBox="1"/>
          <p:nvPr/>
        </p:nvSpPr>
        <p:spPr>
          <a:xfrm>
            <a:off x="1602114" y="458497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2694873" y="4619644"/>
            <a:ext cx="697687" cy="2463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941021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71465" y="4614179"/>
            <a:ext cx="808378" cy="2463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49417" y="4528385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5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0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3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898" y="670987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8097" y="947120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동반인 삭제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동반인 추가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새로 입력한 정보로 수정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12424" y="3082093"/>
            <a:ext cx="7761192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95816" y="1498569"/>
            <a:ext cx="4276109" cy="4471013"/>
            <a:chOff x="1595816" y="1498569"/>
            <a:chExt cx="4276109" cy="4471013"/>
          </a:xfrm>
        </p:grpSpPr>
        <p:sp>
          <p:nvSpPr>
            <p:cNvPr id="4" name="TextBox 3"/>
            <p:cNvSpPr txBox="1"/>
            <p:nvPr/>
          </p:nvSpPr>
          <p:spPr>
            <a:xfrm>
              <a:off x="1608385" y="1551683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전화번호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6691" y="189781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휴대폰번호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13318" y="158409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87208" y="158409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123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61098" y="158409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4567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5097" y="149856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5633" y="149856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13318" y="193321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010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87208" y="193321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9876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61098" y="1933213"/>
              <a:ext cx="594487" cy="2463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5432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5097" y="183625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5633" y="1842799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44746" y="1589824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3447285" y="1698710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95816" y="223321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결혼여부</a:t>
              </a:r>
              <a:endParaRPr lang="ko-KR" altLang="en-US" sz="14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3025353" y="23142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34671" y="2240759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미혼</a:t>
              </a:r>
              <a:endParaRPr lang="ko-KR" altLang="en-US" sz="12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3698571" y="23142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07889" y="2240759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기혼</a:t>
              </a:r>
              <a:endParaRPr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604054" y="2570515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직업</a:t>
              </a:r>
              <a:endParaRPr lang="ko-KR" altLang="en-US" sz="14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013318" y="2593896"/>
              <a:ext cx="1022303" cy="24193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학생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이등변 삼각형 79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81125" y="3216759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동반인 정보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16893" y="4267754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나이</a:t>
              </a:r>
              <a:endParaRPr lang="ko-KR" altLang="en-US" sz="14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34657" y="4323157"/>
              <a:ext cx="857012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45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19602" y="3956296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이름</a:t>
              </a:r>
              <a:endParaRPr lang="ko-KR" altLang="en-US" sz="14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37366" y="4020491"/>
              <a:ext cx="857012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옥영향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02558" y="4584222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성별</a:t>
              </a:r>
              <a:endParaRPr lang="ko-KR" altLang="en-US" sz="14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3038265" y="4691842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47583" y="4618340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여성</a:t>
              </a:r>
              <a:endParaRPr lang="ko-KR" altLang="en-US" sz="120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3711483" y="4691842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20801" y="4618340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  <a:r>
                <a:rPr lang="ko-KR" altLang="en-US" sz="1200" dirty="0" smtClean="0"/>
                <a:t>성</a:t>
              </a:r>
              <a:endParaRPr lang="ko-KR" alt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19602" y="3620498"/>
              <a:ext cx="1107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관계</a:t>
              </a:r>
              <a:endParaRPr lang="ko-KR" altLang="en-US" sz="1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037366" y="3693485"/>
              <a:ext cx="857012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</a:t>
              </a: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767" y="5068877"/>
              <a:ext cx="304800" cy="304800"/>
            </a:xfrm>
            <a:prstGeom prst="rect">
              <a:avLst/>
            </a:prstGeom>
          </p:spPr>
        </p:pic>
        <p:sp>
          <p:nvSpPr>
            <p:cNvPr id="95" name="모서리가 둥근 직사각형 94"/>
            <p:cNvSpPr/>
            <p:nvPr/>
          </p:nvSpPr>
          <p:spPr>
            <a:xfrm>
              <a:off x="2836197" y="5650435"/>
              <a:ext cx="734551" cy="319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980625" y="5663359"/>
              <a:ext cx="730015" cy="3062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3063974" y="2346748"/>
              <a:ext cx="61322" cy="613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076576" y="4727998"/>
              <a:ext cx="61322" cy="613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5105587" y="4045002"/>
              <a:ext cx="492084" cy="27815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Rectangle 49"/>
            <p:cNvSpPr>
              <a:spLocks noChangeArrowheads="1"/>
            </p:cNvSpPr>
            <p:nvPr/>
          </p:nvSpPr>
          <p:spPr bwMode="auto">
            <a:xfrm>
              <a:off x="4956702" y="3944789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sp>
          <p:nvSpPr>
            <p:cNvPr id="102" name="Rectangle 49"/>
            <p:cNvSpPr>
              <a:spLocks noChangeArrowheads="1"/>
            </p:cNvSpPr>
            <p:nvPr/>
          </p:nvSpPr>
          <p:spPr bwMode="auto">
            <a:xfrm>
              <a:off x="2613714" y="574555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</a:p>
          </p:txBody>
        </p:sp>
        <p:sp>
          <p:nvSpPr>
            <p:cNvPr id="103" name="Rectangle 49"/>
            <p:cNvSpPr>
              <a:spLocks noChangeArrowheads="1"/>
            </p:cNvSpPr>
            <p:nvPr/>
          </p:nvSpPr>
          <p:spPr bwMode="auto">
            <a:xfrm>
              <a:off x="3421581" y="512786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9157844" y="4146088"/>
            <a:ext cx="2321169" cy="786244"/>
            <a:chOff x="9157844" y="4462765"/>
            <a:chExt cx="2321169" cy="786244"/>
          </a:xfrm>
        </p:grpSpPr>
        <p:sp>
          <p:nvSpPr>
            <p:cNvPr id="105" name="직사각형 104"/>
            <p:cNvSpPr/>
            <p:nvPr/>
          </p:nvSpPr>
          <p:spPr>
            <a:xfrm>
              <a:off x="9157844" y="4462765"/>
              <a:ext cx="2321169" cy="786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변경된 정보를 저장하시겠습니까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9803421" y="4970092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0430200" y="4970092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3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3976" y="113020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 버튼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 팝업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창뜸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다음페이지에 계속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1957" y="1097579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1957" y="141227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463976" y="145983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1957" y="207542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454764" y="2056720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1957" y="239315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71957" y="349343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1957" y="409779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171957" y="439812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77405" y="1122655"/>
            <a:ext cx="332226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16" y="1122655"/>
            <a:ext cx="1504950" cy="2069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59" y="1434427"/>
            <a:ext cx="1819275" cy="24894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71957" y="169833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3463976" y="174433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04" y="1754147"/>
            <a:ext cx="1743075" cy="2179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59" y="2046431"/>
            <a:ext cx="904875" cy="26394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577638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86956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4250856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60174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518020" y="4817278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71957" y="4795751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프로필사진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605062" y="3258452"/>
            <a:ext cx="830539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우편번호검색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18020" y="5123511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71957" y="5101033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안면인식사진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31448" y="5115964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1957" y="2939484"/>
            <a:ext cx="105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3503252" y="298718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3252" y="3533233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3252" y="3839466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0325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7714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5103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5031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35567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50325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7714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103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65031" y="438237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35567" y="4405202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171957" y="540340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결혼여부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3584700" y="5481936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694018" y="5408434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4257918" y="5481936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367236" y="5408434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기혼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171957" y="566313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직업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3518020" y="5698688"/>
            <a:ext cx="1022303" cy="24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기타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367236" y="5690221"/>
            <a:ext cx="170465" cy="2419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4369775" y="5799107"/>
            <a:ext cx="164989" cy="84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171957" y="3223237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우편주소</a:t>
            </a:r>
            <a:endParaRPr lang="ko-KR" altLang="en-US" sz="1400" dirty="0"/>
          </a:p>
        </p:txBody>
      </p:sp>
      <p:sp>
        <p:nvSpPr>
          <p:cNvPr id="94" name="직사각형 93"/>
          <p:cNvSpPr/>
          <p:nvPr/>
        </p:nvSpPr>
        <p:spPr>
          <a:xfrm>
            <a:off x="3503252" y="3265354"/>
            <a:ext cx="1013269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74101" y="779536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171957" y="2656780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ko-KR" altLang="en-US" sz="1400" dirty="0"/>
          </a:p>
        </p:txBody>
      </p:sp>
      <p:sp>
        <p:nvSpPr>
          <p:cNvPr id="97" name="직사각형 96"/>
          <p:cNvSpPr/>
          <p:nvPr/>
        </p:nvSpPr>
        <p:spPr>
          <a:xfrm>
            <a:off x="3503252" y="2691452"/>
            <a:ext cx="6976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79843" y="2685987"/>
            <a:ext cx="76862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*****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5072088" y="95136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71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8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157796" y="2600193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223788" y="2977959"/>
            <a:ext cx="593916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중복확인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238074" y="4797912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2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등록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218197"/>
            <a:ext cx="281799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24740" y="1427594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등록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3108731" y="1939999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9588" y="1907377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제목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9588" y="255068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기간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3108731" y="2598243"/>
            <a:ext cx="1383273" cy="241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29588" y="319170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입장료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1657350" y="3901917"/>
            <a:ext cx="4841486" cy="70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6037" y="3510365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설명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29588" y="285960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관람 시간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566354" y="5011206"/>
            <a:ext cx="117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Homepage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29588" y="2235125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카테고리</a:t>
            </a:r>
            <a:endParaRPr lang="ko-KR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529588" y="469496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문의번호</a:t>
            </a:r>
            <a:endParaRPr lang="ko-KR" altLang="en-US" sz="1400" dirty="0"/>
          </a:p>
        </p:txBody>
      </p:sp>
      <p:sp>
        <p:nvSpPr>
          <p:cNvPr id="149" name="직사각형 148"/>
          <p:cNvSpPr/>
          <p:nvPr/>
        </p:nvSpPr>
        <p:spPr>
          <a:xfrm>
            <a:off x="3108731" y="2283317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카테고리 선택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91444" y="2282309"/>
            <a:ext cx="170465" cy="241936"/>
            <a:chOff x="3862534" y="2591260"/>
            <a:chExt cx="170465" cy="241936"/>
          </a:xfrm>
        </p:grpSpPr>
        <p:sp>
          <p:nvSpPr>
            <p:cNvPr id="150" name="직사각형 149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이등변 삼각형 150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122" name="Picture 2" descr="달력 아이콘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52" y="2583081"/>
            <a:ext cx="236144" cy="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/>
          <p:cNvSpPr txBox="1"/>
          <p:nvPr/>
        </p:nvSpPr>
        <p:spPr>
          <a:xfrm>
            <a:off x="4801426" y="2560803"/>
            <a:ext cx="541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156" name="직사각형 155"/>
          <p:cNvSpPr/>
          <p:nvPr/>
        </p:nvSpPr>
        <p:spPr>
          <a:xfrm>
            <a:off x="3108731" y="2888733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108731" y="3208816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124685" y="2598243"/>
            <a:ext cx="1383273" cy="241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0" name="Picture 2" descr="달력 아이콘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06" y="2583081"/>
            <a:ext cx="236144" cy="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직사각형 165"/>
          <p:cNvSpPr/>
          <p:nvPr/>
        </p:nvSpPr>
        <p:spPr>
          <a:xfrm>
            <a:off x="3108731" y="4719535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882621" y="4719535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656511" y="4719535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70510" y="4570811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4441046" y="4593643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3108731" y="5055781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8"/>
            <a:ext cx="7809436" cy="572185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등록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838911" y="756552"/>
            <a:ext cx="322304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장소 검색 시 지도에서  검색된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중에서 원하는 장소를 선택하면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장소로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지정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위도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경도 등 해당 장소의 정보 제공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Rectangle 49"/>
          <p:cNvSpPr>
            <a:spLocks noChangeArrowheads="1"/>
          </p:cNvSpPr>
          <p:nvPr/>
        </p:nvSpPr>
        <p:spPr bwMode="auto">
          <a:xfrm>
            <a:off x="9097657" y="315286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63777" y="1378567"/>
            <a:ext cx="5462239" cy="5237658"/>
            <a:chOff x="1163777" y="1378567"/>
            <a:chExt cx="5462239" cy="5237658"/>
          </a:xfrm>
        </p:grpSpPr>
        <p:sp>
          <p:nvSpPr>
            <p:cNvPr id="62" name="TextBox 61"/>
            <p:cNvSpPr txBox="1"/>
            <p:nvPr/>
          </p:nvSpPr>
          <p:spPr>
            <a:xfrm>
              <a:off x="1529588" y="1378567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대표이미지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29588" y="4184845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행사 장소</a:t>
              </a:r>
              <a:endParaRPr lang="ko-KR" altLang="en-US" sz="1400" dirty="0"/>
            </a:p>
          </p:txBody>
        </p:sp>
        <p:grpSp>
          <p:nvGrpSpPr>
            <p:cNvPr id="38" name="Placeholder Picture"/>
            <p:cNvGrpSpPr>
              <a:grpSpLocks noChangeAspect="1"/>
            </p:cNvGrpSpPr>
            <p:nvPr/>
          </p:nvGrpSpPr>
          <p:grpSpPr bwMode="auto">
            <a:xfrm>
              <a:off x="1604663" y="1721513"/>
              <a:ext cx="1504068" cy="1213442"/>
              <a:chOff x="508000" y="1397000"/>
              <a:chExt cx="1732859" cy="1309029"/>
            </a:xfrm>
          </p:grpSpPr>
          <p:sp>
            <p:nvSpPr>
              <p:cNvPr id="3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Placeholder Picture"/>
            <p:cNvGrpSpPr>
              <a:grpSpLocks noChangeAspect="1"/>
            </p:cNvGrpSpPr>
            <p:nvPr/>
          </p:nvGrpSpPr>
          <p:grpSpPr bwMode="auto">
            <a:xfrm>
              <a:off x="1599456" y="3332866"/>
              <a:ext cx="964764" cy="778346"/>
              <a:chOff x="508000" y="1397000"/>
              <a:chExt cx="1732859" cy="1309029"/>
            </a:xfrm>
          </p:grpSpPr>
          <p:sp>
            <p:nvSpPr>
              <p:cNvPr id="46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9" name="Placeholder Picture"/>
            <p:cNvGrpSpPr>
              <a:grpSpLocks noChangeAspect="1"/>
            </p:cNvGrpSpPr>
            <p:nvPr/>
          </p:nvGrpSpPr>
          <p:grpSpPr bwMode="auto">
            <a:xfrm>
              <a:off x="2792430" y="3332866"/>
              <a:ext cx="964764" cy="778346"/>
              <a:chOff x="508000" y="1397000"/>
              <a:chExt cx="1732859" cy="1309029"/>
            </a:xfrm>
          </p:grpSpPr>
          <p:sp>
            <p:nvSpPr>
              <p:cNvPr id="5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53" name="Placeholder Picture"/>
            <p:cNvGrpSpPr>
              <a:grpSpLocks noChangeAspect="1"/>
            </p:cNvGrpSpPr>
            <p:nvPr/>
          </p:nvGrpSpPr>
          <p:grpSpPr bwMode="auto">
            <a:xfrm>
              <a:off x="4001728" y="3332866"/>
              <a:ext cx="964764" cy="778346"/>
              <a:chOff x="508000" y="1397000"/>
              <a:chExt cx="1732859" cy="1309029"/>
            </a:xfrm>
          </p:grpSpPr>
          <p:sp>
            <p:nvSpPr>
              <p:cNvPr id="54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6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58" name="Placeholder Picture"/>
            <p:cNvGrpSpPr>
              <a:grpSpLocks noChangeAspect="1"/>
            </p:cNvGrpSpPr>
            <p:nvPr/>
          </p:nvGrpSpPr>
          <p:grpSpPr bwMode="auto">
            <a:xfrm>
              <a:off x="5223610" y="3332866"/>
              <a:ext cx="964764" cy="778346"/>
              <a:chOff x="508000" y="1397000"/>
              <a:chExt cx="1732859" cy="1309029"/>
            </a:xfrm>
          </p:grpSpPr>
          <p:sp>
            <p:nvSpPr>
              <p:cNvPr id="5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2653629" y="1409153"/>
              <a:ext cx="556546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29588" y="2956946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상세정보</a:t>
              </a:r>
              <a:endParaRPr lang="ko-KR" altLang="en-US" sz="14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653629" y="2999154"/>
              <a:ext cx="556546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2" descr="지도아이콘에 대한 이미지 검색결과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795" y="4590945"/>
              <a:ext cx="4871961" cy="156248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그룹 73"/>
            <p:cNvGrpSpPr/>
            <p:nvPr/>
          </p:nvGrpSpPr>
          <p:grpSpPr>
            <a:xfrm>
              <a:off x="3236221" y="4925086"/>
              <a:ext cx="137818" cy="159370"/>
              <a:chOff x="3980802" y="2005713"/>
              <a:chExt cx="406561" cy="588018"/>
            </a:xfrm>
          </p:grpSpPr>
          <p:sp>
            <p:nvSpPr>
              <p:cNvPr id="75" name="이등변 삼각형 74"/>
              <p:cNvSpPr/>
              <p:nvPr/>
            </p:nvSpPr>
            <p:spPr>
              <a:xfrm flipV="1">
                <a:off x="3980802" y="2066192"/>
                <a:ext cx="406560" cy="5275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980803" y="2005713"/>
                <a:ext cx="406560" cy="99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3092049" y="6297078"/>
              <a:ext cx="734551" cy="319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236477" y="6310002"/>
              <a:ext cx="730015" cy="3062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 flipH="1">
              <a:off x="1163777" y="3544168"/>
              <a:ext cx="117260" cy="355742"/>
              <a:chOff x="5600700" y="1930934"/>
              <a:chExt cx="237392" cy="606376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6508756" y="3464104"/>
              <a:ext cx="117260" cy="355742"/>
              <a:chOff x="5600700" y="1930934"/>
              <a:chExt cx="237392" cy="606376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직사각형 91"/>
            <p:cNvSpPr/>
            <p:nvPr/>
          </p:nvSpPr>
          <p:spPr>
            <a:xfrm>
              <a:off x="3108731" y="4229101"/>
              <a:ext cx="2742992" cy="247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Rectangle 49"/>
            <p:cNvSpPr>
              <a:spLocks noChangeArrowheads="1"/>
            </p:cNvSpPr>
            <p:nvPr/>
          </p:nvSpPr>
          <p:spPr bwMode="auto">
            <a:xfrm>
              <a:off x="2816398" y="425437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01" name="Rectangle 49"/>
            <p:cNvSpPr>
              <a:spLocks noChangeArrowheads="1"/>
            </p:cNvSpPr>
            <p:nvPr/>
          </p:nvSpPr>
          <p:spPr bwMode="auto">
            <a:xfrm>
              <a:off x="2946713" y="4905125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953646" y="4249545"/>
              <a:ext cx="455148" cy="19775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7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동반자 정보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동반자의 정보를 적는 칸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를 작성한다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.+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버튼을 눌러 계속 추가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가입하기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가입완료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가입하기 취소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4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동반자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5128" y="92403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3882093" y="134318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1523" y="1321659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프로필사진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882093" y="164941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39416" y="1626941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안면인식사진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595521" y="1641872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67325" y="993802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41215" y="993802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15105" y="993802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29104" y="908278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99640" y="93111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015262" y="192931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결혼여부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3948773" y="2007844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058091" y="1934342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4621991" y="2007844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31309" y="1934342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기혼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340975" y="2189040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직업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3882093" y="2224596"/>
            <a:ext cx="1022303" cy="24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기타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31309" y="2216129"/>
            <a:ext cx="170465" cy="2419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4733848" y="2325015"/>
            <a:ext cx="164989" cy="84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336807" y="2768602"/>
            <a:ext cx="3941197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8773" y="2760021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동반자 정보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357794" y="369312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나이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3898869" y="3733595"/>
            <a:ext cx="857012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57794" y="306546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3901188" y="3105940"/>
            <a:ext cx="857012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57794" y="338552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97" name="타원 96"/>
          <p:cNvSpPr/>
          <p:nvPr/>
        </p:nvSpPr>
        <p:spPr>
          <a:xfrm>
            <a:off x="3974169" y="3487003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083487" y="3413501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99" name="타원 98"/>
          <p:cNvSpPr/>
          <p:nvPr/>
        </p:nvSpPr>
        <p:spPr>
          <a:xfrm>
            <a:off x="4647387" y="3487003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756705" y="3413501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357794" y="407476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관계</a:t>
            </a:r>
            <a:endParaRPr lang="ko-KR" altLang="en-US" sz="1400" dirty="0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30" y="4545517"/>
            <a:ext cx="304800" cy="304800"/>
          </a:xfrm>
          <a:prstGeom prst="rect">
            <a:avLst/>
          </a:prstGeom>
        </p:spPr>
      </p:pic>
      <p:sp>
        <p:nvSpPr>
          <p:cNvPr id="104" name="모서리가 둥근 직사각형 103"/>
          <p:cNvSpPr/>
          <p:nvPr/>
        </p:nvSpPr>
        <p:spPr>
          <a:xfrm>
            <a:off x="3637402" y="5091053"/>
            <a:ext cx="791702" cy="31914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가입하기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603984" y="5103977"/>
            <a:ext cx="730015" cy="3062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811494" y="27030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3479364" y="499927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4551922" y="502910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50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595521" y="1323819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82278" y="4174434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61792" y="40949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부모님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711148" y="4174434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90662" y="40949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배우자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446643" y="4174434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526157" y="40949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자녀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6036365" y="4181060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115879" y="410154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친구 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614637" y="2369762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3751" y="107995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인증번호를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받은 뒤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받은 번호를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 후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시간이 지나면 창이 꺼짐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재 발송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메일로 인증번호를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재 발송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시켜줌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 완료 초록색글자로 인증확인 알려줌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2691" y="1047029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회원이메일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08630" y="136202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053751" y="140958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8" y="152400"/>
            <a:ext cx="24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38761" y="2016706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096851" y="204037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51038" y="233444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6096" y="3027673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6885" y="363202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654" y="393236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67179" y="1072405"/>
            <a:ext cx="338221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91" y="1072405"/>
            <a:ext cx="1504950" cy="2069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34" y="1384177"/>
            <a:ext cx="1819275" cy="24894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1732" y="164808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3053751" y="169408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179" y="1703897"/>
            <a:ext cx="1743075" cy="2179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934" y="1987714"/>
            <a:ext cx="904875" cy="26394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167413" y="2435923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731" y="2362421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3840631" y="2435923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49949" y="2362421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111619" y="435151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1049" y="4329985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프로필사진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25047" y="4343965"/>
            <a:ext cx="655990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1619" y="465774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68942" y="4635267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안면인식사진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825047" y="4650198"/>
            <a:ext cx="655990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6395" y="2702327"/>
            <a:ext cx="105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3096851" y="275002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96851" y="3067467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96851" y="3373700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96851" y="366443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70741" y="366443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44631" y="366443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58630" y="3578914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29166" y="3578914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096851" y="400212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70741" y="400212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44631" y="4002128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8630" y="3916604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29166" y="3939436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44788" y="493763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결혼여부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3178299" y="501617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287617" y="494266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3851517" y="501617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960835" y="494266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기혼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570501" y="5197366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직업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3111619" y="5232922"/>
            <a:ext cx="1022303" cy="24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기타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60835" y="5224455"/>
            <a:ext cx="170465" cy="2419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3963374" y="5333341"/>
            <a:ext cx="164989" cy="84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2021049" y="5659670"/>
            <a:ext cx="448920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91338" y="5678013"/>
            <a:ext cx="331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동반인 정보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96008" y="1207702"/>
            <a:ext cx="3065236" cy="4044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2637" y="2327928"/>
            <a:ext cx="287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이메일로</a:t>
            </a:r>
            <a:r>
              <a:rPr lang="ko-KR" altLang="en-US" sz="1050" dirty="0" smtClean="0"/>
              <a:t> 받으신 인증번호를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4053" y="2728529"/>
            <a:ext cx="2707529" cy="1026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91639" y="3037115"/>
            <a:ext cx="94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인증번호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786201" y="3067467"/>
            <a:ext cx="139848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225963" y="3069835"/>
            <a:ext cx="459846" cy="2285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 발송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95312" y="3831899"/>
            <a:ext cx="459846" cy="2285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561519" y="3831899"/>
            <a:ext cx="459846" cy="228515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9266" y="3336795"/>
            <a:ext cx="2277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해당시간이 지나면 창이 꺼집니다</a:t>
            </a:r>
            <a:r>
              <a:rPr lang="en-US" altLang="ko-KR" sz="700" dirty="0" smtClean="0"/>
              <a:t>. 03:00</a:t>
            </a:r>
            <a:endParaRPr lang="ko-KR" altLang="en-US" sz="700" dirty="0"/>
          </a:p>
        </p:txBody>
      </p:sp>
      <p:sp>
        <p:nvSpPr>
          <p:cNvPr id="92" name="Rectangle 49"/>
          <p:cNvSpPr>
            <a:spLocks noChangeArrowheads="1"/>
          </p:cNvSpPr>
          <p:nvPr/>
        </p:nvSpPr>
        <p:spPr bwMode="auto">
          <a:xfrm>
            <a:off x="3710135" y="28661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5157376" y="29071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3888951" y="371319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5" name="Picture 4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7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375988" y="56632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3976" y="113020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db03025@naver.com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1554" y="538975"/>
            <a:ext cx="3037558" cy="5446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인증완료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 후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1957" y="1097579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1957" y="141227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463976" y="145983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1957" y="207542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454764" y="2056720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1957" y="239315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성별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71957" y="349343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1957" y="409779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171957" y="439812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휴대폰번호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77405" y="1122655"/>
            <a:ext cx="332226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59" y="1434427"/>
            <a:ext cx="1819275" cy="24894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71957" y="169833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3463976" y="174433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04" y="1754147"/>
            <a:ext cx="1743075" cy="2179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59" y="2046431"/>
            <a:ext cx="904875" cy="26394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577638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86956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여성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4250856" y="2494640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60174" y="2421138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  <a:r>
              <a:rPr lang="ko-KR" altLang="en-US" sz="1200" dirty="0" smtClean="0"/>
              <a:t>성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518020" y="4817278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71957" y="4795751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프로필사진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605062" y="3258452"/>
            <a:ext cx="830539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우편번호검색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18020" y="5123511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71957" y="5101033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안면인식사진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31448" y="5115964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1957" y="2939484"/>
            <a:ext cx="105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3503252" y="298718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3252" y="3533233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3252" y="3839466"/>
            <a:ext cx="2801712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0325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7714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51032" y="413020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5031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35567" y="404468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50325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7714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1032" y="4467894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65031" y="438237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35567" y="4405202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171957" y="540340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결혼여부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3584700" y="5481936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694018" y="5408434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4257918" y="5481936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367236" y="5408434"/>
            <a:ext cx="7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기혼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171957" y="566313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직업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3518020" y="5698688"/>
            <a:ext cx="1022303" cy="24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기타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367236" y="5690221"/>
            <a:ext cx="170465" cy="2419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4369775" y="5799107"/>
            <a:ext cx="164989" cy="84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171957" y="3223237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우편주소</a:t>
            </a:r>
            <a:endParaRPr lang="ko-KR" altLang="en-US" sz="1400" dirty="0"/>
          </a:p>
        </p:txBody>
      </p:sp>
      <p:sp>
        <p:nvSpPr>
          <p:cNvPr id="94" name="직사각형 93"/>
          <p:cNvSpPr/>
          <p:nvPr/>
        </p:nvSpPr>
        <p:spPr>
          <a:xfrm>
            <a:off x="3503252" y="3265354"/>
            <a:ext cx="1013269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74101" y="779536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5494839" y="95828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0729" y="1122804"/>
            <a:ext cx="2015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accent6"/>
                </a:solidFill>
              </a:rPr>
              <a:t>인증이 완료되었습니다</a:t>
            </a:r>
            <a:endParaRPr lang="ko-KR" altLang="en-US" sz="800">
              <a:solidFill>
                <a:schemeClr val="accent6"/>
              </a:solidFill>
            </a:endParaRPr>
          </a:p>
        </p:txBody>
      </p:sp>
      <p:pic>
        <p:nvPicPr>
          <p:cNvPr id="71" name="Picture 4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8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2171957" y="2656780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3503252" y="2691452"/>
            <a:ext cx="6976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9843" y="2685987"/>
            <a:ext cx="76862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*****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57796" y="2600193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3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546" y="259646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생년 월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본인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 후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변경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5783" y="2542985"/>
            <a:ext cx="94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635783" y="2963047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496546" y="303525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513" y="1090917"/>
            <a:ext cx="27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비밀번호찾기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97830" y="4098829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98398" y="4110112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3360260" y="329475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28" name="Picture 4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35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635783" y="343203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496546" y="3466704"/>
            <a:ext cx="6976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73218" y="3461239"/>
            <a:ext cx="76862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*****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51171" y="3375445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546" y="259646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새로운 비밀번호 설정 후 변경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8090" y="2554347"/>
            <a:ext cx="15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새 </a:t>
            </a:r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068090" y="299773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496546" y="303525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9" y="152400"/>
            <a:ext cx="2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513" y="1090917"/>
            <a:ext cx="27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비밀번호찾기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65315" y="351462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65883" y="3525907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2975620" y="338855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20" name="Picture 4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98517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1374"/>
          <p:cNvSpPr/>
          <p:nvPr/>
        </p:nvSpPr>
        <p:spPr>
          <a:xfrm>
            <a:off x="6906385" y="562776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2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7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5" y="2398142"/>
            <a:ext cx="1186222" cy="11862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94" y="2398142"/>
            <a:ext cx="1186222" cy="11862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95" y="2398142"/>
            <a:ext cx="1186222" cy="11862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5" y="3569635"/>
            <a:ext cx="1186222" cy="11862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42" y="3568149"/>
            <a:ext cx="1186222" cy="11862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93" y="3569634"/>
            <a:ext cx="1186222" cy="11862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4" y="4667794"/>
            <a:ext cx="1186222" cy="118622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30" y="4667792"/>
            <a:ext cx="1186222" cy="11862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93" y="4667792"/>
            <a:ext cx="1186222" cy="1186222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302331" y="2601241"/>
            <a:ext cx="3050051" cy="1209101"/>
            <a:chOff x="4303297" y="2411357"/>
            <a:chExt cx="3050051" cy="1209101"/>
          </a:xfrm>
        </p:grpSpPr>
        <p:sp>
          <p:nvSpPr>
            <p:cNvPr id="19" name="TextBox 18"/>
            <p:cNvSpPr txBox="1"/>
            <p:nvPr/>
          </p:nvSpPr>
          <p:spPr>
            <a:xfrm>
              <a:off x="4303298" y="2411357"/>
              <a:ext cx="975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ea typeface="나눔고딕" panose="020D0604000000000000"/>
                </a:rPr>
                <a:t>공지사항</a:t>
              </a:r>
              <a:endParaRPr lang="ko-KR" altLang="en-US" sz="1200" dirty="0">
                <a:ea typeface="나눔고딕" panose="020D060400000000000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297" y="2772028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ea typeface="나눔고딕" panose="020D0604000000000000"/>
                </a:rPr>
                <a:t>공지사항 제목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3297" y="3072423"/>
              <a:ext cx="247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ea typeface="나눔고딕" panose="020D0604000000000000"/>
                </a:rPr>
                <a:t>공지사항 제목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3297" y="3374237"/>
              <a:ext cx="247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ea typeface="나눔고딕" panose="020D0604000000000000"/>
                </a:rPr>
                <a:t>공지사항 제목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68075" y="2769505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ea typeface="나눔고딕" panose="020D0604000000000000"/>
                </a:rPr>
                <a:t>2017.07.12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68075" y="3045350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ea typeface="나눔고딕" panose="020D0604000000000000"/>
                </a:rPr>
                <a:t>2017.07.11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3772" y="3337336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ea typeface="나눔고딕" panose="020D0604000000000000"/>
                </a:rPr>
                <a:t>2017.07.10</a:t>
              </a:r>
              <a:endParaRPr lang="ko-KR" altLang="en-US" sz="1000" dirty="0">
                <a:ea typeface="나눔고딕" panose="020D060400000000000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88367" y="2868142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/>
              </a:rPr>
              <a:t>전체보기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2822" y="2868142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6630" y="2871484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6072" y="4049080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8881" y="4049080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8367" y="5128350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7765" y="5128350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6630" y="5128349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8114" y="4049079"/>
            <a:ext cx="78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/>
              </a:rPr>
              <a:t>카테고리</a:t>
            </a:r>
            <a:endParaRPr lang="ko-KR" altLang="en-US" sz="1000" dirty="0">
              <a:ea typeface="나눔고딕" panose="020D060400000000000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302331" y="4112123"/>
            <a:ext cx="3050051" cy="1209101"/>
            <a:chOff x="4303297" y="2411357"/>
            <a:chExt cx="3050051" cy="1209101"/>
          </a:xfrm>
        </p:grpSpPr>
        <p:sp>
          <p:nvSpPr>
            <p:cNvPr id="47" name="TextBox 46"/>
            <p:cNvSpPr txBox="1"/>
            <p:nvPr/>
          </p:nvSpPr>
          <p:spPr>
            <a:xfrm>
              <a:off x="4303298" y="2411357"/>
              <a:ext cx="975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ea typeface="나눔고딕" panose="020D0604000000000000"/>
                </a:rPr>
                <a:t>문의사항</a:t>
              </a:r>
              <a:endParaRPr lang="ko-KR" altLang="en-US" sz="1200" dirty="0">
                <a:ea typeface="나눔고딕" panose="020D060400000000000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03297" y="2772028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ea typeface="나눔고딕" panose="020D0604000000000000"/>
                </a:rPr>
                <a:t>문의사항 제목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03297" y="3072423"/>
              <a:ext cx="247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ea typeface="나눔고딕" panose="020D0604000000000000"/>
                </a:rPr>
                <a:t>문의사항 제목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03297" y="3374237"/>
              <a:ext cx="247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ea typeface="나눔고딕" panose="020D0604000000000000"/>
                </a:rPr>
                <a:t>문의사항 제목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68075" y="2769505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ea typeface="나눔고딕" panose="020D0604000000000000"/>
                </a:rPr>
                <a:t>2017.07.12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68075" y="3045350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ea typeface="나눔고딕" panose="020D0604000000000000"/>
                </a:rPr>
                <a:t>2017.07.11</a:t>
              </a:r>
              <a:endParaRPr lang="ko-KR" altLang="en-US" sz="1000" dirty="0">
                <a:ea typeface="나눔고딕" panose="020D060400000000000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63772" y="3337336"/>
              <a:ext cx="138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ea typeface="나눔고딕" panose="020D0604000000000000"/>
                </a:rPr>
                <a:t>2017.07.10</a:t>
              </a:r>
              <a:endParaRPr lang="ko-KR" altLang="en-US" sz="1000" dirty="0">
                <a:ea typeface="나눔고딕" panose="020D060400000000000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399585" y="23216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▶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02" y="4121166"/>
            <a:ext cx="259168" cy="25916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02" y="2605600"/>
            <a:ext cx="259168" cy="259168"/>
          </a:xfrm>
          <a:prstGeom prst="rect">
            <a:avLst/>
          </a:prstGeom>
        </p:spPr>
      </p:pic>
      <p:sp>
        <p:nvSpPr>
          <p:cNvPr id="59" name="Rectangle 49"/>
          <p:cNvSpPr>
            <a:spLocks noChangeArrowheads="1"/>
          </p:cNvSpPr>
          <p:nvPr/>
        </p:nvSpPr>
        <p:spPr bwMode="auto">
          <a:xfrm>
            <a:off x="3473014" y="90194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60" name="Rectangle 49"/>
          <p:cNvSpPr>
            <a:spLocks noChangeArrowheads="1"/>
          </p:cNvSpPr>
          <p:nvPr/>
        </p:nvSpPr>
        <p:spPr bwMode="auto">
          <a:xfrm>
            <a:off x="6089537" y="91726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6485340" y="90807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6807175" y="89929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7413865" y="89582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Rectangle 49"/>
          <p:cNvSpPr>
            <a:spLocks noChangeArrowheads="1"/>
          </p:cNvSpPr>
          <p:nvPr/>
        </p:nvSpPr>
        <p:spPr bwMode="auto">
          <a:xfrm>
            <a:off x="888367" y="247147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1952719" y="248472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4284715" y="250351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6319689" y="249655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4284714" y="401471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6347855" y="40082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2556" y="985825"/>
            <a:ext cx="38732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로고 클릭 시 메인 페이지로 이동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클릭 시 검색페이지로 이동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클릭 시 알림 리스트 </a:t>
            </a:r>
            <a:r>
              <a:rPr lang="ko-KR" altLang="en-US" sz="1400" dirty="0" err="1" smtClean="0">
                <a:ea typeface="나눔고딕" panose="020D0604000000000000"/>
              </a:rPr>
              <a:t>드롭</a:t>
            </a:r>
            <a:r>
              <a:rPr lang="ko-KR" altLang="en-US" sz="1400" dirty="0" smtClean="0">
                <a:ea typeface="나눔고딕" panose="020D0604000000000000"/>
              </a:rPr>
              <a:t> 다운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클릭 시 고객센터 </a:t>
            </a:r>
            <a:r>
              <a:rPr lang="ko-KR" altLang="en-US" sz="1400" dirty="0" err="1" smtClean="0">
                <a:ea typeface="나눔고딕" panose="020D0604000000000000"/>
              </a:rPr>
              <a:t>드롭</a:t>
            </a:r>
            <a:r>
              <a:rPr lang="ko-KR" altLang="en-US" sz="1400" dirty="0" smtClean="0">
                <a:ea typeface="나눔고딕" panose="020D0604000000000000"/>
              </a:rPr>
              <a:t> 다운이동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클릭 시 사용자 </a:t>
            </a:r>
            <a:r>
              <a:rPr lang="ko-KR" altLang="en-US" sz="1400" dirty="0" err="1" smtClean="0">
                <a:ea typeface="나눔고딕" panose="020D0604000000000000"/>
              </a:rPr>
              <a:t>드롭</a:t>
            </a:r>
            <a:r>
              <a:rPr lang="ko-KR" altLang="en-US" sz="1400" dirty="0" smtClean="0">
                <a:ea typeface="나눔고딕" panose="020D0604000000000000"/>
              </a:rPr>
              <a:t> 다운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클릭 시 전체 문화예술 </a:t>
            </a:r>
            <a:r>
              <a:rPr lang="ko-KR" altLang="en-US" sz="1400" dirty="0" err="1" smtClean="0">
                <a:ea typeface="나눔고딕" panose="020D0604000000000000"/>
              </a:rPr>
              <a:t>콘텐츠</a:t>
            </a:r>
            <a:r>
              <a:rPr lang="ko-KR" altLang="en-US" sz="1400" dirty="0" smtClean="0">
                <a:ea typeface="나눔고딕" panose="020D0604000000000000"/>
              </a:rPr>
              <a:t> 보는 페이지 이동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해당 카테고리의 내부 페이지로 이동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공지사항 페이지로 이동</a:t>
            </a:r>
            <a:endParaRPr lang="en-US" altLang="ko-KR" sz="1400" dirty="0" smtClean="0">
              <a:ea typeface="나눔고딕" panose="020D0604000000000000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ea typeface="나눔고딕" panose="020D0604000000000000"/>
              </a:rPr>
              <a:t>문의사항 페이지로 이동</a:t>
            </a:r>
            <a:endParaRPr lang="en-US" altLang="ko-KR" sz="1400" dirty="0" smtClean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85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76400" y="1380067"/>
            <a:ext cx="4978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0" y="1380067"/>
            <a:ext cx="4600909" cy="3894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384598" y="5677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619059" y="5650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 위치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내 위치를 보여줌 위치설정이 안되어 있을 경우 광명시청 기준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주변 문화재단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내가 선택한 카테고리 문화프로그램을 진행중인 문화재단들을 보여줌 클릭 시 문화재단의 정보를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문화프로그램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내가 선택한 카테고리 문화프로그램들을 거리 순으로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78" y="152400"/>
            <a:ext cx="33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내부 페이지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70934" y="1165562"/>
            <a:ext cx="5392392" cy="202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67" y="1288247"/>
            <a:ext cx="3678932" cy="17462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3" y="2108521"/>
            <a:ext cx="361255" cy="3612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4786" y="2440720"/>
            <a:ext cx="714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현 위치</a:t>
            </a:r>
            <a:endParaRPr lang="ko-KR" altLang="en-US" sz="9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9" y="2014515"/>
            <a:ext cx="341070" cy="34107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41" y="2327783"/>
            <a:ext cx="341070" cy="3410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00" y="1734818"/>
            <a:ext cx="341070" cy="34107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00" y="2451571"/>
            <a:ext cx="341070" cy="34107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61" y="1515881"/>
            <a:ext cx="341070" cy="34107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84867" y="3322624"/>
            <a:ext cx="877427" cy="995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34" y="3338822"/>
            <a:ext cx="852026" cy="9726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32645" y="3321887"/>
            <a:ext cx="303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제목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가족놀이축제</a:t>
            </a:r>
            <a:endParaRPr lang="en-US" altLang="ko-KR" sz="1100" dirty="0" smtClean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2017-07-12 ~ 2017-07-20</a:t>
            </a:r>
          </a:p>
          <a:p>
            <a:r>
              <a:rPr lang="ko-KR" altLang="en-US" sz="1100" dirty="0" smtClean="0"/>
              <a:t>가격 </a:t>
            </a:r>
            <a:r>
              <a:rPr lang="en-US" altLang="ko-KR" sz="1100" dirty="0" smtClean="0"/>
              <a:t>: 8,000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  <a:p>
            <a:r>
              <a:rPr lang="ko-KR" altLang="en-US" sz="1100" dirty="0"/>
              <a:t>장소 </a:t>
            </a:r>
            <a:r>
              <a:rPr lang="en-US" altLang="ko-KR" sz="1100" dirty="0"/>
              <a:t>: </a:t>
            </a:r>
            <a:r>
              <a:rPr lang="ko-KR" altLang="en-US" sz="1100" dirty="0"/>
              <a:t>광명문화원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364" y="3582687"/>
            <a:ext cx="9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2km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1684867" y="4416381"/>
            <a:ext cx="877427" cy="995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32645" y="4415644"/>
            <a:ext cx="3033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제목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빛을 품은 광명여행</a:t>
            </a:r>
            <a:endParaRPr lang="en-US" altLang="ko-KR" sz="1100" dirty="0" smtClean="0"/>
          </a:p>
          <a:p>
            <a:r>
              <a:rPr lang="ko-KR" altLang="en-US" sz="1100" dirty="0" smtClean="0"/>
              <a:t>진행날짜 </a:t>
            </a:r>
            <a:r>
              <a:rPr lang="en-US" altLang="ko-KR" sz="1100" dirty="0" smtClean="0"/>
              <a:t>: 2017-07-18 ~ 2017-08-20</a:t>
            </a:r>
          </a:p>
          <a:p>
            <a:r>
              <a:rPr lang="ko-KR" altLang="en-US" sz="1100" dirty="0" smtClean="0"/>
              <a:t>가격 </a:t>
            </a:r>
            <a:r>
              <a:rPr lang="en-US" altLang="ko-KR" sz="1100" dirty="0" smtClean="0"/>
              <a:t>: 3,000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  <a:p>
            <a:r>
              <a:rPr lang="ko-KR" altLang="en-US" sz="1100" dirty="0"/>
              <a:t>장소 </a:t>
            </a:r>
            <a:r>
              <a:rPr lang="en-US" altLang="ko-KR" sz="1100" dirty="0"/>
              <a:t>: </a:t>
            </a:r>
            <a:r>
              <a:rPr lang="ko-KR" altLang="en-US" sz="1100" dirty="0"/>
              <a:t>풀잎문화센터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13364" y="4676444"/>
            <a:ext cx="9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km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302" y="4440051"/>
            <a:ext cx="854571" cy="9717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51800" y="5020321"/>
            <a:ext cx="656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．</a:t>
            </a:r>
            <a:endParaRPr lang="en-US" altLang="ko-KR" sz="1000" dirty="0" smtClean="0"/>
          </a:p>
          <a:p>
            <a:r>
              <a:rPr lang="ko-KR" altLang="en-US" sz="1000" dirty="0" smtClean="0"/>
              <a:t>．</a:t>
            </a:r>
            <a:endParaRPr lang="en-US" altLang="ko-KR" sz="1000" dirty="0" smtClean="0"/>
          </a:p>
          <a:p>
            <a:r>
              <a:rPr lang="ko-KR" altLang="en-US" sz="1000" dirty="0" smtClean="0"/>
              <a:t>．</a:t>
            </a:r>
            <a:endParaRPr lang="en-US" altLang="ko-KR" sz="1000" dirty="0" smtClean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45360" y="5606932"/>
            <a:ext cx="3900385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3963542" y="203450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4547181" y="190820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1532180" y="323756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4" name="Picture 4" descr="관련 이미지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89491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hape 1374"/>
          <p:cNvSpPr/>
          <p:nvPr/>
        </p:nvSpPr>
        <p:spPr>
          <a:xfrm>
            <a:off x="6881304" y="555474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4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04" y="457237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1239</Words>
  <Application>Microsoft Office PowerPoint</Application>
  <PresentationFormat>와이드스크린</PresentationFormat>
  <Paragraphs>759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나눔고딕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양윤선</dc:creator>
  <cp:lastModifiedBy>박준완</cp:lastModifiedBy>
  <cp:revision>50</cp:revision>
  <dcterms:created xsi:type="dcterms:W3CDTF">2017-07-12T07:05:15Z</dcterms:created>
  <dcterms:modified xsi:type="dcterms:W3CDTF">2017-07-13T02:29:27Z</dcterms:modified>
</cp:coreProperties>
</file>