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6" r:id="rId12"/>
    <p:sldId id="267" r:id="rId13"/>
    <p:sldId id="268" r:id="rId14"/>
    <p:sldId id="272" r:id="rId15"/>
    <p:sldId id="279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10E0A-A5E8-40C4-8491-B40E8ADEDA14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1F85E-E802-4AA7-A18A-D16E303C7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4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1D4BA-4E71-4F9A-9B50-3FBE5C8D67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8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C098-8906-4DAE-A379-092D73490E05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549-9171-45D6-8EA2-23B211DA2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8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C098-8906-4DAE-A379-092D73490E05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549-9171-45D6-8EA2-23B211DA2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1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C098-8906-4DAE-A379-092D73490E05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549-9171-45D6-8EA2-23B211DA2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6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C098-8906-4DAE-A379-092D73490E05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549-9171-45D6-8EA2-23B211DA2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C098-8906-4DAE-A379-092D73490E05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549-9171-45D6-8EA2-23B211DA2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9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C098-8906-4DAE-A379-092D73490E05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549-9171-45D6-8EA2-23B211DA2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6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C098-8906-4DAE-A379-092D73490E05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549-9171-45D6-8EA2-23B211DA2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6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C098-8906-4DAE-A379-092D73490E05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549-9171-45D6-8EA2-23B211DA2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8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C098-8906-4DAE-A379-092D73490E05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549-9171-45D6-8EA2-23B211DA2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C098-8906-4DAE-A379-092D73490E05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549-9171-45D6-8EA2-23B211DA2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5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C098-8906-4DAE-A379-092D73490E05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549-9171-45D6-8EA2-23B211DA2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8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C098-8906-4DAE-A379-092D73490E05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0549-9171-45D6-8EA2-23B211DA2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5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toponetool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oponetool.com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toponetool.com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onetool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http://www.toponetool.com/" TargetMode="Externa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hyperlink" Target="http://www.toponetool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onetool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onetool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://kr.seaicons.com/%EB%8B%AC%EB%A0%A5-%EC%95%84%EC%9D%B4%EC%BD%98-%EC%8B%9C%EA%B0%84-%EB%82%A0%EC%A7%9C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onetool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hyperlink" Target="https://pixabay.com/ko/%EC%A7%80%EB%8F%84-%EC%84%B8%EA%B3%84-%EA%B8%80%EB%A1%9C%EB%B2%8C-%EC%A7%80%EA%B5%AC-%EA%B5%AD%EC%A0%9C-%EC%95%84%EC%9D%B4%EC%BD%98-%EA%B3%A0%EB%A6%BD%EB%90%9C-313570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oponetool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toponetool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oponetool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toponetool.com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oponetoo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oponetoo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8" name="Shape 1374"/>
          <p:cNvSpPr/>
          <p:nvPr/>
        </p:nvSpPr>
        <p:spPr>
          <a:xfrm>
            <a:off x="49691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9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662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374"/>
          <p:cNvSpPr/>
          <p:nvPr/>
        </p:nvSpPr>
        <p:spPr>
          <a:xfrm>
            <a:off x="6164000" y="562776"/>
            <a:ext cx="1602220" cy="25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 주문내역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380735" y="608418"/>
            <a:ext cx="3110041" cy="190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873620" y="567253"/>
            <a:ext cx="235690" cy="2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챗봇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757881" y="1128584"/>
            <a:ext cx="4003589" cy="456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카테고리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151972" y="1098756"/>
            <a:ext cx="2566882" cy="281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랭킹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160739" y="4362174"/>
            <a:ext cx="2611661" cy="129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66915" y="244215"/>
            <a:ext cx="2594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후에는 닉네임</a:t>
            </a:r>
            <a:r>
              <a:rPr lang="en-US" altLang="ko-KR" dirty="0" smtClean="0"/>
              <a:t>/</a:t>
            </a:r>
            <a:r>
              <a:rPr lang="ko-KR" altLang="en-US" dirty="0" smtClean="0"/>
              <a:t>알림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챗봇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비회원 주문 확인 시</a:t>
            </a:r>
            <a:endParaRPr lang="en-US" altLang="ko-KR" dirty="0" smtClean="0"/>
          </a:p>
          <a:p>
            <a:r>
              <a:rPr lang="ko-KR" altLang="en-US" dirty="0" smtClean="0"/>
              <a:t>이름 비밀번호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주문내역 이동</a:t>
            </a:r>
            <a:endParaRPr lang="en-US" altLang="ko-KR" dirty="0" smtClean="0"/>
          </a:p>
        </p:txBody>
      </p:sp>
      <p:sp>
        <p:nvSpPr>
          <p:cNvPr id="17" name="타원 16"/>
          <p:cNvSpPr/>
          <p:nvPr/>
        </p:nvSpPr>
        <p:spPr>
          <a:xfrm>
            <a:off x="2136436" y="567253"/>
            <a:ext cx="235690" cy="2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현위치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144990" y="605255"/>
            <a:ext cx="939183" cy="17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282"/>
          <p:cNvSpPr/>
          <p:nvPr/>
        </p:nvSpPr>
        <p:spPr>
          <a:xfrm>
            <a:off x="384598" y="562776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8" name="Shape 1374"/>
          <p:cNvSpPr/>
          <p:nvPr/>
        </p:nvSpPr>
        <p:spPr>
          <a:xfrm>
            <a:off x="49691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9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4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374"/>
          <p:cNvSpPr/>
          <p:nvPr/>
        </p:nvSpPr>
        <p:spPr>
          <a:xfrm>
            <a:off x="6727109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행사 상세 페이지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26292" y="608418"/>
            <a:ext cx="4352593" cy="17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10249" y="565072"/>
            <a:ext cx="1812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검색 창 하는 게 어때</a:t>
            </a:r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7873620" y="567253"/>
            <a:ext cx="235690" cy="2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챗봇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871788" y="1114426"/>
            <a:ext cx="3171825" cy="61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슬라이드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98046" y="2511713"/>
            <a:ext cx="3171825" cy="61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행사 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761175" y="3392438"/>
            <a:ext cx="3171825" cy="61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49665" y="4391927"/>
            <a:ext cx="1012740" cy="26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53892" y="4447034"/>
            <a:ext cx="1012740" cy="26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79258" y="1847795"/>
            <a:ext cx="268737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페이스북</a:t>
            </a:r>
            <a:r>
              <a:rPr lang="ko-KR" altLang="en-US" dirty="0"/>
              <a:t> 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카톡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92262" y="5089135"/>
            <a:ext cx="3532144" cy="59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탭 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46782" y="1628775"/>
            <a:ext cx="172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예매 클릭 시 매수 선택할 수 있는 팝업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3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완료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예정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내가 완료한 문화 프로그램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예정 문화프로그램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문화프로그램의 내용들을 보여줌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완료한 문화프로그램은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,3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,6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,1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년이상으로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정렬해서 보여준다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7" y="141242"/>
            <a:ext cx="663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</a:t>
            </a:r>
            <a:r>
              <a:rPr lang="en-US" altLang="ko-KR" dirty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안에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979856" y="1519714"/>
            <a:ext cx="1022303" cy="250403"/>
            <a:chOff x="2614637" y="4830181"/>
            <a:chExt cx="1022303" cy="250403"/>
          </a:xfrm>
        </p:grpSpPr>
        <p:grpSp>
          <p:nvGrpSpPr>
            <p:cNvPr id="5" name="그룹 4"/>
            <p:cNvGrpSpPr/>
            <p:nvPr/>
          </p:nvGrpSpPr>
          <p:grpSpPr>
            <a:xfrm>
              <a:off x="2614637" y="4830181"/>
              <a:ext cx="1022303" cy="250403"/>
              <a:chOff x="2614637" y="4830181"/>
              <a:chExt cx="1022303" cy="25040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614637" y="4838648"/>
                <a:ext cx="1022303" cy="2419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개월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63853" y="4830181"/>
                <a:ext cx="170465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" name="이등변 삼각형 8"/>
            <p:cNvSpPr/>
            <p:nvPr/>
          </p:nvSpPr>
          <p:spPr>
            <a:xfrm flipV="1">
              <a:off x="3485585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5411372" y="1519714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1614" y="1519714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예정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00009" y="1519714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6" y="2227435"/>
            <a:ext cx="1048993" cy="14302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55" y="3899548"/>
            <a:ext cx="1048994" cy="143022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871950" y="2206899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71949" y="2227435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나도 </a:t>
            </a:r>
            <a:r>
              <a:rPr lang="en-US" altLang="ko-KR" sz="1200" dirty="0" smtClean="0"/>
              <a:t>G-POP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STAR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2017-06-12 ~ 2017-06-13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3,000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나도 광명시 </a:t>
            </a:r>
            <a:r>
              <a:rPr lang="en-US" altLang="ko-KR" sz="1200" dirty="0" smtClean="0"/>
              <a:t>K –POP STAR!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71950" y="3879012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71949" y="3899548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COMMUNITY ART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2017-06-15 ~ 2017-06-20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6,000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COMMUNITY ART!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79856" y="1767055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9856" y="2018502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79856" y="2271562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년이상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5367716" y="137467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856500" y="137483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pic>
        <p:nvPicPr>
          <p:cNvPr id="31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89491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hape 1374"/>
          <p:cNvSpPr/>
          <p:nvPr/>
        </p:nvSpPr>
        <p:spPr>
          <a:xfrm>
            <a:off x="6881304" y="555474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33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04" y="457237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5874620" y="2505920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3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예매취소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예매한 문화프로그램들을 예매취소 할 수 있다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979856" y="1519714"/>
            <a:ext cx="1022303" cy="250403"/>
            <a:chOff x="2614637" y="4830181"/>
            <a:chExt cx="1022303" cy="250403"/>
          </a:xfrm>
        </p:grpSpPr>
        <p:grpSp>
          <p:nvGrpSpPr>
            <p:cNvPr id="5" name="그룹 4"/>
            <p:cNvGrpSpPr/>
            <p:nvPr/>
          </p:nvGrpSpPr>
          <p:grpSpPr>
            <a:xfrm>
              <a:off x="2614637" y="4830181"/>
              <a:ext cx="1022303" cy="250403"/>
              <a:chOff x="2614637" y="4830181"/>
              <a:chExt cx="1022303" cy="25040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614637" y="4838648"/>
                <a:ext cx="1022303" cy="2419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결제최신순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63853" y="4830181"/>
                <a:ext cx="170465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" name="이등변 삼각형 8"/>
            <p:cNvSpPr/>
            <p:nvPr/>
          </p:nvSpPr>
          <p:spPr>
            <a:xfrm flipV="1">
              <a:off x="3485585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5411372" y="1519714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1614" y="1519714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예정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00009" y="1519714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6" y="2227435"/>
            <a:ext cx="1048993" cy="14302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55" y="3899548"/>
            <a:ext cx="1048994" cy="143022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871950" y="2206899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71949" y="2227435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오리문화제</a:t>
            </a:r>
            <a:endParaRPr lang="en-US" altLang="ko-KR" sz="1200" dirty="0" smtClean="0"/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2017-07-20 ~ 2017-07-23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2,000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문화제를 찾아서</a:t>
            </a:r>
            <a:endParaRPr lang="en-US" altLang="ko-KR" sz="12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2871950" y="3879012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71949" y="3899548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인문학콘서트</a:t>
            </a:r>
            <a:endParaRPr lang="en-US" altLang="ko-KR" sz="1200" dirty="0" smtClean="0"/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2017-07-28 ~ 2017-07-30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7,000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배우자 인문학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979856" y="1767055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행사임박날짜순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655" y="2223721"/>
            <a:ext cx="1064683" cy="15215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110" y="3892487"/>
            <a:ext cx="1083228" cy="143728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341855" y="3256833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341855" y="4922023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890161" y="139939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6192552" y="315619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7378" y="141242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</a:t>
            </a:r>
            <a:r>
              <a:rPr lang="en-US" altLang="ko-KR" dirty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  <a:endParaRPr lang="ko-KR" altLang="en-US" dirty="0"/>
          </a:p>
        </p:txBody>
      </p:sp>
      <p:pic>
        <p:nvPicPr>
          <p:cNvPr id="36" name="Picture 4" descr="관련 이미지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89491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hape 1374"/>
          <p:cNvSpPr/>
          <p:nvPr/>
        </p:nvSpPr>
        <p:spPr>
          <a:xfrm>
            <a:off x="6881304" y="555474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43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04" y="457237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04" y="457237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89491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문화프로그램들은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등록순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행사임박날짜순 으로 보여준다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체크박스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선택하여 한번에 예매 할 수 있다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찜취소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문화프로그램을 취소 할 수 있다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79856" y="1519714"/>
            <a:ext cx="1022303" cy="250403"/>
            <a:chOff x="2614637" y="4830181"/>
            <a:chExt cx="1022303" cy="250403"/>
          </a:xfrm>
        </p:grpSpPr>
        <p:grpSp>
          <p:nvGrpSpPr>
            <p:cNvPr id="5" name="그룹 4"/>
            <p:cNvGrpSpPr/>
            <p:nvPr/>
          </p:nvGrpSpPr>
          <p:grpSpPr>
            <a:xfrm>
              <a:off x="2614637" y="4830181"/>
              <a:ext cx="1022303" cy="250403"/>
              <a:chOff x="2614637" y="4830181"/>
              <a:chExt cx="1022303" cy="25040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614637" y="4838648"/>
                <a:ext cx="1022303" cy="2419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등록순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63853" y="4830181"/>
                <a:ext cx="170465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" name="이등변 삼각형 8"/>
            <p:cNvSpPr/>
            <p:nvPr/>
          </p:nvSpPr>
          <p:spPr>
            <a:xfrm flipV="1">
              <a:off x="3485585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5411372" y="1519714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1614" y="1519714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예정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00009" y="1519714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656" y="2227435"/>
            <a:ext cx="1048993" cy="14302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655" y="3899548"/>
            <a:ext cx="1048994" cy="143022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871950" y="2206899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71949" y="2227435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송년음악회</a:t>
            </a:r>
            <a:endParaRPr lang="en-US" altLang="ko-KR" sz="1200" dirty="0" smtClean="0"/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2017-08-23 ~ 2017-08-23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3,000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음악회</a:t>
            </a:r>
            <a:endParaRPr lang="en-US" altLang="ko-KR" sz="12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2871950" y="3879012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71949" y="3899548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LOVE concert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2017-09-10 ~ 2017-09-30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7,000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콘서트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979856" y="1767055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행사임박날짜순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0655" y="2223721"/>
            <a:ext cx="1064683" cy="15215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2110" y="3892487"/>
            <a:ext cx="1083228" cy="14372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4893" y="2223720"/>
            <a:ext cx="1080445" cy="1521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2110" y="3892486"/>
            <a:ext cx="1091890" cy="143728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23629" y="4403569"/>
            <a:ext cx="207561" cy="20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23629" y="2897723"/>
            <a:ext cx="207561" cy="20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82497" y="5484801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83065" y="5496084"/>
            <a:ext cx="806849" cy="278898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 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49"/>
          <p:cNvSpPr>
            <a:spLocks noChangeArrowheads="1"/>
          </p:cNvSpPr>
          <p:nvPr/>
        </p:nvSpPr>
        <p:spPr bwMode="auto">
          <a:xfrm>
            <a:off x="819750" y="138383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3292802" y="539872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4562790" y="540514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378" y="141242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</a:t>
            </a:r>
            <a:r>
              <a:rPr lang="en-US" altLang="ko-KR" dirty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  <a:endParaRPr lang="ko-KR" altLang="en-US" dirty="0"/>
          </a:p>
        </p:txBody>
      </p:sp>
      <p:sp>
        <p:nvSpPr>
          <p:cNvPr id="47" name="Shape 1374"/>
          <p:cNvSpPr/>
          <p:nvPr/>
        </p:nvSpPr>
        <p:spPr>
          <a:xfrm>
            <a:off x="6881304" y="555474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84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282"/>
          <p:cNvSpPr/>
          <p:nvPr/>
        </p:nvSpPr>
        <p:spPr>
          <a:xfrm>
            <a:off x="384598" y="562776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8" name="Shape 1374"/>
          <p:cNvSpPr/>
          <p:nvPr/>
        </p:nvSpPr>
        <p:spPr>
          <a:xfrm>
            <a:off x="49691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9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4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374"/>
          <p:cNvSpPr/>
          <p:nvPr/>
        </p:nvSpPr>
        <p:spPr>
          <a:xfrm>
            <a:off x="6727109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379" y="152400"/>
            <a:ext cx="415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포인트 페이지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마이페이지에</a:t>
            </a:r>
            <a:r>
              <a:rPr lang="ko-KR" altLang="en-US" dirty="0" smtClean="0"/>
              <a:t> 넣자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26292" y="608418"/>
            <a:ext cx="4352593" cy="17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10249" y="565072"/>
            <a:ext cx="1812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검색 창 하는 게 어때</a:t>
            </a:r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7873620" y="567253"/>
            <a:ext cx="235690" cy="2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챗봇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1200931" y="1223656"/>
            <a:ext cx="1716946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포인트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26292" y="1729236"/>
            <a:ext cx="4700588" cy="407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적립내역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사용내역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5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2"/>
          <p:cNvSpPr/>
          <p:nvPr/>
        </p:nvSpPr>
        <p:spPr>
          <a:xfrm>
            <a:off x="384598" y="562776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6" name="Shape 1374"/>
          <p:cNvSpPr/>
          <p:nvPr/>
        </p:nvSpPr>
        <p:spPr>
          <a:xfrm>
            <a:off x="49691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7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4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74"/>
          <p:cNvSpPr/>
          <p:nvPr/>
        </p:nvSpPr>
        <p:spPr>
          <a:xfrm>
            <a:off x="6727109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379" y="152400"/>
            <a:ext cx="415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기프트</a:t>
            </a:r>
            <a:r>
              <a:rPr lang="ko-KR" altLang="en-US" dirty="0" smtClean="0"/>
              <a:t> 카드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마이페이지에</a:t>
            </a:r>
            <a:r>
              <a:rPr lang="ko-KR" altLang="en-US" dirty="0" smtClean="0"/>
              <a:t> 넣자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26292" y="608418"/>
            <a:ext cx="4352593" cy="17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10249" y="565072"/>
            <a:ext cx="1812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검색 창 하는 게 어때</a:t>
            </a:r>
            <a:endParaRPr lang="ko-KR" altLang="en-US" sz="1050" dirty="0"/>
          </a:p>
        </p:txBody>
      </p:sp>
      <p:sp>
        <p:nvSpPr>
          <p:cNvPr id="12" name="타원 11"/>
          <p:cNvSpPr/>
          <p:nvPr/>
        </p:nvSpPr>
        <p:spPr>
          <a:xfrm>
            <a:off x="7873620" y="567253"/>
            <a:ext cx="235690" cy="2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챗봇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252550" y="1209368"/>
            <a:ext cx="5019664" cy="459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카드 보내기</a:t>
            </a:r>
            <a:r>
              <a:rPr lang="en-US" altLang="ko-KR" dirty="0" smtClean="0"/>
              <a:t>/</a:t>
            </a:r>
          </a:p>
          <a:p>
            <a:pPr algn="ctr"/>
            <a:r>
              <a:rPr lang="ko-KR" altLang="en-US" dirty="0" smtClean="0"/>
              <a:t>카드 보낸 내역</a:t>
            </a:r>
            <a:r>
              <a:rPr lang="en-US" altLang="ko-KR" dirty="0" smtClean="0"/>
              <a:t>/</a:t>
            </a:r>
          </a:p>
          <a:p>
            <a:pPr algn="ctr"/>
            <a:r>
              <a:rPr lang="ko-KR" altLang="en-US" dirty="0" smtClean="0"/>
              <a:t>내가 받은 카드 리스트</a:t>
            </a:r>
            <a:r>
              <a:rPr lang="en-US" altLang="ko-KR" dirty="0" smtClean="0"/>
              <a:t>/</a:t>
            </a:r>
          </a:p>
          <a:p>
            <a:pPr algn="ctr"/>
            <a:r>
              <a:rPr lang="ko-KR" altLang="en-US" dirty="0" smtClean="0"/>
              <a:t>카드 사용내역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27109" y="248602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카드 팝업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78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282"/>
          <p:cNvSpPr/>
          <p:nvPr/>
        </p:nvSpPr>
        <p:spPr>
          <a:xfrm>
            <a:off x="384598" y="562776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8" name="Shape 1374"/>
          <p:cNvSpPr/>
          <p:nvPr/>
        </p:nvSpPr>
        <p:spPr>
          <a:xfrm>
            <a:off x="49691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9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4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374"/>
          <p:cNvSpPr/>
          <p:nvPr/>
        </p:nvSpPr>
        <p:spPr>
          <a:xfrm>
            <a:off x="6727109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379" y="152400"/>
            <a:ext cx="415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26292" y="608418"/>
            <a:ext cx="4352593" cy="17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10249" y="565072"/>
            <a:ext cx="1812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검색 창 하는 게 어때</a:t>
            </a:r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7873620" y="567253"/>
            <a:ext cx="235690" cy="2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챗봇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326292" y="1729236"/>
            <a:ext cx="4700588" cy="407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리스트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8763" y="1243013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최신순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인기순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2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86" y="1042139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24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 확인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1075" y="3064476"/>
            <a:ext cx="316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본인확인을 위해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비밀번호를 입력해주세요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2317508" y="3896498"/>
            <a:ext cx="2652584" cy="3295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112323" y="3904736"/>
            <a:ext cx="541509" cy="3019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  <a:endParaRPr lang="ko-KR" altLang="en-US" sz="1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8097" y="947120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확인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비밀번호가 올바른 경우에만 회원정보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찾기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찾기 페이지로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잘못된 비밀번호를 입력하였을 경우 생성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Rectangle 49"/>
          <p:cNvSpPr>
            <a:spLocks noChangeArrowheads="1"/>
          </p:cNvSpPr>
          <p:nvPr/>
        </p:nvSpPr>
        <p:spPr bwMode="auto">
          <a:xfrm>
            <a:off x="5653832" y="380649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70834" y="4649538"/>
            <a:ext cx="267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잘못된 비밀번호입니다</a:t>
            </a:r>
            <a:r>
              <a:rPr lang="en-US" altLang="ko-KR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!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  <a:p>
            <a:endParaRPr lang="ko-KR" altLang="en-US" sz="1000" dirty="0"/>
          </a:p>
        </p:txBody>
      </p:sp>
      <p:sp>
        <p:nvSpPr>
          <p:cNvPr id="92" name="Rectangle 49"/>
          <p:cNvSpPr>
            <a:spLocks noChangeArrowheads="1"/>
          </p:cNvSpPr>
          <p:nvPr/>
        </p:nvSpPr>
        <p:spPr bwMode="auto">
          <a:xfrm>
            <a:off x="2114387" y="437181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74903" y="4352401"/>
            <a:ext cx="1854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2114387" y="471058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08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86" y="1042139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8097" y="218197"/>
            <a:ext cx="2817999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생년월일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성별의 경우 수정 불가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팝업 창 생성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58427" y="1379012"/>
            <a:ext cx="4594596" cy="4726603"/>
            <a:chOff x="1458427" y="1379012"/>
            <a:chExt cx="4594596" cy="4726603"/>
          </a:xfrm>
        </p:grpSpPr>
        <p:grpSp>
          <p:nvGrpSpPr>
            <p:cNvPr id="18" name="Placeholder Picture"/>
            <p:cNvGrpSpPr>
              <a:grpSpLocks noChangeAspect="1"/>
            </p:cNvGrpSpPr>
            <p:nvPr/>
          </p:nvGrpSpPr>
          <p:grpSpPr bwMode="auto">
            <a:xfrm>
              <a:off x="1814955" y="1811763"/>
              <a:ext cx="1262102" cy="1018230"/>
              <a:chOff x="508000" y="1397000"/>
              <a:chExt cx="1732859" cy="1309029"/>
            </a:xfrm>
          </p:grpSpPr>
          <p:sp>
            <p:nvSpPr>
              <p:cNvPr id="19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0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22" name="Placeholder Picture"/>
            <p:cNvGrpSpPr>
              <a:grpSpLocks noChangeAspect="1"/>
            </p:cNvGrpSpPr>
            <p:nvPr/>
          </p:nvGrpSpPr>
          <p:grpSpPr bwMode="auto">
            <a:xfrm>
              <a:off x="4881985" y="1893307"/>
              <a:ext cx="1171038" cy="892436"/>
              <a:chOff x="570514" y="1497823"/>
              <a:chExt cx="1607829" cy="1147309"/>
            </a:xfrm>
          </p:grpSpPr>
          <p:sp>
            <p:nvSpPr>
              <p:cNvPr id="2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2680115" y="3241860"/>
              <a:ext cx="1606307" cy="2235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gractor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00811" y="3209237"/>
              <a:ext cx="1171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닉네임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12229" y="3523929"/>
              <a:ext cx="1539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이메일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80115" y="3571491"/>
              <a:ext cx="1606307" cy="2235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gractor@naver.com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3486" y="4236724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이름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0115" y="4267351"/>
              <a:ext cx="1606307" cy="2235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홍길동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06990" y="4909341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성별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09116" y="5536046"/>
              <a:ext cx="1539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주소</a:t>
              </a:r>
              <a:endParaRPr lang="ko-KR" altLang="en-US" sz="1400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670277" y="3925024"/>
              <a:ext cx="1007613" cy="252706"/>
            </a:xfrm>
            <a:prstGeom prst="roundRect">
              <a:avLst>
                <a:gd name="adj" fmla="val 7475"/>
              </a:avLst>
            </a:prstGeom>
            <a:solidFill>
              <a:schemeClr val="bg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비밀번호 변경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686138" y="5010823"/>
              <a:ext cx="128627" cy="12862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95456" y="4937321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여성</a:t>
              </a:r>
              <a:endParaRPr lang="ko-KR" altLang="en-US" sz="1200" dirty="0"/>
            </a:p>
          </p:txBody>
        </p:sp>
        <p:sp>
          <p:nvSpPr>
            <p:cNvPr id="56" name="타원 55"/>
            <p:cNvSpPr/>
            <p:nvPr/>
          </p:nvSpPr>
          <p:spPr>
            <a:xfrm>
              <a:off x="3359356" y="5010823"/>
              <a:ext cx="128627" cy="128627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8674" y="4937321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</a:t>
              </a:r>
              <a:r>
                <a:rPr lang="ko-KR" altLang="en-US" sz="1200" dirty="0" smtClean="0"/>
                <a:t>성</a:t>
              </a:r>
              <a:endParaRPr lang="ko-KR" altLang="en-US" sz="12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779700" y="5260278"/>
              <a:ext cx="830539" cy="20758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우편번호검색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766865" y="2873860"/>
              <a:ext cx="401806" cy="19814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변경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77890" y="5575840"/>
              <a:ext cx="2801712" cy="2235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대구광역시 북구 복현동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677890" y="5882073"/>
              <a:ext cx="2801712" cy="2235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영진전문대학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호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91284" y="5225063"/>
              <a:ext cx="1539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우편주소</a:t>
              </a:r>
              <a:endParaRPr lang="ko-KR" altLang="en-US" sz="14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677890" y="5267180"/>
              <a:ext cx="1013269" cy="2235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123-456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93048" y="4578154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생년월일</a:t>
              </a:r>
              <a:endParaRPr lang="ko-KR" altLang="en-US" sz="14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686138" y="4612826"/>
              <a:ext cx="594487" cy="2463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1995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506681" y="4620614"/>
              <a:ext cx="594487" cy="2463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310305" y="4608843"/>
              <a:ext cx="594487" cy="2463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27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49013" y="4588690"/>
              <a:ext cx="417367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</a:t>
              </a:r>
              <a:endParaRPr lang="ko-KR" alt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45431" y="4588690"/>
              <a:ext cx="426990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50861" y="4588690"/>
              <a:ext cx="921208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64493" y="1379012"/>
              <a:ext cx="2485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회원정보</a:t>
              </a:r>
              <a:endParaRPr lang="ko-KR" alt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10794" y="2821372"/>
              <a:ext cx="1171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프로필 사진</a:t>
              </a:r>
              <a:endParaRPr lang="ko-KR" altLang="en-US" sz="1400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2729870" y="5045991"/>
              <a:ext cx="61322" cy="613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ectangle 49"/>
            <p:cNvSpPr>
              <a:spLocks noChangeArrowheads="1"/>
            </p:cNvSpPr>
            <p:nvPr/>
          </p:nvSpPr>
          <p:spPr bwMode="auto">
            <a:xfrm>
              <a:off x="4246651" y="3705033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15" name="Rectangle 49"/>
            <p:cNvSpPr>
              <a:spLocks noChangeArrowheads="1"/>
            </p:cNvSpPr>
            <p:nvPr/>
          </p:nvSpPr>
          <p:spPr bwMode="auto">
            <a:xfrm>
              <a:off x="1458427" y="3958758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157844" y="3312404"/>
            <a:ext cx="2421625" cy="1627137"/>
            <a:chOff x="9157844" y="3958758"/>
            <a:chExt cx="2421625" cy="1627137"/>
          </a:xfrm>
        </p:grpSpPr>
        <p:sp>
          <p:nvSpPr>
            <p:cNvPr id="117" name="직사각형 116"/>
            <p:cNvSpPr/>
            <p:nvPr/>
          </p:nvSpPr>
          <p:spPr>
            <a:xfrm>
              <a:off x="9157844" y="3958758"/>
              <a:ext cx="2421625" cy="1627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9831360" y="5246051"/>
              <a:ext cx="431123" cy="20225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확인</a:t>
              </a:r>
              <a:endParaRPr lang="ko-KR" altLang="en-US" sz="800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0485265" y="5246051"/>
              <a:ext cx="431123" cy="20225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취소</a:t>
              </a:r>
              <a:endParaRPr lang="ko-KR" altLang="en-US" sz="800" dirty="0"/>
            </a:p>
          </p:txBody>
        </p:sp>
        <p:sp>
          <p:nvSpPr>
            <p:cNvPr id="120" name="Text Box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9328962" y="4514664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변경할 비밀번호를 입력하세요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9328962" y="4855508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입력한 비밀번호를 확인해주세요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4233" y="4879525"/>
              <a:ext cx="224286" cy="182232"/>
            </a:xfrm>
            <a:prstGeom prst="rect">
              <a:avLst/>
            </a:prstGeom>
          </p:spPr>
        </p:pic>
        <p:sp>
          <p:nvSpPr>
            <p:cNvPr id="125" name="Text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9328961" y="4148874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현재 비밀번호를 입력하세요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4233" y="4201396"/>
              <a:ext cx="224286" cy="182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9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20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21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86" y="1042139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898" y="670987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58097" y="947120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동반인 삭제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동반인 추가 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새로 입력한 정보로 수정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12424" y="3082093"/>
            <a:ext cx="7761192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595816" y="1498569"/>
            <a:ext cx="4276109" cy="4471013"/>
            <a:chOff x="1595816" y="1498569"/>
            <a:chExt cx="4276109" cy="4471013"/>
          </a:xfrm>
        </p:grpSpPr>
        <p:sp>
          <p:nvSpPr>
            <p:cNvPr id="4" name="TextBox 3"/>
            <p:cNvSpPr txBox="1"/>
            <p:nvPr/>
          </p:nvSpPr>
          <p:spPr>
            <a:xfrm>
              <a:off x="1608385" y="1551683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전화번호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6691" y="1897814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휴대폰번호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13318" y="1584093"/>
              <a:ext cx="594487" cy="2463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87208" y="1584093"/>
              <a:ext cx="594487" cy="2463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123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61098" y="1584093"/>
              <a:ext cx="594487" cy="2463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4567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5097" y="1498569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5633" y="1498569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13318" y="1933213"/>
              <a:ext cx="594487" cy="2463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010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87208" y="1933213"/>
              <a:ext cx="594487" cy="2463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9876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61098" y="1933213"/>
              <a:ext cx="594487" cy="2463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5432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5097" y="1836259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5633" y="1842799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44746" y="1589824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flipV="1">
              <a:off x="3447285" y="1698710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95816" y="2233214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결혼여부</a:t>
              </a:r>
              <a:endParaRPr lang="ko-KR" altLang="en-US" sz="14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3025353" y="2314261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34671" y="2240759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미혼</a:t>
              </a:r>
              <a:endParaRPr lang="ko-KR" altLang="en-US" sz="1200" dirty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3698571" y="2314261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07889" y="2240759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기혼</a:t>
              </a:r>
              <a:endParaRPr lang="ko-KR" alt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604054" y="2570515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직업</a:t>
              </a:r>
              <a:endParaRPr lang="ko-KR" altLang="en-US" sz="14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013318" y="2593896"/>
              <a:ext cx="1022303" cy="24193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학생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862534" y="2591260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이등변 삼각형 79"/>
            <p:cNvSpPr/>
            <p:nvPr/>
          </p:nvSpPr>
          <p:spPr>
            <a:xfrm flipV="1">
              <a:off x="3865073" y="2694315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81125" y="3216759"/>
              <a:ext cx="259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동반인 정보</a:t>
              </a:r>
              <a:endParaRPr lang="ko-KR" alt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16893" y="4267754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나이</a:t>
              </a:r>
              <a:endParaRPr lang="ko-KR" altLang="en-US" sz="14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034657" y="4323157"/>
              <a:ext cx="857012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45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19602" y="3956296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이름</a:t>
              </a:r>
              <a:endParaRPr lang="ko-KR" altLang="en-US" sz="1400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037366" y="4020491"/>
              <a:ext cx="857012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옥영향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02558" y="4584222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성별</a:t>
              </a:r>
              <a:endParaRPr lang="ko-KR" altLang="en-US" sz="1400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3038265" y="4691842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47583" y="4618340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여성</a:t>
              </a:r>
              <a:endParaRPr lang="ko-KR" altLang="en-US" sz="1200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3711483" y="4691842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20801" y="4618340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</a:t>
              </a:r>
              <a:r>
                <a:rPr lang="ko-KR" altLang="en-US" sz="1200" dirty="0" smtClean="0"/>
                <a:t>성</a:t>
              </a:r>
              <a:endParaRPr lang="ko-KR" alt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19602" y="3620498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관계</a:t>
              </a:r>
              <a:endParaRPr lang="ko-KR" altLang="en-US" sz="14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037366" y="3693485"/>
              <a:ext cx="857012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</a:t>
              </a:r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767" y="5068877"/>
              <a:ext cx="304800" cy="304800"/>
            </a:xfrm>
            <a:prstGeom prst="rect">
              <a:avLst/>
            </a:prstGeom>
          </p:spPr>
        </p:pic>
        <p:sp>
          <p:nvSpPr>
            <p:cNvPr id="95" name="모서리가 둥근 직사각형 94"/>
            <p:cNvSpPr/>
            <p:nvPr/>
          </p:nvSpPr>
          <p:spPr>
            <a:xfrm>
              <a:off x="2836197" y="5650435"/>
              <a:ext cx="734551" cy="31914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수정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3980625" y="5663359"/>
              <a:ext cx="730015" cy="3062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3063974" y="2346748"/>
              <a:ext cx="61322" cy="613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3076576" y="4727998"/>
              <a:ext cx="61322" cy="613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5105587" y="4045002"/>
              <a:ext cx="492084" cy="27815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Rectangle 49"/>
            <p:cNvSpPr>
              <a:spLocks noChangeArrowheads="1"/>
            </p:cNvSpPr>
            <p:nvPr/>
          </p:nvSpPr>
          <p:spPr bwMode="auto">
            <a:xfrm>
              <a:off x="4956702" y="3944789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02" name="Rectangle 49"/>
            <p:cNvSpPr>
              <a:spLocks noChangeArrowheads="1"/>
            </p:cNvSpPr>
            <p:nvPr/>
          </p:nvSpPr>
          <p:spPr bwMode="auto">
            <a:xfrm>
              <a:off x="2613714" y="5745558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</a:p>
          </p:txBody>
        </p:sp>
        <p:sp>
          <p:nvSpPr>
            <p:cNvPr id="103" name="Rectangle 49"/>
            <p:cNvSpPr>
              <a:spLocks noChangeArrowheads="1"/>
            </p:cNvSpPr>
            <p:nvPr/>
          </p:nvSpPr>
          <p:spPr bwMode="auto">
            <a:xfrm>
              <a:off x="3421581" y="5127868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9157844" y="4146088"/>
            <a:ext cx="2321169" cy="786244"/>
            <a:chOff x="9157844" y="4462765"/>
            <a:chExt cx="2321169" cy="786244"/>
          </a:xfrm>
        </p:grpSpPr>
        <p:sp>
          <p:nvSpPr>
            <p:cNvPr id="105" name="직사각형 104"/>
            <p:cNvSpPr/>
            <p:nvPr/>
          </p:nvSpPr>
          <p:spPr>
            <a:xfrm>
              <a:off x="9157844" y="4462765"/>
              <a:ext cx="2321169" cy="786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변경된 정보를 저장하시겠습니까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?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9803421" y="4970092"/>
              <a:ext cx="413239" cy="167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확인</a:t>
              </a:r>
              <a:endParaRPr lang="ko-KR" altLang="en-US" sz="800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0430200" y="4970092"/>
              <a:ext cx="413239" cy="167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취소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1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565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6546" y="259646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96456" y="2565845"/>
            <a:ext cx="964858" cy="692951"/>
          </a:xfrm>
          <a:prstGeom prst="round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또는 비밀번호가 틀릴 경우 해당 필드에 빨강색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글자로 알림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회원가입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찾기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찾기 페이지로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완료 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HOME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으로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091" y="2544393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7804" y="2980413"/>
            <a:ext cx="153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96546" y="303525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3823" y="4128616"/>
            <a:ext cx="1651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회원이 아니신가요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지금 바로 가입하세요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4584188" y="3751295"/>
            <a:ext cx="1651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아이디 찾기</a:t>
            </a:r>
            <a:r>
              <a:rPr lang="en-US" altLang="ko-KR" sz="1050" dirty="0" smtClean="0"/>
              <a:t>/</a:t>
            </a:r>
          </a:p>
          <a:p>
            <a:pPr algn="ctr"/>
            <a:r>
              <a:rPr lang="ko-KR" altLang="en-US" sz="1050" dirty="0" smtClean="0"/>
              <a:t>비밀번호 찾기</a:t>
            </a:r>
            <a:endParaRPr lang="en-US" altLang="ko-KR" sz="105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4637" y="3568628"/>
            <a:ext cx="1239084" cy="55998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kumimoji="1"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30" name="Rectangle 49"/>
          <p:cNvSpPr>
            <a:spLocks noChangeArrowheads="1"/>
          </p:cNvSpPr>
          <p:nvPr/>
        </p:nvSpPr>
        <p:spPr bwMode="auto">
          <a:xfrm>
            <a:off x="3317159" y="235093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2413823" y="342370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4635810" y="345717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5196455" y="244312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39091" y="4743450"/>
            <a:ext cx="3196360" cy="53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8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86" y="1042139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등록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8097" y="218197"/>
            <a:ext cx="2817999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24740" y="1427594"/>
            <a:ext cx="248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등록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3108731" y="1939999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9588" y="1907377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제목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529588" y="2550681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기간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3108731" y="2598243"/>
            <a:ext cx="1383273" cy="241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29588" y="3191704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입장료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1657350" y="3901917"/>
            <a:ext cx="4841486" cy="709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6037" y="3510365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설명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529588" y="2859602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관람 시간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566354" y="5804701"/>
            <a:ext cx="1177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Homepage</a:t>
            </a:r>
            <a:endParaRPr lang="ko-KR" alt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529588" y="2235125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카테고리</a:t>
            </a:r>
            <a:endParaRPr lang="ko-KR" alt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529588" y="5488459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문의번호</a:t>
            </a:r>
            <a:endParaRPr lang="ko-KR" altLang="en-US" sz="1400" dirty="0"/>
          </a:p>
        </p:txBody>
      </p:sp>
      <p:sp>
        <p:nvSpPr>
          <p:cNvPr id="149" name="직사각형 148"/>
          <p:cNvSpPr/>
          <p:nvPr/>
        </p:nvSpPr>
        <p:spPr>
          <a:xfrm>
            <a:off x="3108731" y="2283317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카테고리 선택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91444" y="2282309"/>
            <a:ext cx="170465" cy="241936"/>
            <a:chOff x="3862534" y="2591260"/>
            <a:chExt cx="170465" cy="241936"/>
          </a:xfrm>
        </p:grpSpPr>
        <p:sp>
          <p:nvSpPr>
            <p:cNvPr id="150" name="직사각형 149"/>
            <p:cNvSpPr/>
            <p:nvPr/>
          </p:nvSpPr>
          <p:spPr>
            <a:xfrm>
              <a:off x="3862534" y="2591260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이등변 삼각형 150"/>
            <p:cNvSpPr/>
            <p:nvPr/>
          </p:nvSpPr>
          <p:spPr>
            <a:xfrm flipV="1">
              <a:off x="3865073" y="2694315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5122" name="Picture 2" descr="달력 아이콘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52" y="2583081"/>
            <a:ext cx="236144" cy="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/>
          <p:cNvSpPr txBox="1"/>
          <p:nvPr/>
        </p:nvSpPr>
        <p:spPr>
          <a:xfrm>
            <a:off x="4801426" y="2560803"/>
            <a:ext cx="541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156" name="직사각형 155"/>
          <p:cNvSpPr/>
          <p:nvPr/>
        </p:nvSpPr>
        <p:spPr>
          <a:xfrm>
            <a:off x="3108731" y="2888733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108731" y="3208816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124685" y="2598243"/>
            <a:ext cx="1383273" cy="241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0" name="Picture 2" descr="달력 아이콘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06" y="2583081"/>
            <a:ext cx="236144" cy="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직사각형 165"/>
          <p:cNvSpPr/>
          <p:nvPr/>
        </p:nvSpPr>
        <p:spPr>
          <a:xfrm>
            <a:off x="3108731" y="5513030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882621" y="5513030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4656511" y="5513030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670510" y="5364306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4441046" y="5387138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71" name="직사각형 170"/>
          <p:cNvSpPr/>
          <p:nvPr/>
        </p:nvSpPr>
        <p:spPr>
          <a:xfrm>
            <a:off x="3108731" y="5849276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57350" y="5060700"/>
            <a:ext cx="4841486" cy="352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46037" y="4669148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할인 정보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15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8"/>
            <a:ext cx="7809436" cy="572185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86" y="1042139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등록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838911" y="756552"/>
            <a:ext cx="3223049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장소 검색 시 지도에서  검색된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중에서 원하는 장소를 선택하면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장소로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지정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위도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경도 등 해당 장소의 정보 제공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4" name="Rectangle 49"/>
          <p:cNvSpPr>
            <a:spLocks noChangeArrowheads="1"/>
          </p:cNvSpPr>
          <p:nvPr/>
        </p:nvSpPr>
        <p:spPr bwMode="auto">
          <a:xfrm>
            <a:off x="9097657" y="315286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63777" y="1378567"/>
            <a:ext cx="5462239" cy="5237658"/>
            <a:chOff x="1163777" y="1378567"/>
            <a:chExt cx="5462239" cy="5237658"/>
          </a:xfrm>
        </p:grpSpPr>
        <p:sp>
          <p:nvSpPr>
            <p:cNvPr id="62" name="TextBox 61"/>
            <p:cNvSpPr txBox="1"/>
            <p:nvPr/>
          </p:nvSpPr>
          <p:spPr>
            <a:xfrm>
              <a:off x="1529588" y="1378567"/>
              <a:ext cx="1171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대표이미지</a:t>
              </a:r>
              <a:endParaRPr lang="ko-KR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29588" y="4184845"/>
              <a:ext cx="1539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행사 장소</a:t>
              </a:r>
              <a:endParaRPr lang="ko-KR" altLang="en-US" sz="1400" dirty="0"/>
            </a:p>
          </p:txBody>
        </p:sp>
        <p:grpSp>
          <p:nvGrpSpPr>
            <p:cNvPr id="38" name="Placeholder Picture"/>
            <p:cNvGrpSpPr>
              <a:grpSpLocks noChangeAspect="1"/>
            </p:cNvGrpSpPr>
            <p:nvPr/>
          </p:nvGrpSpPr>
          <p:grpSpPr bwMode="auto">
            <a:xfrm>
              <a:off x="1604663" y="1721513"/>
              <a:ext cx="1504068" cy="1213442"/>
              <a:chOff x="508000" y="1397000"/>
              <a:chExt cx="1732859" cy="1309029"/>
            </a:xfrm>
          </p:grpSpPr>
          <p:sp>
            <p:nvSpPr>
              <p:cNvPr id="39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2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3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45" name="Placeholder Picture"/>
            <p:cNvGrpSpPr>
              <a:grpSpLocks noChangeAspect="1"/>
            </p:cNvGrpSpPr>
            <p:nvPr/>
          </p:nvGrpSpPr>
          <p:grpSpPr bwMode="auto">
            <a:xfrm>
              <a:off x="1599456" y="3332866"/>
              <a:ext cx="964764" cy="778346"/>
              <a:chOff x="508000" y="1397000"/>
              <a:chExt cx="1732859" cy="1309029"/>
            </a:xfrm>
          </p:grpSpPr>
          <p:sp>
            <p:nvSpPr>
              <p:cNvPr id="46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49" name="Placeholder Picture"/>
            <p:cNvGrpSpPr>
              <a:grpSpLocks noChangeAspect="1"/>
            </p:cNvGrpSpPr>
            <p:nvPr/>
          </p:nvGrpSpPr>
          <p:grpSpPr bwMode="auto">
            <a:xfrm>
              <a:off x="2792430" y="3332866"/>
              <a:ext cx="964764" cy="778346"/>
              <a:chOff x="508000" y="1397000"/>
              <a:chExt cx="1732859" cy="1309029"/>
            </a:xfrm>
          </p:grpSpPr>
          <p:sp>
            <p:nvSpPr>
              <p:cNvPr id="5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53" name="Placeholder Picture"/>
            <p:cNvGrpSpPr>
              <a:grpSpLocks noChangeAspect="1"/>
            </p:cNvGrpSpPr>
            <p:nvPr/>
          </p:nvGrpSpPr>
          <p:grpSpPr bwMode="auto">
            <a:xfrm>
              <a:off x="4001728" y="3332866"/>
              <a:ext cx="964764" cy="778346"/>
              <a:chOff x="508000" y="1397000"/>
              <a:chExt cx="1732859" cy="1309029"/>
            </a:xfrm>
          </p:grpSpPr>
          <p:sp>
            <p:nvSpPr>
              <p:cNvPr id="54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5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6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58" name="Placeholder Picture"/>
            <p:cNvGrpSpPr>
              <a:grpSpLocks noChangeAspect="1"/>
            </p:cNvGrpSpPr>
            <p:nvPr/>
          </p:nvGrpSpPr>
          <p:grpSpPr bwMode="auto">
            <a:xfrm>
              <a:off x="5223610" y="3332866"/>
              <a:ext cx="964764" cy="778346"/>
              <a:chOff x="508000" y="1397000"/>
              <a:chExt cx="1732859" cy="1309029"/>
            </a:xfrm>
          </p:grpSpPr>
          <p:sp>
            <p:nvSpPr>
              <p:cNvPr id="59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4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2653629" y="1409153"/>
              <a:ext cx="556546" cy="246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29588" y="2956946"/>
              <a:ext cx="1171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상세정보</a:t>
              </a:r>
              <a:endParaRPr lang="ko-KR" altLang="en-US" sz="14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653629" y="2999154"/>
              <a:ext cx="556546" cy="246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Picture 2" descr="지도아이콘에 대한 이미지 검색결과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795" y="4590945"/>
              <a:ext cx="4871961" cy="156248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4" name="그룹 73"/>
            <p:cNvGrpSpPr/>
            <p:nvPr/>
          </p:nvGrpSpPr>
          <p:grpSpPr>
            <a:xfrm>
              <a:off x="3236221" y="4925086"/>
              <a:ext cx="137818" cy="159370"/>
              <a:chOff x="3980802" y="2005713"/>
              <a:chExt cx="406561" cy="588018"/>
            </a:xfrm>
          </p:grpSpPr>
          <p:sp>
            <p:nvSpPr>
              <p:cNvPr id="75" name="이등변 삼각형 74"/>
              <p:cNvSpPr/>
              <p:nvPr/>
            </p:nvSpPr>
            <p:spPr>
              <a:xfrm flipV="1">
                <a:off x="3980802" y="2066192"/>
                <a:ext cx="406560" cy="5275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3980803" y="2005713"/>
                <a:ext cx="406560" cy="995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모서리가 둥근 직사각형 77"/>
            <p:cNvSpPr/>
            <p:nvPr/>
          </p:nvSpPr>
          <p:spPr>
            <a:xfrm>
              <a:off x="3092049" y="6297078"/>
              <a:ext cx="734551" cy="31914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등록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4236477" y="6310002"/>
              <a:ext cx="730015" cy="3062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 flipH="1">
              <a:off x="1163777" y="3544168"/>
              <a:ext cx="117260" cy="355742"/>
              <a:chOff x="5600700" y="1930934"/>
              <a:chExt cx="237392" cy="606376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5600700" y="1930934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H="1">
                <a:off x="5600700" y="2233768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/>
            <p:cNvGrpSpPr/>
            <p:nvPr/>
          </p:nvGrpSpPr>
          <p:grpSpPr>
            <a:xfrm>
              <a:off x="6508756" y="3464104"/>
              <a:ext cx="117260" cy="355742"/>
              <a:chOff x="5600700" y="1930934"/>
              <a:chExt cx="237392" cy="606376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5600700" y="1930934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>
                <a:off x="5600700" y="2233768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직사각형 91"/>
            <p:cNvSpPr/>
            <p:nvPr/>
          </p:nvSpPr>
          <p:spPr>
            <a:xfrm>
              <a:off x="3108731" y="4229101"/>
              <a:ext cx="2742992" cy="247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Rectangle 49"/>
            <p:cNvSpPr>
              <a:spLocks noChangeArrowheads="1"/>
            </p:cNvSpPr>
            <p:nvPr/>
          </p:nvSpPr>
          <p:spPr bwMode="auto">
            <a:xfrm>
              <a:off x="2816398" y="4254373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01" name="Rectangle 49"/>
            <p:cNvSpPr>
              <a:spLocks noChangeArrowheads="1"/>
            </p:cNvSpPr>
            <p:nvPr/>
          </p:nvSpPr>
          <p:spPr bwMode="auto">
            <a:xfrm>
              <a:off x="2946713" y="4905125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5953646" y="4249545"/>
              <a:ext cx="455148" cy="19775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3511613" y="5059974"/>
              <a:ext cx="137818" cy="159370"/>
              <a:chOff x="3980802" y="2005713"/>
              <a:chExt cx="406561" cy="588018"/>
            </a:xfrm>
          </p:grpSpPr>
          <p:sp>
            <p:nvSpPr>
              <p:cNvPr id="106" name="이등변 삼각형 105"/>
              <p:cNvSpPr/>
              <p:nvPr/>
            </p:nvSpPr>
            <p:spPr>
              <a:xfrm flipV="1">
                <a:off x="3980802" y="2066192"/>
                <a:ext cx="406560" cy="5275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3980803" y="2005713"/>
                <a:ext cx="406560" cy="995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25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375988" y="56632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3976" y="113020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81554" y="538975"/>
            <a:ext cx="3037558" cy="5446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회원이메일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 버튼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클릭시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이메일인증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팝업창뜸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다음페이지에 계속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5460" y="1097579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회원이메일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18855" y="1412271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463976" y="1459833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8986" y="2075423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454764" y="2056720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1263" y="2393158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성별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932497" y="3493439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주소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583286" y="4097794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055" y="4398129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휴대폰번호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77405" y="1122655"/>
            <a:ext cx="332226" cy="23886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016" y="1122655"/>
            <a:ext cx="1504950" cy="2069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59" y="1434427"/>
            <a:ext cx="1819275" cy="24894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71957" y="1698332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3463976" y="174433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404" y="1754147"/>
            <a:ext cx="1743075" cy="2179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59" y="2046431"/>
            <a:ext cx="904875" cy="26394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3577638" y="2494640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86956" y="2421138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여성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4250856" y="2494640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360174" y="2421138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남</a:t>
            </a:r>
            <a:r>
              <a:rPr lang="ko-KR" altLang="en-US" sz="1200" dirty="0" smtClean="0"/>
              <a:t>성</a:t>
            </a:r>
            <a:endParaRPr lang="ko-KR" altLang="en-US" sz="12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605062" y="3258452"/>
            <a:ext cx="830539" cy="20758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우편번호검색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2796" y="2939484"/>
            <a:ext cx="105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닉네임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3503252" y="2987186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3252" y="3533233"/>
            <a:ext cx="2801712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3252" y="3839466"/>
            <a:ext cx="2801712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503252" y="413020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77142" y="413020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51032" y="413020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65031" y="404468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35567" y="404468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3503252" y="446789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77142" y="446789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51032" y="446789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65031" y="438237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835567" y="4405202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609187" y="3223237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우편주소</a:t>
            </a:r>
            <a:endParaRPr lang="ko-KR" altLang="en-US" sz="1400" dirty="0"/>
          </a:p>
        </p:txBody>
      </p:sp>
      <p:sp>
        <p:nvSpPr>
          <p:cNvPr id="94" name="직사각형 93"/>
          <p:cNvSpPr/>
          <p:nvPr/>
        </p:nvSpPr>
        <p:spPr>
          <a:xfrm>
            <a:off x="3503252" y="3265354"/>
            <a:ext cx="1013269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74101" y="779536"/>
            <a:ext cx="248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594788" y="2656780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생년월일</a:t>
            </a:r>
            <a:endParaRPr lang="ko-KR" altLang="en-US" sz="1400" dirty="0"/>
          </a:p>
        </p:txBody>
      </p:sp>
      <p:sp>
        <p:nvSpPr>
          <p:cNvPr id="103" name="Rectangle 49"/>
          <p:cNvSpPr>
            <a:spLocks noChangeArrowheads="1"/>
          </p:cNvSpPr>
          <p:nvPr/>
        </p:nvSpPr>
        <p:spPr bwMode="auto">
          <a:xfrm>
            <a:off x="5072088" y="95136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71" name="Picture 4" descr="관련 이미지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89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503252" y="2698137"/>
            <a:ext cx="1547780" cy="24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5191159" y="2809103"/>
            <a:ext cx="24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509631" y="2656780"/>
            <a:ext cx="362385" cy="282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**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09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375988" y="56632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8881554" y="538975"/>
            <a:ext cx="3037558" cy="5446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동반자 정보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동반자의 정보를 적는 칸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관계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성별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나이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를 작성한다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.+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버튼을 눌러 계속 추가 할 수 있다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가입하기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가입완료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취소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가입하기 취소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24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동반자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5128" y="924037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휴대폰번호</a:t>
            </a:r>
            <a:endParaRPr lang="ko-KR" altLang="en-US" sz="1400" dirty="0"/>
          </a:p>
        </p:txBody>
      </p:sp>
      <p:sp>
        <p:nvSpPr>
          <p:cNvPr id="75" name="직사각형 74"/>
          <p:cNvSpPr/>
          <p:nvPr/>
        </p:nvSpPr>
        <p:spPr>
          <a:xfrm>
            <a:off x="3867325" y="993802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41215" y="993802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15105" y="993802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29104" y="908278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199640" y="93111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8773" y="2760021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동반</a:t>
            </a:r>
            <a:r>
              <a:rPr lang="ko-KR" altLang="en-US" sz="1200" dirty="0"/>
              <a:t>인</a:t>
            </a:r>
            <a:r>
              <a:rPr lang="ko-KR" altLang="en-US" sz="1200" dirty="0" smtClean="0"/>
              <a:t> 정보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372519" y="4110564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나이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3898869" y="4151037"/>
            <a:ext cx="857012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74838" y="3482909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95" name="직사각형 94"/>
          <p:cNvSpPr/>
          <p:nvPr/>
        </p:nvSpPr>
        <p:spPr>
          <a:xfrm>
            <a:off x="3901188" y="3523382"/>
            <a:ext cx="857012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57794" y="3802963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성별</a:t>
            </a:r>
            <a:endParaRPr lang="ko-KR" altLang="en-US" sz="1400" dirty="0"/>
          </a:p>
        </p:txBody>
      </p:sp>
      <p:sp>
        <p:nvSpPr>
          <p:cNvPr id="97" name="타원 96"/>
          <p:cNvSpPr/>
          <p:nvPr/>
        </p:nvSpPr>
        <p:spPr>
          <a:xfrm>
            <a:off x="3974169" y="3904445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4083487" y="3830943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여성</a:t>
            </a:r>
            <a:endParaRPr lang="ko-KR" altLang="en-US" sz="1200" dirty="0"/>
          </a:p>
        </p:txBody>
      </p:sp>
      <p:sp>
        <p:nvSpPr>
          <p:cNvPr id="99" name="타원 98"/>
          <p:cNvSpPr/>
          <p:nvPr/>
        </p:nvSpPr>
        <p:spPr>
          <a:xfrm>
            <a:off x="4647387" y="3904445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756705" y="3830943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남</a:t>
            </a:r>
            <a:r>
              <a:rPr lang="ko-KR" altLang="en-US" sz="1200" dirty="0" smtClean="0"/>
              <a:t>성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374838" y="3147111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관계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3893813" y="3165463"/>
            <a:ext cx="3834341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입력이 아니라 체크 또는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드롭다운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30" y="4545517"/>
            <a:ext cx="304800" cy="304800"/>
          </a:xfrm>
          <a:prstGeom prst="rect">
            <a:avLst/>
          </a:prstGeom>
        </p:spPr>
      </p:pic>
      <p:sp>
        <p:nvSpPr>
          <p:cNvPr id="104" name="모서리가 둥근 직사각형 103"/>
          <p:cNvSpPr/>
          <p:nvPr/>
        </p:nvSpPr>
        <p:spPr>
          <a:xfrm>
            <a:off x="3637402" y="5091053"/>
            <a:ext cx="791702" cy="31914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가입하기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603984" y="5103977"/>
            <a:ext cx="730015" cy="306223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3811494" y="270307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07" name="Rectangle 49"/>
          <p:cNvSpPr>
            <a:spLocks noChangeArrowheads="1"/>
          </p:cNvSpPr>
          <p:nvPr/>
        </p:nvSpPr>
        <p:spPr bwMode="auto">
          <a:xfrm>
            <a:off x="3479364" y="499927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4551922" y="502910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pic>
        <p:nvPicPr>
          <p:cNvPr id="49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7512" y="2059916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14835" y="2037438"/>
            <a:ext cx="13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추천인 </a:t>
            </a:r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22559" y="2074491"/>
            <a:ext cx="556546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7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614637" y="2369762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75988" y="56632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53751" y="107995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81554" y="538975"/>
            <a:ext cx="3037558" cy="5446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인증번호를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받은뒤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받은 번호를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입력후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인증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시간이 지나면 창이 꺼짐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재발송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메일로 인증번호를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재발송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시켜줌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인증 완료 초록색글자로 인증확인 알려줌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2691" y="1047029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회원이메일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08630" y="1362021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053751" y="1409583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8" y="152400"/>
            <a:ext cx="24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인증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38761" y="2016706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096851" y="204037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51038" y="2334441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성별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6096" y="3027673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주소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6885" y="3632028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654" y="3932363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휴대폰번호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67179" y="1072405"/>
            <a:ext cx="338221" cy="23886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91" y="1072405"/>
            <a:ext cx="1504950" cy="2069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34" y="1384177"/>
            <a:ext cx="1819275" cy="24894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1732" y="1648082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3053751" y="169408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179" y="1703897"/>
            <a:ext cx="1743075" cy="2179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934" y="1987714"/>
            <a:ext cx="904875" cy="26394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3167413" y="2435923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731" y="2362421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여성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3840631" y="2435923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49949" y="2362421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남</a:t>
            </a:r>
            <a:r>
              <a:rPr lang="ko-KR" altLang="en-US" sz="1200" dirty="0" smtClean="0"/>
              <a:t>성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3111619" y="435151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21049" y="4329985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프로필사진</a:t>
            </a:r>
            <a:endParaRPr lang="ko-KR" altLang="en-US" sz="1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25047" y="4343965"/>
            <a:ext cx="655990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1619" y="465774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68942" y="4635267"/>
            <a:ext cx="13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안면인식사진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825047" y="4650198"/>
            <a:ext cx="655990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6395" y="2702327"/>
            <a:ext cx="105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닉네임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3096851" y="275002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96851" y="3067467"/>
            <a:ext cx="2801712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096851" y="3373700"/>
            <a:ext cx="2801712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96851" y="3664438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70741" y="3664438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44631" y="3664438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58630" y="3578914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429166" y="3578914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3096851" y="4002128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70741" y="4002128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44631" y="4002128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58630" y="3916604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429166" y="3939436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244788" y="4937637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결혼여부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3178299" y="5016170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287617" y="4942668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미혼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3851517" y="5016170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960835" y="4942668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기혼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570501" y="5197366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직업</a:t>
            </a:r>
            <a:endParaRPr lang="ko-KR" altLang="en-US" sz="1400" dirty="0"/>
          </a:p>
        </p:txBody>
      </p:sp>
      <p:sp>
        <p:nvSpPr>
          <p:cNvPr id="87" name="직사각형 86"/>
          <p:cNvSpPr/>
          <p:nvPr/>
        </p:nvSpPr>
        <p:spPr>
          <a:xfrm>
            <a:off x="3111619" y="5232922"/>
            <a:ext cx="1022303" cy="241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기타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60835" y="5224455"/>
            <a:ext cx="170465" cy="2419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flipV="1">
            <a:off x="3963374" y="5333341"/>
            <a:ext cx="164989" cy="843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>
            <a:off x="2021049" y="5659670"/>
            <a:ext cx="448920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691338" y="5678013"/>
            <a:ext cx="331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동반인 정보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896008" y="1207702"/>
            <a:ext cx="3065236" cy="4044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2637" y="2327928"/>
            <a:ext cx="287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이메일로</a:t>
            </a:r>
            <a:r>
              <a:rPr lang="ko-KR" altLang="en-US" sz="1050" dirty="0" smtClean="0"/>
              <a:t> 받으신 인증번호를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4053" y="2728529"/>
            <a:ext cx="2707529" cy="1026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91639" y="3037115"/>
            <a:ext cx="941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인증번호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786201" y="3067467"/>
            <a:ext cx="139848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225963" y="3069835"/>
            <a:ext cx="459846" cy="22851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재발송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995312" y="3831899"/>
            <a:ext cx="459846" cy="22851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561519" y="3831899"/>
            <a:ext cx="459846" cy="228515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9266" y="3336795"/>
            <a:ext cx="22773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해당시간이 지나면 창이 꺼집니다</a:t>
            </a:r>
            <a:r>
              <a:rPr lang="en-US" altLang="ko-KR" sz="700" dirty="0" smtClean="0"/>
              <a:t>. 03:00</a:t>
            </a:r>
            <a:endParaRPr lang="ko-KR" altLang="en-US" sz="700" dirty="0"/>
          </a:p>
        </p:txBody>
      </p:sp>
      <p:sp>
        <p:nvSpPr>
          <p:cNvPr id="92" name="Rectangle 49"/>
          <p:cNvSpPr>
            <a:spLocks noChangeArrowheads="1"/>
          </p:cNvSpPr>
          <p:nvPr/>
        </p:nvSpPr>
        <p:spPr bwMode="auto">
          <a:xfrm>
            <a:off x="3710135" y="286616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93" name="Rectangle 49"/>
          <p:cNvSpPr>
            <a:spLocks noChangeArrowheads="1"/>
          </p:cNvSpPr>
          <p:nvPr/>
        </p:nvSpPr>
        <p:spPr bwMode="auto">
          <a:xfrm>
            <a:off x="5157376" y="290716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3888951" y="371319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5" name="Picture 4" descr="관련 이미지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97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6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375988" y="56632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3976" y="113020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db03025@naver.com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81554" y="538975"/>
            <a:ext cx="3037558" cy="5446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인증완료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인증후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완료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5460" y="1097579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회원이메일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18855" y="1412271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463976" y="1459833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8986" y="2075423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454764" y="2056720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1263" y="2393158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성별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932497" y="3493439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주소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583286" y="4097794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055" y="4398129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휴대폰번호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77405" y="1122655"/>
            <a:ext cx="332226" cy="23886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59" y="1434427"/>
            <a:ext cx="1819275" cy="24894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71957" y="1698332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3463976" y="174433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04" y="1754147"/>
            <a:ext cx="1743075" cy="2179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59" y="2046431"/>
            <a:ext cx="904875" cy="26394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3577638" y="2494640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86956" y="2421138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여성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4250856" y="2494640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360174" y="2421138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남</a:t>
            </a:r>
            <a:r>
              <a:rPr lang="ko-KR" altLang="en-US" sz="1200" dirty="0" smtClean="0"/>
              <a:t>성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3518020" y="4817278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27450" y="4795751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프로필사진</a:t>
            </a:r>
            <a:endParaRPr lang="ko-KR" altLang="en-US" sz="1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605062" y="3258452"/>
            <a:ext cx="830539" cy="20758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우편번호검색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18020" y="5123511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75343" y="5101033"/>
            <a:ext cx="13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안면인식사진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31448" y="5115964"/>
            <a:ext cx="556546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2796" y="2939484"/>
            <a:ext cx="105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닉네임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3503252" y="2987186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3252" y="3533233"/>
            <a:ext cx="2801712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3252" y="3839466"/>
            <a:ext cx="2801712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503252" y="413020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77142" y="413020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51032" y="413020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65031" y="404468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35567" y="404468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3503252" y="446789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77142" y="446789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51032" y="446789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65031" y="438237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835567" y="4405202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51189" y="5403403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결혼여부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3584700" y="5481936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694018" y="5408434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미혼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4257918" y="5481936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367236" y="5408434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기혼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976902" y="5663132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직업</a:t>
            </a:r>
            <a:endParaRPr lang="ko-KR" altLang="en-US" sz="1400" dirty="0"/>
          </a:p>
        </p:txBody>
      </p:sp>
      <p:sp>
        <p:nvSpPr>
          <p:cNvPr id="87" name="직사각형 86"/>
          <p:cNvSpPr/>
          <p:nvPr/>
        </p:nvSpPr>
        <p:spPr>
          <a:xfrm>
            <a:off x="3518020" y="5698688"/>
            <a:ext cx="1022303" cy="241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기타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367236" y="5690221"/>
            <a:ext cx="170465" cy="2419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flipV="1">
            <a:off x="4369775" y="5799107"/>
            <a:ext cx="164989" cy="843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609187" y="3223237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우편주소</a:t>
            </a:r>
            <a:endParaRPr lang="ko-KR" altLang="en-US" sz="1400" dirty="0"/>
          </a:p>
        </p:txBody>
      </p:sp>
      <p:sp>
        <p:nvSpPr>
          <p:cNvPr id="94" name="직사각형 93"/>
          <p:cNvSpPr/>
          <p:nvPr/>
        </p:nvSpPr>
        <p:spPr>
          <a:xfrm>
            <a:off x="3503252" y="3265354"/>
            <a:ext cx="1013269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74101" y="779536"/>
            <a:ext cx="248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103" name="Rectangle 49"/>
          <p:cNvSpPr>
            <a:spLocks noChangeArrowheads="1"/>
          </p:cNvSpPr>
          <p:nvPr/>
        </p:nvSpPr>
        <p:spPr bwMode="auto">
          <a:xfrm>
            <a:off x="5494839" y="95828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0729" y="1122804"/>
            <a:ext cx="2015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6"/>
                </a:solidFill>
              </a:rPr>
              <a:t>인증이 완료되었습니다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71" name="Picture 4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89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594788" y="2656780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생년월일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3503252" y="2698137"/>
            <a:ext cx="1547780" cy="24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5191159" y="2809103"/>
            <a:ext cx="24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5509631" y="2656780"/>
            <a:ext cx="362385" cy="282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**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40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6546" y="259646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비밀번호찾기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생년월일으로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본인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확인후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비밀번호 변경 페이지로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4457" y="2542985"/>
            <a:ext cx="946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91072" y="2963047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496546" y="303525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4513" y="1090917"/>
            <a:ext cx="277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비밀번호찾기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97830" y="4098829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598398" y="4110112"/>
            <a:ext cx="806849" cy="278898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49"/>
          <p:cNvSpPr>
            <a:spLocks noChangeArrowheads="1"/>
          </p:cNvSpPr>
          <p:nvPr/>
        </p:nvSpPr>
        <p:spPr bwMode="auto">
          <a:xfrm>
            <a:off x="3360260" y="329475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28" name="Picture 4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35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602162" y="3460567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생년월일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510626" y="3501924"/>
            <a:ext cx="1547780" cy="24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5198533" y="3612890"/>
            <a:ext cx="24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517005" y="3460567"/>
            <a:ext cx="362385" cy="282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**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91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6546" y="259646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새로운 비밀번호 설정 후 변경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0038" y="2532225"/>
            <a:ext cx="15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이름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4513" y="1090917"/>
            <a:ext cx="277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65315" y="3514624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65883" y="3525907"/>
            <a:ext cx="806849" cy="278898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2975620" y="338855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20" name="Picture 4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23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462053" y="3040238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생년월일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3370517" y="3081595"/>
            <a:ext cx="1547780" cy="24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058424" y="3192561"/>
            <a:ext cx="24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376896" y="3040238"/>
            <a:ext cx="362385" cy="282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**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73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282"/>
          <p:cNvSpPr/>
          <p:nvPr/>
        </p:nvSpPr>
        <p:spPr>
          <a:xfrm>
            <a:off x="384598" y="562776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8" name="Shape 1374"/>
          <p:cNvSpPr/>
          <p:nvPr/>
        </p:nvSpPr>
        <p:spPr>
          <a:xfrm>
            <a:off x="49691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9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4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374"/>
          <p:cNvSpPr/>
          <p:nvPr/>
        </p:nvSpPr>
        <p:spPr>
          <a:xfrm>
            <a:off x="6727109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내부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26292" y="608418"/>
            <a:ext cx="4352593" cy="17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10249" y="565072"/>
            <a:ext cx="1812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검색 창 하는 게 어때</a:t>
            </a:r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7873620" y="567253"/>
            <a:ext cx="235690" cy="2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챗봇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1172231" y="1889123"/>
            <a:ext cx="4975654" cy="395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algn="ctr"/>
            <a:r>
              <a:rPr lang="en-US" altLang="ko-KR" dirty="0"/>
              <a:t>/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더보기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77016" y="1285103"/>
            <a:ext cx="227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랭킹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거리 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8926" y="1385884"/>
            <a:ext cx="227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 </a:t>
            </a:r>
            <a:r>
              <a:rPr lang="en-US" altLang="ko-KR" dirty="0" smtClean="0"/>
              <a:t>show hide</a:t>
            </a:r>
            <a:r>
              <a:rPr lang="ko-KR" altLang="en-US" dirty="0" smtClean="0"/>
              <a:t>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8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978</Words>
  <Application>Microsoft Office PowerPoint</Application>
  <PresentationFormat>와이드스크린</PresentationFormat>
  <Paragraphs>637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나눔고딕 ExtraBold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양윤선</dc:creator>
  <cp:lastModifiedBy>양윤선</cp:lastModifiedBy>
  <cp:revision>12</cp:revision>
  <dcterms:created xsi:type="dcterms:W3CDTF">2017-07-17T08:25:59Z</dcterms:created>
  <dcterms:modified xsi:type="dcterms:W3CDTF">2017-07-17T15:06:38Z</dcterms:modified>
</cp:coreProperties>
</file>