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5" r:id="rId2"/>
    <p:sldId id="266" r:id="rId3"/>
    <p:sldId id="278" r:id="rId4"/>
    <p:sldId id="267" r:id="rId5"/>
    <p:sldId id="268" r:id="rId6"/>
    <p:sldId id="269" r:id="rId7"/>
    <p:sldId id="270" r:id="rId8"/>
    <p:sldId id="272" r:id="rId9"/>
    <p:sldId id="271" r:id="rId10"/>
    <p:sldId id="279" r:id="rId11"/>
    <p:sldId id="273" r:id="rId12"/>
    <p:sldId id="274" r:id="rId13"/>
    <p:sldId id="256" r:id="rId14"/>
    <p:sldId id="259" r:id="rId15"/>
    <p:sldId id="275" r:id="rId16"/>
    <p:sldId id="276" r:id="rId17"/>
    <p:sldId id="277" r:id="rId18"/>
    <p:sldId id="263" r:id="rId19"/>
    <p:sldId id="258" r:id="rId20"/>
    <p:sldId id="260" r:id="rId21"/>
    <p:sldId id="261" r:id="rId22"/>
    <p:sldId id="262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3750E-DBE3-47B2-86CE-0D6DA0D63385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EEEFF-EA3D-4251-AF92-4CC9699E1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7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3748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10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0343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11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4805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12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7718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15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5857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16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2308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17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5881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18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7705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19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2728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20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4654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21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8737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2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2363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22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4241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23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4938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24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5944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25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8490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3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6425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4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2184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5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351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6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1921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7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9507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8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0674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9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638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D66-08F3-4822-ABA3-2D844C80C995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43BA-6BDB-40E7-BF16-A8C220F6D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81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D66-08F3-4822-ABA3-2D844C80C995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43BA-6BDB-40E7-BF16-A8C220F6D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1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D66-08F3-4822-ABA3-2D844C80C995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43BA-6BDB-40E7-BF16-A8C220F6D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78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D66-08F3-4822-ABA3-2D844C80C995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43BA-6BDB-40E7-BF16-A8C220F6D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43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D66-08F3-4822-ABA3-2D844C80C995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43BA-6BDB-40E7-BF16-A8C220F6D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57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D66-08F3-4822-ABA3-2D844C80C995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43BA-6BDB-40E7-BF16-A8C220F6D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05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D66-08F3-4822-ABA3-2D844C80C995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43BA-6BDB-40E7-BF16-A8C220F6D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D66-08F3-4822-ABA3-2D844C80C995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43BA-6BDB-40E7-BF16-A8C220F6D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43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D66-08F3-4822-ABA3-2D844C80C995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43BA-6BDB-40E7-BF16-A8C220F6D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37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D66-08F3-4822-ABA3-2D844C80C995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43BA-6BDB-40E7-BF16-A8C220F6D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83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D66-08F3-4822-ABA3-2D844C80C995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43BA-6BDB-40E7-BF16-A8C220F6D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5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07D66-08F3-4822-ABA3-2D844C80C995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643BA-6BDB-40E7-BF16-A8C220F6D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37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xabay.com/ko/%EC%A7%80%EB%8F%84-%EC%84%B8%EA%B3%84-%EA%B8%80%EB%A1%9C%EB%B2%8C-%EC%A7%80%EA%B5%AC-%EA%B5%AD%EC%A0%9C-%EC%95%84%EC%9D%B4%EC%BD%98-%EA%B3%A0%EB%A6%BD%EB%90%9C-313570/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kr.seaicons.com/%EB%A7%A4%EC%9A%B0-%EA%B8%B0%EB%B3%B8-%EC%9E%90%EB%AC%BC%EC%87%A0-%EC%95%84%EC%9D%B4%EC%BD%98-2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4.png"/><Relationship Id="rId5" Type="http://schemas.openxmlformats.org/officeDocument/2006/relationships/image" Target="../media/image20.png"/><Relationship Id="rId10" Type="http://schemas.openxmlformats.org/officeDocument/2006/relationships/image" Target="../media/image2.png"/><Relationship Id="rId4" Type="http://schemas.openxmlformats.org/officeDocument/2006/relationships/image" Target="../media/image19.png"/><Relationship Id="rId9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6.xml"/><Relationship Id="rId10" Type="http://schemas.openxmlformats.org/officeDocument/2006/relationships/image" Target="../media/image24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gif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gif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ko/%EC%A7%80%EB%8F%84-%EC%84%B8%EA%B3%84-%EA%B8%80%EB%A1%9C%EB%B2%8C-%EC%A7%80%EA%B5%AC-%EA%B5%AD%EC%A0%9C-%EC%95%84%EC%9D%B4%EC%BD%98-%EA%B3%A0%EB%A6%BD%EB%90%9C-313570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r.seaicons.com/%EB%8B%AC%EB%A0%A5-%EC%95%84%EC%9D%B4%EC%BD%98-%EC%8B%9C%EA%B0%84-%EB%82%A0%EC%A7%9C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2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2569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메인 페이지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718426" y="1166192"/>
            <a:ext cx="3017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BEST</a:t>
            </a:r>
            <a:endParaRPr lang="ko-KR" altLang="en-US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8030649" y="2542014"/>
            <a:ext cx="27949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200" b="1" dirty="0">
                <a:latin typeface="나눔고딕" pitchFamily="50" charset="-127"/>
                <a:ea typeface="나눔고딕"/>
              </a:rPr>
              <a:t>랭킹 슬라이드</a:t>
            </a:r>
            <a:endParaRPr lang="en-US" altLang="ko-KR" sz="1200" b="1" dirty="0">
              <a:latin typeface="나눔고딕" pitchFamily="50" charset="-127"/>
              <a:ea typeface="나눔고딕"/>
            </a:endParaRPr>
          </a:p>
          <a:p>
            <a:pPr>
              <a:defRPr/>
            </a:pPr>
            <a:r>
              <a:rPr lang="ko-KR" altLang="en-US" sz="1200" b="1" dirty="0">
                <a:ea typeface="나눔고딕"/>
              </a:rPr>
              <a:t>전체 공연 내 예매자 많은 순 랭킹</a:t>
            </a:r>
            <a:endParaRPr lang="en-US" altLang="ko-KR" sz="1200" b="1" dirty="0">
              <a:ea typeface="나눔고딕"/>
            </a:endParaRPr>
          </a:p>
          <a:p>
            <a:pPr>
              <a:defRPr/>
            </a:pP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카테고리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나열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카테고리 클릭 시 카테고리 내부 페이지로 이동 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200" b="1" dirty="0">
                <a:ea typeface="나눔고딕"/>
              </a:rPr>
              <a:t>카카오플러스 친구 배너</a:t>
            </a:r>
            <a:endParaRPr lang="en-US" altLang="ko-KR" sz="1200" b="1" dirty="0">
              <a:ea typeface="나눔고딕"/>
            </a:endParaRPr>
          </a:p>
          <a:p>
            <a:pPr>
              <a:defRPr/>
            </a:pPr>
            <a:r>
              <a:rPr lang="ko-KR" altLang="en-US" sz="1200" b="1" dirty="0">
                <a:ea typeface="나눔고딕"/>
              </a:rPr>
              <a:t>클릭 시 </a:t>
            </a:r>
            <a:r>
              <a:rPr lang="en-US" altLang="ko-KR" sz="1200" b="1" dirty="0" err="1">
                <a:ea typeface="나눔고딕"/>
              </a:rPr>
              <a:t>GO!Culture</a:t>
            </a:r>
            <a:r>
              <a:rPr lang="en-US" altLang="ko-KR" sz="1200" b="1" dirty="0">
                <a:ea typeface="나눔고딕"/>
              </a:rPr>
              <a:t> </a:t>
            </a:r>
            <a:r>
              <a:rPr lang="ko-KR" altLang="en-US" sz="1200" b="1" dirty="0">
                <a:ea typeface="나눔고딕"/>
              </a:rPr>
              <a:t>카카오 플러스 친구 오픈</a:t>
            </a:r>
            <a:endParaRPr lang="en-US" altLang="ko-KR" sz="1200" b="1" dirty="0">
              <a:ea typeface="나눔고딕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268980" y="857250"/>
            <a:ext cx="3427369" cy="5486400"/>
            <a:chOff x="225424" y="1538532"/>
            <a:chExt cx="2465585" cy="4527035"/>
          </a:xfrm>
        </p:grpSpPr>
        <p:sp>
          <p:nvSpPr>
            <p:cNvPr id="452" name="Shape 452"/>
            <p:cNvSpPr/>
            <p:nvPr/>
          </p:nvSpPr>
          <p:spPr>
            <a:xfrm>
              <a:off x="225424" y="1557804"/>
              <a:ext cx="2465585" cy="450776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235049" y="1538532"/>
              <a:ext cx="2447648" cy="2657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85145" y="1555577"/>
              <a:ext cx="6952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34" y="1570044"/>
              <a:ext cx="219240" cy="21924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7273" y="1565130"/>
              <a:ext cx="211725" cy="21172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070" y="1574400"/>
              <a:ext cx="201543" cy="201543"/>
            </a:xfrm>
            <a:prstGeom prst="rect">
              <a:avLst/>
            </a:prstGeom>
          </p:spPr>
        </p:pic>
      </p:grpSp>
      <p:sp>
        <p:nvSpPr>
          <p:cNvPr id="30" name="Shape 452"/>
          <p:cNvSpPr/>
          <p:nvPr/>
        </p:nvSpPr>
        <p:spPr>
          <a:xfrm>
            <a:off x="3264000" y="867480"/>
            <a:ext cx="3443402" cy="547617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43992" y="864775"/>
            <a:ext cx="971027" cy="280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  <a:latin typeface="나눔고딕"/>
              </a:rPr>
              <a:t>로고</a:t>
            </a:r>
            <a:endParaRPr lang="ko-KR" altLang="en-US" sz="900" dirty="0">
              <a:solidFill>
                <a:schemeClr val="bg1"/>
              </a:solidFill>
              <a:latin typeface="나눔고딕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3261978" y="831457"/>
            <a:ext cx="3604859" cy="382836"/>
            <a:chOff x="3308156" y="891429"/>
            <a:chExt cx="3604859" cy="382836"/>
          </a:xfrm>
        </p:grpSpPr>
        <p:sp>
          <p:nvSpPr>
            <p:cNvPr id="83" name="Shape 453"/>
            <p:cNvSpPr/>
            <p:nvPr/>
          </p:nvSpPr>
          <p:spPr>
            <a:xfrm>
              <a:off x="3308156" y="914784"/>
              <a:ext cx="3442210" cy="322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80733" y="967299"/>
              <a:ext cx="966506" cy="279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32" y="1005465"/>
              <a:ext cx="194626" cy="169681"/>
            </a:xfrm>
            <a:prstGeom prst="rect">
              <a:avLst/>
            </a:prstGeom>
          </p:spPr>
        </p:pic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5415" y="996331"/>
              <a:ext cx="215576" cy="187947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3136" y="891429"/>
              <a:ext cx="382836" cy="382836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6268400" y="991758"/>
              <a:ext cx="6446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내 위치</a:t>
              </a:r>
              <a:endParaRPr lang="ko-KR" altLang="en-US" sz="900" dirty="0"/>
            </a:p>
          </p:txBody>
        </p:sp>
      </p:grpSp>
      <p:cxnSp>
        <p:nvCxnSpPr>
          <p:cNvPr id="114" name="Shape 595"/>
          <p:cNvCxnSpPr/>
          <p:nvPr/>
        </p:nvCxnSpPr>
        <p:spPr>
          <a:xfrm>
            <a:off x="6909698" y="4946175"/>
            <a:ext cx="0" cy="1370813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triangle" w="lg" len="lg"/>
            <a:tailEnd type="triangle" w="lg" len="lg"/>
          </a:ln>
        </p:spPr>
      </p:cxnSp>
      <p:pic>
        <p:nvPicPr>
          <p:cNvPr id="116" name="그림 1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0568" y="1301674"/>
            <a:ext cx="3363743" cy="1399101"/>
          </a:xfrm>
          <a:prstGeom prst="rect">
            <a:avLst/>
          </a:prstGeom>
        </p:spPr>
      </p:pic>
      <p:grpSp>
        <p:nvGrpSpPr>
          <p:cNvPr id="117" name="그룹 116"/>
          <p:cNvGrpSpPr/>
          <p:nvPr/>
        </p:nvGrpSpPr>
        <p:grpSpPr>
          <a:xfrm>
            <a:off x="6439522" y="1894011"/>
            <a:ext cx="223958" cy="208618"/>
            <a:chOff x="6508756" y="3464104"/>
            <a:chExt cx="117260" cy="355742"/>
          </a:xfrm>
        </p:grpSpPr>
        <p:cxnSp>
          <p:nvCxnSpPr>
            <p:cNvPr id="122" name="직선 연결선 121"/>
            <p:cNvCxnSpPr/>
            <p:nvPr/>
          </p:nvCxnSpPr>
          <p:spPr>
            <a:xfrm>
              <a:off x="6508756" y="3464104"/>
              <a:ext cx="117260" cy="1780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H="1">
              <a:off x="6508756" y="3641767"/>
              <a:ext cx="117260" cy="1780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/>
          <p:cNvGrpSpPr/>
          <p:nvPr/>
        </p:nvGrpSpPr>
        <p:grpSpPr>
          <a:xfrm flipH="1">
            <a:off x="3398913" y="1893889"/>
            <a:ext cx="220104" cy="208618"/>
            <a:chOff x="6508756" y="3464104"/>
            <a:chExt cx="117260" cy="355742"/>
          </a:xfrm>
        </p:grpSpPr>
        <p:cxnSp>
          <p:nvCxnSpPr>
            <p:cNvPr id="120" name="직선 연결선 119"/>
            <p:cNvCxnSpPr/>
            <p:nvPr/>
          </p:nvCxnSpPr>
          <p:spPr>
            <a:xfrm>
              <a:off x="6508756" y="3464104"/>
              <a:ext cx="117260" cy="1780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flipH="1">
              <a:off x="6508756" y="3641767"/>
              <a:ext cx="117260" cy="1780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4937283" y="2129126"/>
            <a:ext cx="1759066" cy="584775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나도</a:t>
            </a:r>
            <a:r>
              <a:rPr lang="en-US" altLang="ko-KR" sz="1200" b="1" dirty="0"/>
              <a:t>G-POPSTAR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r>
              <a:rPr lang="ko-KR" altLang="en-US" sz="1000" dirty="0" smtClean="0">
                <a:solidFill>
                  <a:srgbClr val="FF0000"/>
                </a:solidFill>
              </a:rPr>
              <a:t>위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예매자 수</a:t>
            </a:r>
            <a:r>
              <a:rPr lang="en-US" altLang="ko-KR" sz="1000" dirty="0" smtClean="0"/>
              <a:t>:2000</a:t>
            </a:r>
            <a:r>
              <a:rPr lang="ko-KR" altLang="en-US" sz="1000" dirty="0" smtClean="0"/>
              <a:t>명</a:t>
            </a:r>
            <a:r>
              <a:rPr lang="en-US" altLang="ko-KR" sz="1000" dirty="0" smtClean="0"/>
              <a:t>)</a:t>
            </a:r>
            <a:endParaRPr lang="en-US" altLang="ko-KR" sz="1000" dirty="0"/>
          </a:p>
          <a:p>
            <a:r>
              <a:rPr lang="ko-KR" altLang="en-US" sz="1000" dirty="0" smtClean="0"/>
              <a:t>장소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광명시 청소년수련관</a:t>
            </a:r>
            <a:endParaRPr lang="en-US" altLang="ko-KR" sz="1000" dirty="0" smtClean="0"/>
          </a:p>
        </p:txBody>
      </p:sp>
      <p:sp>
        <p:nvSpPr>
          <p:cNvPr id="130" name="Rectangle 49"/>
          <p:cNvSpPr>
            <a:spLocks noChangeArrowheads="1"/>
          </p:cNvSpPr>
          <p:nvPr/>
        </p:nvSpPr>
        <p:spPr bwMode="auto">
          <a:xfrm>
            <a:off x="3187423" y="1349533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grpSp>
        <p:nvGrpSpPr>
          <p:cNvPr id="44" name="Placeholder Picture"/>
          <p:cNvGrpSpPr>
            <a:grpSpLocks noChangeAspect="1"/>
          </p:cNvGrpSpPr>
          <p:nvPr/>
        </p:nvGrpSpPr>
        <p:grpSpPr bwMode="auto">
          <a:xfrm>
            <a:off x="3619018" y="3127013"/>
            <a:ext cx="1256688" cy="843625"/>
            <a:chOff x="508000" y="1397000"/>
            <a:chExt cx="1732859" cy="1309029"/>
          </a:xfrm>
        </p:grpSpPr>
        <p:sp>
          <p:nvSpPr>
            <p:cNvPr id="45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46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47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48" name="Placeholder Picture"/>
          <p:cNvGrpSpPr>
            <a:grpSpLocks noChangeAspect="1"/>
          </p:cNvGrpSpPr>
          <p:nvPr/>
        </p:nvGrpSpPr>
        <p:grpSpPr bwMode="auto">
          <a:xfrm>
            <a:off x="5080243" y="3127013"/>
            <a:ext cx="1256688" cy="843625"/>
            <a:chOff x="508000" y="1397000"/>
            <a:chExt cx="1732859" cy="1309029"/>
          </a:xfrm>
        </p:grpSpPr>
        <p:sp>
          <p:nvSpPr>
            <p:cNvPr id="49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50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51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52" name="Placeholder Picture"/>
          <p:cNvGrpSpPr>
            <a:grpSpLocks noChangeAspect="1"/>
          </p:cNvGrpSpPr>
          <p:nvPr/>
        </p:nvGrpSpPr>
        <p:grpSpPr bwMode="auto">
          <a:xfrm>
            <a:off x="3619018" y="4181456"/>
            <a:ext cx="1256688" cy="843625"/>
            <a:chOff x="508000" y="1397000"/>
            <a:chExt cx="1732859" cy="1309029"/>
          </a:xfrm>
        </p:grpSpPr>
        <p:sp>
          <p:nvSpPr>
            <p:cNvPr id="53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54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55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56" name="Placeholder Picture"/>
          <p:cNvGrpSpPr>
            <a:grpSpLocks noChangeAspect="1"/>
          </p:cNvGrpSpPr>
          <p:nvPr/>
        </p:nvGrpSpPr>
        <p:grpSpPr bwMode="auto">
          <a:xfrm>
            <a:off x="5080243" y="4181456"/>
            <a:ext cx="1256688" cy="843625"/>
            <a:chOff x="508000" y="1397000"/>
            <a:chExt cx="1732859" cy="1309029"/>
          </a:xfrm>
        </p:grpSpPr>
        <p:sp>
          <p:nvSpPr>
            <p:cNvPr id="58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59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60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61" name="Placeholder Picture"/>
          <p:cNvGrpSpPr>
            <a:grpSpLocks noChangeAspect="1"/>
          </p:cNvGrpSpPr>
          <p:nvPr/>
        </p:nvGrpSpPr>
        <p:grpSpPr bwMode="auto">
          <a:xfrm>
            <a:off x="3664354" y="5208167"/>
            <a:ext cx="1166015" cy="739402"/>
            <a:chOff x="570514" y="1497823"/>
            <a:chExt cx="1607829" cy="1147309"/>
          </a:xfrm>
        </p:grpSpPr>
        <p:sp>
          <p:nvSpPr>
            <p:cNvPr id="63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64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65" name="Placeholder Picture"/>
          <p:cNvGrpSpPr>
            <a:grpSpLocks noChangeAspect="1"/>
          </p:cNvGrpSpPr>
          <p:nvPr/>
        </p:nvGrpSpPr>
        <p:grpSpPr bwMode="auto">
          <a:xfrm>
            <a:off x="5125579" y="5208167"/>
            <a:ext cx="1166015" cy="739402"/>
            <a:chOff x="570514" y="1497823"/>
            <a:chExt cx="1607829" cy="1147309"/>
          </a:xfrm>
        </p:grpSpPr>
        <p:sp>
          <p:nvSpPr>
            <p:cNvPr id="67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68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128" name="Rectangle 49"/>
          <p:cNvSpPr>
            <a:spLocks noChangeArrowheads="1"/>
          </p:cNvSpPr>
          <p:nvPr/>
        </p:nvSpPr>
        <p:spPr bwMode="auto">
          <a:xfrm>
            <a:off x="3491036" y="2978817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87625" y="5646821"/>
            <a:ext cx="1470092" cy="53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연극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369431" y="5858055"/>
            <a:ext cx="3254571" cy="35114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8"/>
          <a:srcRect t="20966" b="35572"/>
          <a:stretch/>
        </p:blipFill>
        <p:spPr>
          <a:xfrm>
            <a:off x="3675286" y="5893795"/>
            <a:ext cx="941575" cy="279659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4555240" y="5865874"/>
            <a:ext cx="37195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상담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추천이 필요할 땐 </a:t>
            </a:r>
            <a:r>
              <a:rPr lang="en-US" altLang="ko-KR" sz="800" dirty="0" err="1" smtClean="0"/>
              <a:t>GO!Culture</a:t>
            </a:r>
            <a:r>
              <a:rPr lang="en-US" altLang="ko-KR" sz="800" dirty="0" smtClean="0"/>
              <a:t> </a:t>
            </a:r>
          </a:p>
          <a:p>
            <a:r>
              <a:rPr lang="ko-KR" altLang="en-US" sz="800" dirty="0" smtClean="0"/>
              <a:t>플러스 친구를 추가해보세요</a:t>
            </a:r>
            <a:r>
              <a:rPr lang="en-US" altLang="ko-KR" sz="800" dirty="0" smtClean="0"/>
              <a:t>!</a:t>
            </a:r>
          </a:p>
          <a:p>
            <a:endParaRPr lang="ko-KR" altLang="en-US" sz="1000" dirty="0"/>
          </a:p>
        </p:txBody>
      </p:sp>
      <p:sp>
        <p:nvSpPr>
          <p:cNvPr id="75" name="Rectangle 49"/>
          <p:cNvSpPr>
            <a:spLocks noChangeArrowheads="1"/>
          </p:cNvSpPr>
          <p:nvPr/>
        </p:nvSpPr>
        <p:spPr bwMode="auto">
          <a:xfrm>
            <a:off x="3325532" y="5761492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845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2569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검색 페이지</a:t>
            </a:r>
            <a:endParaRPr lang="en-US" altLang="ko-KR" dirty="0" smtClean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  <a:p>
            <a:pPr algn="ctr">
              <a:buClr>
                <a:schemeClr val="dk1"/>
              </a:buClr>
              <a:buSzPct val="25000"/>
            </a:pPr>
            <a:r>
              <a:rPr lang="en-US" altLang="ko-KR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(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보류</a:t>
            </a:r>
            <a:r>
              <a:rPr lang="en-US" altLang="ko-KR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)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268980" y="857250"/>
            <a:ext cx="3427369" cy="5486400"/>
            <a:chOff x="225424" y="1538532"/>
            <a:chExt cx="2465585" cy="4527035"/>
          </a:xfrm>
        </p:grpSpPr>
        <p:sp>
          <p:nvSpPr>
            <p:cNvPr id="452" name="Shape 452"/>
            <p:cNvSpPr/>
            <p:nvPr/>
          </p:nvSpPr>
          <p:spPr>
            <a:xfrm>
              <a:off x="225424" y="1557804"/>
              <a:ext cx="2465585" cy="450776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235049" y="1538532"/>
              <a:ext cx="2447648" cy="2657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85145" y="1555577"/>
              <a:ext cx="6952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34" y="1570044"/>
              <a:ext cx="219240" cy="21924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7273" y="1565130"/>
              <a:ext cx="211725" cy="21172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070" y="1574400"/>
              <a:ext cx="201543" cy="201543"/>
            </a:xfrm>
            <a:prstGeom prst="rect">
              <a:avLst/>
            </a:prstGeom>
          </p:spPr>
        </p:pic>
      </p:grpSp>
      <p:grpSp>
        <p:nvGrpSpPr>
          <p:cNvPr id="49" name="그룹 48"/>
          <p:cNvGrpSpPr/>
          <p:nvPr/>
        </p:nvGrpSpPr>
        <p:grpSpPr>
          <a:xfrm>
            <a:off x="3276998" y="830619"/>
            <a:ext cx="3604859" cy="382836"/>
            <a:chOff x="3308156" y="891429"/>
            <a:chExt cx="3604859" cy="382836"/>
          </a:xfrm>
        </p:grpSpPr>
        <p:sp>
          <p:nvSpPr>
            <p:cNvPr id="50" name="Shape 453"/>
            <p:cNvSpPr/>
            <p:nvPr/>
          </p:nvSpPr>
          <p:spPr>
            <a:xfrm>
              <a:off x="3308156" y="914784"/>
              <a:ext cx="3442210" cy="322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80733" y="967299"/>
              <a:ext cx="966506" cy="279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32" y="1005465"/>
              <a:ext cx="194626" cy="169681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5415" y="996331"/>
              <a:ext cx="215576" cy="187947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3136" y="891429"/>
              <a:ext cx="382836" cy="382836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6268400" y="991758"/>
              <a:ext cx="6446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내 위치</a:t>
              </a:r>
              <a:endParaRPr lang="ko-KR" altLang="en-US" sz="900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030649" y="1018387"/>
            <a:ext cx="27949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  <a:defRPr/>
            </a:pP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생년월일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비밀번호 찾기에 필요한 생년월일 입력 시 주민 뒷자리 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번호 까지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작성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비밀번호 찾기 버튼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확인 클릭 시 </a:t>
            </a:r>
            <a:r>
              <a:rPr lang="ko-KR" altLang="en-US" sz="1200" b="1" dirty="0" err="1">
                <a:latin typeface="나눔고딕" pitchFamily="50" charset="-127"/>
                <a:ea typeface="나눔고딕" pitchFamily="50" charset="-127"/>
              </a:rPr>
              <a:t>이메일로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임시 비밀번호 전송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506822" y="2073021"/>
            <a:ext cx="2907992" cy="3735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 리스트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448887" y="1537743"/>
            <a:ext cx="3302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필터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최신순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인기순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무료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유료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343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260271" y="860490"/>
            <a:ext cx="3427369" cy="5465743"/>
            <a:chOff x="225424" y="1555577"/>
            <a:chExt cx="2465585" cy="4509990"/>
          </a:xfrm>
        </p:grpSpPr>
        <p:sp>
          <p:nvSpPr>
            <p:cNvPr id="452" name="Shape 452"/>
            <p:cNvSpPr/>
            <p:nvPr/>
          </p:nvSpPr>
          <p:spPr>
            <a:xfrm>
              <a:off x="225424" y="1557804"/>
              <a:ext cx="2465585" cy="450776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85145" y="1555577"/>
              <a:ext cx="6952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419805" y="1472805"/>
            <a:ext cx="3125169" cy="1737360"/>
            <a:chOff x="1570934" y="1165562"/>
            <a:chExt cx="5392392" cy="2026531"/>
          </a:xfrm>
        </p:grpSpPr>
        <p:sp>
          <p:nvSpPr>
            <p:cNvPr id="38" name="직사각형 37"/>
            <p:cNvSpPr/>
            <p:nvPr/>
          </p:nvSpPr>
          <p:spPr>
            <a:xfrm>
              <a:off x="1570934" y="1165562"/>
              <a:ext cx="5392392" cy="2026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567" y="1288247"/>
              <a:ext cx="3678932" cy="1746282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033" y="2108521"/>
              <a:ext cx="361255" cy="361255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3994784" y="2440720"/>
              <a:ext cx="1127556" cy="269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err="1" smtClean="0"/>
                <a:t>현위치</a:t>
              </a:r>
              <a:endParaRPr lang="ko-KR" altLang="en-US" sz="900" b="1" dirty="0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7409" y="2014515"/>
              <a:ext cx="341070" cy="341070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2341" y="2327783"/>
              <a:ext cx="341070" cy="341070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700" y="1734818"/>
              <a:ext cx="341070" cy="341070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8300" y="2451571"/>
              <a:ext cx="341070" cy="341070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4661" y="1515881"/>
              <a:ext cx="341070" cy="341070"/>
            </a:xfrm>
            <a:prstGeom prst="rect">
              <a:avLst/>
            </a:prstGeom>
          </p:spPr>
        </p:pic>
      </p:grpSp>
      <p:cxnSp>
        <p:nvCxnSpPr>
          <p:cNvPr id="72" name="Shape 595"/>
          <p:cNvCxnSpPr/>
          <p:nvPr/>
        </p:nvCxnSpPr>
        <p:spPr>
          <a:xfrm>
            <a:off x="6897944" y="5171275"/>
            <a:ext cx="0" cy="1367527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73" name="Shape 596"/>
          <p:cNvSpPr txBox="1"/>
          <p:nvPr/>
        </p:nvSpPr>
        <p:spPr>
          <a:xfrm>
            <a:off x="6885243" y="5421321"/>
            <a:ext cx="1973007" cy="279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상하 스크롤</a:t>
            </a:r>
          </a:p>
        </p:txBody>
      </p:sp>
      <p:sp>
        <p:nvSpPr>
          <p:cNvPr id="74" name="Rectangle 49"/>
          <p:cNvSpPr>
            <a:spLocks noChangeArrowheads="1"/>
          </p:cNvSpPr>
          <p:nvPr/>
        </p:nvSpPr>
        <p:spPr bwMode="auto">
          <a:xfrm>
            <a:off x="4713045" y="2251485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75" name="Rectangle 49"/>
          <p:cNvSpPr>
            <a:spLocks noChangeArrowheads="1"/>
          </p:cNvSpPr>
          <p:nvPr/>
        </p:nvSpPr>
        <p:spPr bwMode="auto">
          <a:xfrm>
            <a:off x="5130974" y="2092028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47" name="Shape 519"/>
          <p:cNvSpPr/>
          <p:nvPr/>
        </p:nvSpPr>
        <p:spPr>
          <a:xfrm>
            <a:off x="62569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</a:t>
            </a:r>
            <a:r>
              <a:rPr lang="ko-KR" altLang="en-US" dirty="0" smtClean="0">
                <a:sym typeface="Arial"/>
              </a:rPr>
              <a:t>카테고리 내부</a:t>
            </a:r>
            <a:endParaRPr lang="en-US" altLang="ko-KR" dirty="0" smtClean="0">
              <a:sym typeface="Arial"/>
            </a:endParaRPr>
          </a:p>
        </p:txBody>
      </p:sp>
      <p:sp>
        <p:nvSpPr>
          <p:cNvPr id="49" name="이등변 삼각형 48"/>
          <p:cNvSpPr/>
          <p:nvPr/>
        </p:nvSpPr>
        <p:spPr>
          <a:xfrm flipV="1">
            <a:off x="6419851" y="1540568"/>
            <a:ext cx="70941" cy="9371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3268704" y="1166451"/>
            <a:ext cx="3427369" cy="228544"/>
            <a:chOff x="5510866" y="2101194"/>
            <a:chExt cx="1173929" cy="224823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5510866" y="2101194"/>
              <a:ext cx="392647" cy="224823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거리 순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5899502" y="2101194"/>
              <a:ext cx="392647" cy="224823"/>
            </a:xfrm>
            <a:prstGeom prst="roundRect">
              <a:avLst>
                <a:gd name="adj" fmla="val 74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랭킹 순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6292148" y="2101194"/>
              <a:ext cx="392647" cy="224823"/>
            </a:xfrm>
            <a:prstGeom prst="roundRect">
              <a:avLst>
                <a:gd name="adj" fmla="val 74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임박 순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8" name="Placeholder Picture"/>
          <p:cNvGrpSpPr>
            <a:grpSpLocks noChangeAspect="1"/>
          </p:cNvGrpSpPr>
          <p:nvPr/>
        </p:nvGrpSpPr>
        <p:grpSpPr bwMode="auto">
          <a:xfrm>
            <a:off x="3268703" y="3268995"/>
            <a:ext cx="3427369" cy="938496"/>
            <a:chOff x="508000" y="1397000"/>
            <a:chExt cx="1732859" cy="1309029"/>
          </a:xfrm>
        </p:grpSpPr>
        <p:sp>
          <p:nvSpPr>
            <p:cNvPr id="59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60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77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3190163" y="4187187"/>
            <a:ext cx="34079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가족놀이축제</a:t>
            </a:r>
            <a:endParaRPr lang="en-US" altLang="ko-KR" sz="1100" b="1" dirty="0" smtClean="0"/>
          </a:p>
          <a:p>
            <a:r>
              <a:rPr lang="ko-KR" altLang="en-US" sz="1100" dirty="0" smtClean="0"/>
              <a:t>진행날짜 </a:t>
            </a:r>
            <a:r>
              <a:rPr lang="en-US" altLang="ko-KR" sz="1100" dirty="0" smtClean="0"/>
              <a:t>: 2017-07-12 ~ 2017-07-20</a:t>
            </a:r>
          </a:p>
          <a:p>
            <a:r>
              <a:rPr lang="ko-KR" altLang="en-US" sz="1100" dirty="0" smtClean="0"/>
              <a:t>장소 </a:t>
            </a:r>
            <a:r>
              <a:rPr lang="en-US" altLang="ko-KR" sz="1100" dirty="0"/>
              <a:t>: </a:t>
            </a:r>
            <a:r>
              <a:rPr lang="ko-KR" altLang="en-US" sz="1100" dirty="0"/>
              <a:t>광명문화원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8267" y="4343400"/>
            <a:ext cx="4625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2KM</a:t>
            </a:r>
            <a:endParaRPr lang="ko-KR" altLang="en-US" sz="105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260477" y="4814360"/>
            <a:ext cx="34273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" name="Placeholder Picture"/>
          <p:cNvGrpSpPr>
            <a:grpSpLocks noChangeAspect="1"/>
          </p:cNvGrpSpPr>
          <p:nvPr/>
        </p:nvGrpSpPr>
        <p:grpSpPr bwMode="auto">
          <a:xfrm>
            <a:off x="3268944" y="4812108"/>
            <a:ext cx="3427369" cy="938496"/>
            <a:chOff x="508000" y="1397000"/>
            <a:chExt cx="1732859" cy="1309029"/>
          </a:xfrm>
        </p:grpSpPr>
        <p:sp>
          <p:nvSpPr>
            <p:cNvPr id="80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81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82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3181937" y="5730300"/>
            <a:ext cx="34079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빛을품은</a:t>
            </a:r>
            <a:r>
              <a:rPr lang="ko-KR" altLang="en-US" sz="1100" b="1" dirty="0" smtClean="0"/>
              <a:t> </a:t>
            </a:r>
            <a:r>
              <a:rPr lang="ko-KR" altLang="en-US" sz="1100" b="1" dirty="0"/>
              <a:t>광명여행</a:t>
            </a:r>
            <a:endParaRPr lang="en-US" altLang="ko-KR" sz="1100" b="1" dirty="0"/>
          </a:p>
          <a:p>
            <a:r>
              <a:rPr lang="ko-KR" altLang="en-US" sz="1100" dirty="0" smtClean="0"/>
              <a:t>진행날짜 </a:t>
            </a:r>
            <a:r>
              <a:rPr lang="en-US" altLang="ko-KR" sz="1100" dirty="0" smtClean="0"/>
              <a:t>: 2017-07-13 ~ 2017-07-28</a:t>
            </a:r>
          </a:p>
          <a:p>
            <a:r>
              <a:rPr lang="ko-KR" altLang="en-US" sz="1100" dirty="0" smtClean="0"/>
              <a:t>장소 </a:t>
            </a:r>
            <a:r>
              <a:rPr lang="en-US" altLang="ko-KR" sz="1100" dirty="0"/>
              <a:t>: </a:t>
            </a:r>
            <a:r>
              <a:rPr lang="ko-KR" altLang="en-US" sz="1100" dirty="0" smtClean="0"/>
              <a:t>풀잎문화센터</a:t>
            </a:r>
            <a:endParaRPr lang="ko-KR" alt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6020041" y="5886513"/>
            <a:ext cx="4625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6</a:t>
            </a:r>
            <a:r>
              <a:rPr lang="en-US" altLang="ko-KR" sz="1050" dirty="0" smtClean="0"/>
              <a:t>KM</a:t>
            </a:r>
            <a:endParaRPr lang="ko-KR" altLang="en-US" sz="1050" dirty="0"/>
          </a:p>
        </p:txBody>
      </p:sp>
      <p:cxnSp>
        <p:nvCxnSpPr>
          <p:cNvPr id="85" name="직선 연결선 84"/>
          <p:cNvCxnSpPr/>
          <p:nvPr/>
        </p:nvCxnSpPr>
        <p:spPr>
          <a:xfrm>
            <a:off x="3260477" y="6338931"/>
            <a:ext cx="34273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68703" y="4812108"/>
            <a:ext cx="34273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3257772" y="839735"/>
            <a:ext cx="3604859" cy="382836"/>
            <a:chOff x="3308156" y="891429"/>
            <a:chExt cx="3604859" cy="382836"/>
          </a:xfrm>
        </p:grpSpPr>
        <p:sp>
          <p:nvSpPr>
            <p:cNvPr id="50" name="Shape 453"/>
            <p:cNvSpPr/>
            <p:nvPr/>
          </p:nvSpPr>
          <p:spPr>
            <a:xfrm>
              <a:off x="3308156" y="914784"/>
              <a:ext cx="3442210" cy="322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80733" y="967299"/>
              <a:ext cx="966506" cy="279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32" y="1005465"/>
              <a:ext cx="194626" cy="169681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5415" y="996331"/>
              <a:ext cx="215576" cy="187947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3136" y="891429"/>
              <a:ext cx="382836" cy="382836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6268400" y="991758"/>
              <a:ext cx="6446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내 위치</a:t>
              </a:r>
              <a:endParaRPr lang="ko-KR" altLang="en-US" sz="900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8030649" y="1603861"/>
            <a:ext cx="27949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현 위치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현재 내 위치를 보여줌 위치설정이 안되어 있을 경우 광명시청 기준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주변 문화재단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내가 선택한 카테고리에 포함된 행사 개최지들을 보여줌 클릭 시 해당 장소의 정보를 보여줌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문화 행사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내가 선택한 카테고리 행사들을 거리 순으로 보여준다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4.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거리 순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랭킹 순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행사임박 순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거리 순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랭킹 순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행사임박 순으로 필터 해준다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5.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지도 접기 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지도를 접었다가 펼 수 있는 버튼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기본값은 접기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ea typeface="나눔고딕"/>
            </a:endParaRPr>
          </a:p>
          <a:p>
            <a:pPr>
              <a:defRPr/>
            </a:pPr>
            <a:endParaRPr lang="en-US" altLang="ko-KR" sz="1200" b="1" dirty="0">
              <a:ea typeface="나눔고딕"/>
            </a:endParaRPr>
          </a:p>
        </p:txBody>
      </p:sp>
      <p:sp>
        <p:nvSpPr>
          <p:cNvPr id="64" name="Rectangle 49"/>
          <p:cNvSpPr>
            <a:spLocks noChangeArrowheads="1"/>
          </p:cNvSpPr>
          <p:nvPr/>
        </p:nvSpPr>
        <p:spPr bwMode="auto">
          <a:xfrm>
            <a:off x="3216936" y="3220227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Rectangle 49"/>
          <p:cNvSpPr>
            <a:spLocks noChangeArrowheads="1"/>
          </p:cNvSpPr>
          <p:nvPr/>
        </p:nvSpPr>
        <p:spPr bwMode="auto">
          <a:xfrm>
            <a:off x="3122728" y="1103629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sp>
        <p:nvSpPr>
          <p:cNvPr id="66" name="Rectangle 49"/>
          <p:cNvSpPr>
            <a:spLocks noChangeArrowheads="1"/>
          </p:cNvSpPr>
          <p:nvPr/>
        </p:nvSpPr>
        <p:spPr bwMode="auto">
          <a:xfrm>
            <a:off x="6218796" y="1369017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94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260271" y="877907"/>
            <a:ext cx="3427369" cy="5465743"/>
            <a:chOff x="225424" y="1555577"/>
            <a:chExt cx="2465585" cy="4509990"/>
          </a:xfrm>
        </p:grpSpPr>
        <p:sp>
          <p:nvSpPr>
            <p:cNvPr id="452" name="Shape 452"/>
            <p:cNvSpPr/>
            <p:nvPr/>
          </p:nvSpPr>
          <p:spPr>
            <a:xfrm>
              <a:off x="225424" y="1557804"/>
              <a:ext cx="2465585" cy="450776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85145" y="1555577"/>
              <a:ext cx="6952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419805" y="1472805"/>
            <a:ext cx="3125169" cy="1737360"/>
            <a:chOff x="1570934" y="1165562"/>
            <a:chExt cx="5392392" cy="2026531"/>
          </a:xfrm>
        </p:grpSpPr>
        <p:sp>
          <p:nvSpPr>
            <p:cNvPr id="38" name="직사각형 37"/>
            <p:cNvSpPr/>
            <p:nvPr/>
          </p:nvSpPr>
          <p:spPr>
            <a:xfrm>
              <a:off x="1570934" y="1165562"/>
              <a:ext cx="5392392" cy="2026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567" y="1288247"/>
              <a:ext cx="3678932" cy="1746282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033" y="2108521"/>
              <a:ext cx="361255" cy="361255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3994784" y="2440720"/>
              <a:ext cx="1127556" cy="269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err="1" smtClean="0"/>
                <a:t>현위치</a:t>
              </a:r>
              <a:endParaRPr lang="ko-KR" altLang="en-US" sz="900" b="1" dirty="0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7409" y="2014515"/>
              <a:ext cx="341070" cy="341070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2341" y="2327783"/>
              <a:ext cx="341070" cy="341070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700" y="1734818"/>
              <a:ext cx="341070" cy="341070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8300" y="2451571"/>
              <a:ext cx="341070" cy="341070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4661" y="1515881"/>
              <a:ext cx="341070" cy="341070"/>
            </a:xfrm>
            <a:prstGeom prst="rect">
              <a:avLst/>
            </a:prstGeom>
          </p:spPr>
        </p:pic>
      </p:grpSp>
      <p:cxnSp>
        <p:nvCxnSpPr>
          <p:cNvPr id="72" name="Shape 595"/>
          <p:cNvCxnSpPr/>
          <p:nvPr/>
        </p:nvCxnSpPr>
        <p:spPr>
          <a:xfrm>
            <a:off x="6897944" y="5171275"/>
            <a:ext cx="0" cy="1367527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73" name="Shape 596"/>
          <p:cNvSpPr txBox="1"/>
          <p:nvPr/>
        </p:nvSpPr>
        <p:spPr>
          <a:xfrm>
            <a:off x="6885243" y="5421321"/>
            <a:ext cx="1973007" cy="279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상하 스크롤</a:t>
            </a:r>
          </a:p>
        </p:txBody>
      </p:sp>
      <p:sp>
        <p:nvSpPr>
          <p:cNvPr id="47" name="Shape 519"/>
          <p:cNvSpPr/>
          <p:nvPr/>
        </p:nvSpPr>
        <p:spPr>
          <a:xfrm>
            <a:off x="62569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</a:t>
            </a:r>
            <a:r>
              <a:rPr lang="ko-KR" altLang="en-US" dirty="0" smtClean="0"/>
              <a:t>카테고리 내부</a:t>
            </a:r>
            <a:endParaRPr lang="en-US" altLang="ko-KR" dirty="0" smtClean="0"/>
          </a:p>
          <a:p>
            <a:pPr algn="ctr">
              <a:buClr>
                <a:schemeClr val="dk1"/>
              </a:buClr>
              <a:buSzPct val="25000"/>
            </a:pPr>
            <a:r>
              <a:rPr lang="en-US" altLang="ko-KR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(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위치 클릭 시</a:t>
            </a:r>
            <a:r>
              <a:rPr lang="en-US" altLang="ko-KR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)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49" name="이등변 삼각형 48"/>
          <p:cNvSpPr/>
          <p:nvPr/>
        </p:nvSpPr>
        <p:spPr>
          <a:xfrm flipV="1">
            <a:off x="6419851" y="1540568"/>
            <a:ext cx="70941" cy="9371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3268704" y="1166451"/>
            <a:ext cx="3427369" cy="228544"/>
            <a:chOff x="5510866" y="2101194"/>
            <a:chExt cx="1173929" cy="224823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5510866" y="2101194"/>
              <a:ext cx="392647" cy="224823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거리 순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5899502" y="2101194"/>
              <a:ext cx="392647" cy="224823"/>
            </a:xfrm>
            <a:prstGeom prst="roundRect">
              <a:avLst>
                <a:gd name="adj" fmla="val 74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랭킹 순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6292148" y="2101194"/>
              <a:ext cx="392647" cy="224823"/>
            </a:xfrm>
            <a:prstGeom prst="roundRect">
              <a:avLst>
                <a:gd name="adj" fmla="val 74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임박 순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8" name="Placeholder Picture"/>
          <p:cNvGrpSpPr>
            <a:grpSpLocks noChangeAspect="1"/>
          </p:cNvGrpSpPr>
          <p:nvPr/>
        </p:nvGrpSpPr>
        <p:grpSpPr bwMode="auto">
          <a:xfrm>
            <a:off x="3268703" y="3268995"/>
            <a:ext cx="3427369" cy="938496"/>
            <a:chOff x="508000" y="1397000"/>
            <a:chExt cx="1732859" cy="1309029"/>
          </a:xfrm>
        </p:grpSpPr>
        <p:sp>
          <p:nvSpPr>
            <p:cNvPr id="59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60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77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3190163" y="4187187"/>
            <a:ext cx="34079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가족놀이축제</a:t>
            </a:r>
            <a:endParaRPr lang="en-US" altLang="ko-KR" sz="1100" b="1" dirty="0" smtClean="0"/>
          </a:p>
          <a:p>
            <a:r>
              <a:rPr lang="ko-KR" altLang="en-US" sz="1100" dirty="0" smtClean="0"/>
              <a:t>진행날짜 </a:t>
            </a:r>
            <a:r>
              <a:rPr lang="en-US" altLang="ko-KR" sz="1100" dirty="0" smtClean="0"/>
              <a:t>: 2017-07-12 ~ 2017-07-20</a:t>
            </a:r>
          </a:p>
          <a:p>
            <a:r>
              <a:rPr lang="ko-KR" altLang="en-US" sz="1100" dirty="0" smtClean="0"/>
              <a:t>장소 </a:t>
            </a:r>
            <a:r>
              <a:rPr lang="en-US" altLang="ko-KR" sz="1100" dirty="0"/>
              <a:t>: </a:t>
            </a:r>
            <a:r>
              <a:rPr lang="ko-KR" altLang="en-US" sz="1100" dirty="0"/>
              <a:t>광명문화원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8267" y="4343400"/>
            <a:ext cx="4625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2KM</a:t>
            </a:r>
            <a:endParaRPr lang="ko-KR" altLang="en-US" sz="105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260477" y="4814360"/>
            <a:ext cx="34273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" name="Placeholder Picture"/>
          <p:cNvGrpSpPr>
            <a:grpSpLocks noChangeAspect="1"/>
          </p:cNvGrpSpPr>
          <p:nvPr/>
        </p:nvGrpSpPr>
        <p:grpSpPr bwMode="auto">
          <a:xfrm>
            <a:off x="3268944" y="4812108"/>
            <a:ext cx="3427369" cy="938496"/>
            <a:chOff x="508000" y="1397000"/>
            <a:chExt cx="1732859" cy="1309029"/>
          </a:xfrm>
        </p:grpSpPr>
        <p:sp>
          <p:nvSpPr>
            <p:cNvPr id="80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81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82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3181937" y="5730300"/>
            <a:ext cx="34079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빛을품은</a:t>
            </a:r>
            <a:r>
              <a:rPr lang="ko-KR" altLang="en-US" sz="1100" b="1" dirty="0" smtClean="0"/>
              <a:t> </a:t>
            </a:r>
            <a:r>
              <a:rPr lang="ko-KR" altLang="en-US" sz="1100" b="1" dirty="0"/>
              <a:t>광명여행</a:t>
            </a:r>
            <a:endParaRPr lang="en-US" altLang="ko-KR" sz="1100" b="1" dirty="0"/>
          </a:p>
          <a:p>
            <a:r>
              <a:rPr lang="ko-KR" altLang="en-US" sz="1100" dirty="0" smtClean="0"/>
              <a:t>진행날짜 </a:t>
            </a:r>
            <a:r>
              <a:rPr lang="en-US" altLang="ko-KR" sz="1100" dirty="0" smtClean="0"/>
              <a:t>: 2017-07-13 ~ 2017-07-28</a:t>
            </a:r>
          </a:p>
          <a:p>
            <a:r>
              <a:rPr lang="ko-KR" altLang="en-US" sz="1100" dirty="0" smtClean="0"/>
              <a:t>장소 </a:t>
            </a:r>
            <a:r>
              <a:rPr lang="en-US" altLang="ko-KR" sz="1100" dirty="0"/>
              <a:t>: </a:t>
            </a:r>
            <a:r>
              <a:rPr lang="ko-KR" altLang="en-US" sz="1100" dirty="0" smtClean="0"/>
              <a:t>풀잎문화센터</a:t>
            </a:r>
            <a:endParaRPr lang="ko-KR" alt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6020041" y="5886513"/>
            <a:ext cx="4625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6</a:t>
            </a:r>
            <a:r>
              <a:rPr lang="en-US" altLang="ko-KR" sz="1050" dirty="0" smtClean="0"/>
              <a:t>KM</a:t>
            </a:r>
            <a:endParaRPr lang="ko-KR" altLang="en-US" sz="1050" dirty="0"/>
          </a:p>
        </p:txBody>
      </p:sp>
      <p:cxnSp>
        <p:nvCxnSpPr>
          <p:cNvPr id="85" name="직선 연결선 84"/>
          <p:cNvCxnSpPr/>
          <p:nvPr/>
        </p:nvCxnSpPr>
        <p:spPr>
          <a:xfrm>
            <a:off x="3260477" y="6338931"/>
            <a:ext cx="34273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68703" y="4812108"/>
            <a:ext cx="34273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6" name="그룹 85"/>
          <p:cNvGrpSpPr/>
          <p:nvPr/>
        </p:nvGrpSpPr>
        <p:grpSpPr>
          <a:xfrm>
            <a:off x="5454774" y="2189481"/>
            <a:ext cx="1362475" cy="1531543"/>
            <a:chOff x="5454774" y="2189481"/>
            <a:chExt cx="1701051" cy="1847661"/>
          </a:xfrm>
        </p:grpSpPr>
        <p:sp>
          <p:nvSpPr>
            <p:cNvPr id="87" name="TextBox 86"/>
            <p:cNvSpPr txBox="1"/>
            <p:nvPr/>
          </p:nvSpPr>
          <p:spPr>
            <a:xfrm>
              <a:off x="6213364" y="3582687"/>
              <a:ext cx="942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2km</a:t>
              </a:r>
              <a:endParaRPr lang="ko-KR" altLang="en-US" sz="1400" dirty="0"/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5454774" y="2189481"/>
              <a:ext cx="1692414" cy="184766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78177" y="2375382"/>
              <a:ext cx="1019153" cy="620212"/>
            </a:xfrm>
            <a:prstGeom prst="rect">
              <a:avLst/>
            </a:prstGeom>
          </p:spPr>
        </p:pic>
        <p:sp>
          <p:nvSpPr>
            <p:cNvPr id="90" name="TextBox 89"/>
            <p:cNvSpPr txBox="1"/>
            <p:nvPr/>
          </p:nvSpPr>
          <p:spPr>
            <a:xfrm>
              <a:off x="5667401" y="2986582"/>
              <a:ext cx="1196257" cy="29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/>
                <a:t>광명문화원</a:t>
              </a:r>
              <a:endParaRPr lang="ko-KR" altLang="en-US" sz="10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675867" y="3169544"/>
              <a:ext cx="1352991" cy="410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‘</a:t>
              </a:r>
              <a:r>
                <a:rPr lang="ko-KR" altLang="en-US" sz="800" dirty="0" smtClean="0"/>
                <a:t>지방문화 디딤돌의 초석</a:t>
              </a:r>
              <a:r>
                <a:rPr lang="en-US" altLang="ko-KR" sz="800" dirty="0" smtClean="0"/>
                <a:t>, </a:t>
              </a:r>
              <a:r>
                <a:rPr lang="ko-KR" altLang="en-US" sz="800" dirty="0" smtClean="0"/>
                <a:t>광명문화원</a:t>
              </a:r>
              <a:r>
                <a:rPr lang="en-US" altLang="ko-KR" sz="800" dirty="0" smtClean="0"/>
                <a:t>‘…</a:t>
              </a:r>
              <a:endParaRPr lang="ko-KR" altLang="en-US" sz="800" dirty="0"/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5774937" y="3710922"/>
              <a:ext cx="1196854" cy="182032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해당사이트 이동</a:t>
              </a:r>
              <a:endParaRPr kumimoji="1"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3" name="Rectangle 49"/>
          <p:cNvSpPr>
            <a:spLocks noChangeArrowheads="1"/>
          </p:cNvSpPr>
          <p:nvPr/>
        </p:nvSpPr>
        <p:spPr bwMode="auto">
          <a:xfrm>
            <a:off x="5630307" y="2306211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4" name="Rectangle 49"/>
          <p:cNvSpPr>
            <a:spLocks noChangeArrowheads="1"/>
          </p:cNvSpPr>
          <p:nvPr/>
        </p:nvSpPr>
        <p:spPr bwMode="auto">
          <a:xfrm>
            <a:off x="5616435" y="3338104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grpSp>
        <p:nvGrpSpPr>
          <p:cNvPr id="95" name="그룹 94"/>
          <p:cNvGrpSpPr/>
          <p:nvPr/>
        </p:nvGrpSpPr>
        <p:grpSpPr>
          <a:xfrm>
            <a:off x="3257772" y="839735"/>
            <a:ext cx="3604859" cy="382836"/>
            <a:chOff x="3308156" y="891429"/>
            <a:chExt cx="3604859" cy="382836"/>
          </a:xfrm>
        </p:grpSpPr>
        <p:sp>
          <p:nvSpPr>
            <p:cNvPr id="96" name="Shape 453"/>
            <p:cNvSpPr/>
            <p:nvPr/>
          </p:nvSpPr>
          <p:spPr>
            <a:xfrm>
              <a:off x="3308156" y="914784"/>
              <a:ext cx="3442210" cy="322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880733" y="967299"/>
              <a:ext cx="966506" cy="279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32" y="1005465"/>
              <a:ext cx="194626" cy="169681"/>
            </a:xfrm>
            <a:prstGeom prst="rect">
              <a:avLst/>
            </a:prstGeom>
          </p:spPr>
        </p:pic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5415" y="996331"/>
              <a:ext cx="215576" cy="187947"/>
            </a:xfrm>
            <a:prstGeom prst="rect">
              <a:avLst/>
            </a:prstGeom>
          </p:spPr>
        </p:pic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3136" y="891429"/>
              <a:ext cx="382836" cy="382836"/>
            </a:xfrm>
            <a:prstGeom prst="rect">
              <a:avLst/>
            </a:prstGeom>
          </p:spPr>
        </p:pic>
        <p:sp>
          <p:nvSpPr>
            <p:cNvPr id="101" name="TextBox 100"/>
            <p:cNvSpPr txBox="1"/>
            <p:nvPr/>
          </p:nvSpPr>
          <p:spPr>
            <a:xfrm>
              <a:off x="6268400" y="991758"/>
              <a:ext cx="6446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내 위치</a:t>
              </a:r>
              <a:endParaRPr lang="ko-KR" altLang="en-US" sz="900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8030649" y="1018387"/>
            <a:ext cx="27949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  <a:defRPr/>
            </a:pP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문화재단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클릭 시 해당 문화재단 소개를 보여줌 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문화재단 사이트 이동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클릭 시 해당 문화재단 사이트 이동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ea typeface="나눔고딕"/>
            </a:endParaRPr>
          </a:p>
          <a:p>
            <a:pPr>
              <a:defRPr/>
            </a:pPr>
            <a:endParaRPr lang="en-US" altLang="ko-KR" sz="1200" b="1" dirty="0"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38072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19"/>
          <p:cNvSpPr/>
          <p:nvPr/>
        </p:nvSpPr>
        <p:spPr>
          <a:xfrm>
            <a:off x="137772" y="764471"/>
            <a:ext cx="2327340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행사 </a:t>
            </a:r>
            <a:endParaRPr lang="en-US" altLang="ko-KR" dirty="0" smtClean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ct val="25000"/>
            </a:pP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상세 페이지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6" name="Shape 452"/>
          <p:cNvSpPr/>
          <p:nvPr/>
        </p:nvSpPr>
        <p:spPr>
          <a:xfrm>
            <a:off x="1864900" y="958807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850059" y="858478"/>
            <a:ext cx="3604859" cy="382836"/>
            <a:chOff x="3308156" y="891429"/>
            <a:chExt cx="3604859" cy="382836"/>
          </a:xfrm>
        </p:grpSpPr>
        <p:sp>
          <p:nvSpPr>
            <p:cNvPr id="8" name="Shape 453"/>
            <p:cNvSpPr/>
            <p:nvPr/>
          </p:nvSpPr>
          <p:spPr>
            <a:xfrm>
              <a:off x="3308156" y="914784"/>
              <a:ext cx="3442210" cy="322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80733" y="967299"/>
              <a:ext cx="966506" cy="279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32" y="1005465"/>
              <a:ext cx="194626" cy="169681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5415" y="996331"/>
              <a:ext cx="215576" cy="187947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3136" y="891429"/>
              <a:ext cx="382836" cy="38283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268400" y="991758"/>
              <a:ext cx="6446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내 위치</a:t>
              </a:r>
              <a:endParaRPr lang="ko-KR" altLang="en-US" sz="900" dirty="0"/>
            </a:p>
          </p:txBody>
        </p:sp>
      </p:grpSp>
      <p:grpSp>
        <p:nvGrpSpPr>
          <p:cNvPr id="26" name="Placeholder Picture"/>
          <p:cNvGrpSpPr>
            <a:grpSpLocks noChangeAspect="1"/>
          </p:cNvGrpSpPr>
          <p:nvPr/>
        </p:nvGrpSpPr>
        <p:grpSpPr bwMode="auto">
          <a:xfrm>
            <a:off x="2301724" y="1353897"/>
            <a:ext cx="2567113" cy="1723325"/>
            <a:chOff x="508000" y="1397000"/>
            <a:chExt cx="1732859" cy="1309029"/>
          </a:xfrm>
        </p:grpSpPr>
        <p:sp>
          <p:nvSpPr>
            <p:cNvPr id="50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51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52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106544" y="2048575"/>
            <a:ext cx="117260" cy="355742"/>
            <a:chOff x="5600700" y="1930934"/>
            <a:chExt cx="237392" cy="606376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5600700" y="1930934"/>
              <a:ext cx="237392" cy="3035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>
              <a:off x="5600700" y="2233768"/>
              <a:ext cx="237392" cy="3035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 flipH="1">
            <a:off x="1967285" y="2048575"/>
            <a:ext cx="117260" cy="355742"/>
            <a:chOff x="5600700" y="1930934"/>
            <a:chExt cx="237392" cy="606376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5600700" y="1930934"/>
              <a:ext cx="237392" cy="3035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H="1">
              <a:off x="5600700" y="2233768"/>
              <a:ext cx="237392" cy="3035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타원 28"/>
          <p:cNvSpPr/>
          <p:nvPr/>
        </p:nvSpPr>
        <p:spPr>
          <a:xfrm>
            <a:off x="3168765" y="3135519"/>
            <a:ext cx="87924" cy="879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454562" y="3135519"/>
            <a:ext cx="87924" cy="879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739071" y="3135519"/>
            <a:ext cx="87924" cy="879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031179" y="3135519"/>
            <a:ext cx="87924" cy="879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377023" y="3826051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행사 제목</a:t>
            </a:r>
            <a:endParaRPr lang="ko-KR" altLang="en-US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377023" y="4153552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진행기간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~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377023" y="4390252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관람시간 </a:t>
            </a:r>
            <a:r>
              <a:rPr lang="en-US" altLang="ko-KR" sz="1100" dirty="0" smtClean="0"/>
              <a:t>~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377023" y="461955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입장료</a:t>
            </a:r>
            <a:endParaRPr lang="ko-KR" alt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377023" y="504420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행사 설명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377023" y="545542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할인정보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377023" y="585358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문의번호</a:t>
            </a:r>
            <a:endParaRPr lang="ko-KR" alt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2377023" y="607937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홈페이지</a:t>
            </a:r>
            <a:endParaRPr lang="ko-KR" altLang="en-US" sz="1100" dirty="0"/>
          </a:p>
        </p:txBody>
      </p:sp>
      <p:sp>
        <p:nvSpPr>
          <p:cNvPr id="41" name="Rectangle 49"/>
          <p:cNvSpPr>
            <a:spLocks noChangeArrowheads="1"/>
          </p:cNvSpPr>
          <p:nvPr/>
        </p:nvSpPr>
        <p:spPr bwMode="auto">
          <a:xfrm>
            <a:off x="2023580" y="1312643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2136482" y="3300417"/>
            <a:ext cx="1249163" cy="467271"/>
            <a:chOff x="2766766" y="3483936"/>
            <a:chExt cx="1070813" cy="400556"/>
          </a:xfrm>
        </p:grpSpPr>
        <p:pic>
          <p:nvPicPr>
            <p:cNvPr id="44" name="Picture 2" descr="http://cfile7.uf.tistory.com/image/2722BA4F570CE47321B815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419"/>
            <a:stretch/>
          </p:blipFill>
          <p:spPr bwMode="auto">
            <a:xfrm>
              <a:off x="2766766" y="3494079"/>
              <a:ext cx="742554" cy="390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http://cfile7.uf.tistory.com/image/2722BA4F570CE47321B815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79" t="-1" r="19960" b="9449"/>
            <a:stretch/>
          </p:blipFill>
          <p:spPr bwMode="auto">
            <a:xfrm>
              <a:off x="3516304" y="3483936"/>
              <a:ext cx="321275" cy="374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Rectangle 49"/>
          <p:cNvSpPr>
            <a:spLocks noChangeArrowheads="1"/>
          </p:cNvSpPr>
          <p:nvPr/>
        </p:nvSpPr>
        <p:spPr bwMode="auto">
          <a:xfrm>
            <a:off x="2021948" y="3469208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850059" y="3312249"/>
            <a:ext cx="344221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850059" y="3767688"/>
            <a:ext cx="344221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850059" y="4948974"/>
            <a:ext cx="344221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850059" y="5376904"/>
            <a:ext cx="344221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1850059" y="5771205"/>
            <a:ext cx="344221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hape 452"/>
          <p:cNvSpPr/>
          <p:nvPr/>
        </p:nvSpPr>
        <p:spPr>
          <a:xfrm>
            <a:off x="5513286" y="958807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757466" y="1016505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찾아오시는 길</a:t>
            </a:r>
            <a:endParaRPr lang="ko-KR" altLang="en-US" sz="1400" b="1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5910583" y="2922847"/>
            <a:ext cx="791303" cy="17477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빠른 길 찾기</a:t>
            </a:r>
            <a:endParaRPr lang="ko-KR" altLang="en-US" sz="800" dirty="0"/>
          </a:p>
        </p:txBody>
      </p:sp>
      <p:sp>
        <p:nvSpPr>
          <p:cNvPr id="75" name="Rectangle 49"/>
          <p:cNvSpPr>
            <a:spLocks noChangeArrowheads="1"/>
          </p:cNvSpPr>
          <p:nvPr/>
        </p:nvSpPr>
        <p:spPr bwMode="auto">
          <a:xfrm>
            <a:off x="5679505" y="2930273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5849912" y="1331578"/>
            <a:ext cx="2794271" cy="1518073"/>
            <a:chOff x="5905230" y="1405502"/>
            <a:chExt cx="3765713" cy="1931982"/>
          </a:xfrm>
        </p:grpSpPr>
        <p:pic>
          <p:nvPicPr>
            <p:cNvPr id="72" name="Picture 2" descr="지도아이콘에 대한 이미지 검색결과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5230" y="1405502"/>
              <a:ext cx="3765713" cy="1931982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6" name="그룹 75"/>
            <p:cNvGrpSpPr/>
            <p:nvPr/>
          </p:nvGrpSpPr>
          <p:grpSpPr>
            <a:xfrm>
              <a:off x="7133797" y="1824063"/>
              <a:ext cx="170409" cy="224721"/>
              <a:chOff x="3980802" y="2005713"/>
              <a:chExt cx="406561" cy="588018"/>
            </a:xfrm>
          </p:grpSpPr>
          <p:sp>
            <p:nvSpPr>
              <p:cNvPr id="100" name="이등변 삼각형 99"/>
              <p:cNvSpPr/>
              <p:nvPr/>
            </p:nvSpPr>
            <p:spPr>
              <a:xfrm flipV="1">
                <a:off x="3980802" y="2066192"/>
                <a:ext cx="406560" cy="52753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3980803" y="2005713"/>
                <a:ext cx="406560" cy="995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7" name="Rectangle 49"/>
          <p:cNvSpPr>
            <a:spLocks noChangeArrowheads="1"/>
          </p:cNvSpPr>
          <p:nvPr/>
        </p:nvSpPr>
        <p:spPr bwMode="auto">
          <a:xfrm>
            <a:off x="6048066" y="3308356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Rectangle 49"/>
          <p:cNvSpPr>
            <a:spLocks noChangeArrowheads="1"/>
          </p:cNvSpPr>
          <p:nvPr/>
        </p:nvSpPr>
        <p:spPr bwMode="auto">
          <a:xfrm>
            <a:off x="7246052" y="3306492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6753577" y="2922847"/>
            <a:ext cx="791303" cy="17477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네비게이션</a:t>
            </a:r>
            <a:endParaRPr lang="ko-KR" altLang="en-US" sz="800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6323531" y="3306492"/>
            <a:ext cx="798396" cy="290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예매하기</a:t>
            </a:r>
            <a:endParaRPr kumimoji="1"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7450280" y="3306492"/>
            <a:ext cx="798396" cy="290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찜 하기</a:t>
            </a:r>
            <a:endParaRPr kumimoji="1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5511385" y="3855298"/>
            <a:ext cx="1734667" cy="228872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후기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7246052" y="3855298"/>
            <a:ext cx="1694603" cy="228872"/>
          </a:xfrm>
          <a:prstGeom prst="roundRect">
            <a:avLst>
              <a:gd name="adj" fmla="val 7475"/>
            </a:avLst>
          </a:prstGeom>
          <a:noFill/>
          <a:ln cap="sq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문의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655080" y="4223382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관람후기입니다</a:t>
            </a:r>
            <a:r>
              <a:rPr lang="en-US" altLang="ko-KR" sz="1100" b="1" dirty="0" smtClean="0">
                <a:sym typeface="Wingdings" panose="05000000000000000000" pitchFamily="2" charset="2"/>
              </a:rPr>
              <a:t></a:t>
            </a:r>
            <a:endParaRPr lang="ko-KR" alt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5663002" y="4467406"/>
            <a:ext cx="2366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날은 더웠지만 재미있었어요</a:t>
            </a:r>
            <a:r>
              <a:rPr lang="en-US" altLang="ko-KR" sz="1000" dirty="0" smtClean="0"/>
              <a:t>! </a:t>
            </a:r>
            <a:r>
              <a:rPr lang="ko-KR" altLang="en-US" sz="1000" dirty="0" smtClean="0"/>
              <a:t>친구는</a:t>
            </a:r>
            <a:r>
              <a:rPr lang="en-US" altLang="ko-KR" sz="1000" dirty="0" smtClean="0"/>
              <a:t>…</a:t>
            </a:r>
            <a:endParaRPr lang="ko-KR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6847230" y="4269384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작성자</a:t>
            </a:r>
            <a:endParaRPr lang="ko-KR" altLang="en-US" sz="700" dirty="0"/>
          </a:p>
        </p:txBody>
      </p:sp>
      <p:sp>
        <p:nvSpPr>
          <p:cNvPr id="87" name="TextBox 86"/>
          <p:cNvSpPr txBox="1"/>
          <p:nvPr/>
        </p:nvSpPr>
        <p:spPr>
          <a:xfrm>
            <a:off x="7181677" y="4269384"/>
            <a:ext cx="8707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2017.07.18 11:30</a:t>
            </a:r>
            <a:endParaRPr lang="ko-KR" altLang="en-US" sz="700" dirty="0"/>
          </a:p>
        </p:txBody>
      </p:sp>
      <p:sp>
        <p:nvSpPr>
          <p:cNvPr id="88" name="TextBox 87"/>
          <p:cNvSpPr txBox="1"/>
          <p:nvPr/>
        </p:nvSpPr>
        <p:spPr>
          <a:xfrm>
            <a:off x="7927457" y="4464429"/>
            <a:ext cx="892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1">
                    <a:lumMod val="50000"/>
                  </a:schemeClr>
                </a:solidFill>
              </a:rPr>
              <a:t>더 보기</a:t>
            </a:r>
            <a:endParaRPr lang="ko-KR" altLang="en-US" sz="9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655080" y="4743773"/>
            <a:ext cx="1266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축제 다녀왔어요</a:t>
            </a:r>
            <a:r>
              <a:rPr lang="en-US" altLang="ko-KR" sz="1100" b="1" dirty="0" smtClean="0"/>
              <a:t>!</a:t>
            </a:r>
            <a:endParaRPr lang="ko-KR" alt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6847230" y="4789775"/>
            <a:ext cx="6030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작성자</a:t>
            </a:r>
            <a:r>
              <a:rPr lang="en-US" altLang="ko-KR" sz="700" dirty="0" smtClean="0"/>
              <a:t>222</a:t>
            </a:r>
            <a:endParaRPr lang="ko-KR" altLang="en-US" sz="700" dirty="0"/>
          </a:p>
        </p:txBody>
      </p:sp>
      <p:sp>
        <p:nvSpPr>
          <p:cNvPr id="91" name="TextBox 90"/>
          <p:cNvSpPr txBox="1"/>
          <p:nvPr/>
        </p:nvSpPr>
        <p:spPr>
          <a:xfrm>
            <a:off x="7368285" y="4789775"/>
            <a:ext cx="8707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2017.07.18 11:30</a:t>
            </a:r>
            <a:endParaRPr lang="ko-KR" altLang="en-US" sz="700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6227453" y="5994108"/>
            <a:ext cx="2086076" cy="217988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후기 더 보기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3" name="Placeholder Picture"/>
          <p:cNvGrpSpPr>
            <a:grpSpLocks noChangeAspect="1"/>
          </p:cNvGrpSpPr>
          <p:nvPr/>
        </p:nvGrpSpPr>
        <p:grpSpPr bwMode="auto">
          <a:xfrm>
            <a:off x="5726395" y="5027787"/>
            <a:ext cx="1367701" cy="788148"/>
            <a:chOff x="508000" y="1397000"/>
            <a:chExt cx="1732859" cy="1309029"/>
          </a:xfrm>
        </p:grpSpPr>
        <p:sp>
          <p:nvSpPr>
            <p:cNvPr id="97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98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99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94" name="Rectangle 49"/>
          <p:cNvSpPr>
            <a:spLocks noChangeArrowheads="1"/>
          </p:cNvSpPr>
          <p:nvPr/>
        </p:nvSpPr>
        <p:spPr bwMode="auto">
          <a:xfrm>
            <a:off x="5958372" y="3792414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7</a:t>
            </a:r>
          </a:p>
        </p:txBody>
      </p:sp>
      <p:sp>
        <p:nvSpPr>
          <p:cNvPr id="95" name="Rectangle 49"/>
          <p:cNvSpPr>
            <a:spLocks noChangeArrowheads="1"/>
          </p:cNvSpPr>
          <p:nvPr/>
        </p:nvSpPr>
        <p:spPr bwMode="auto">
          <a:xfrm>
            <a:off x="7837763" y="4396513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8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6" name="Rectangle 49"/>
          <p:cNvSpPr>
            <a:spLocks noChangeArrowheads="1"/>
          </p:cNvSpPr>
          <p:nvPr/>
        </p:nvSpPr>
        <p:spPr bwMode="auto">
          <a:xfrm>
            <a:off x="6048066" y="5881843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9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Rectangle 49"/>
          <p:cNvSpPr>
            <a:spLocks noChangeArrowheads="1"/>
          </p:cNvSpPr>
          <p:nvPr/>
        </p:nvSpPr>
        <p:spPr bwMode="auto">
          <a:xfrm>
            <a:off x="6543391" y="1591174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grpSp>
        <p:nvGrpSpPr>
          <p:cNvPr id="108" name="그룹 107"/>
          <p:cNvGrpSpPr/>
          <p:nvPr/>
        </p:nvGrpSpPr>
        <p:grpSpPr>
          <a:xfrm>
            <a:off x="9203758" y="1042869"/>
            <a:ext cx="2794959" cy="6029565"/>
            <a:chOff x="9203758" y="771302"/>
            <a:chExt cx="2794959" cy="6029565"/>
          </a:xfrm>
        </p:grpSpPr>
        <p:sp>
          <p:nvSpPr>
            <p:cNvPr id="5" name="TextBox 4"/>
            <p:cNvSpPr txBox="1"/>
            <p:nvPr/>
          </p:nvSpPr>
          <p:spPr>
            <a:xfrm>
              <a:off x="9203758" y="771302"/>
              <a:ext cx="2794959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ko-KR" sz="1100" b="1" dirty="0">
                  <a:latin typeface="나눔고딕" pitchFamily="50" charset="-127"/>
                  <a:ea typeface="나눔고딕" pitchFamily="50" charset="-127"/>
                </a:rPr>
                <a:t>1. </a:t>
              </a:r>
              <a:r>
                <a:rPr lang="ko-KR" altLang="en-US" sz="1100" b="1" dirty="0">
                  <a:latin typeface="나눔고딕" pitchFamily="50" charset="-127"/>
                  <a:ea typeface="나눔고딕" pitchFamily="50" charset="-127"/>
                </a:rPr>
                <a:t>이미지 슬라이드</a:t>
              </a:r>
              <a:endParaRPr lang="en-US" altLang="ko-KR" sz="1100" b="1" dirty="0"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r>
                <a:rPr lang="ko-KR" altLang="en-US" sz="1100" b="1" dirty="0">
                  <a:latin typeface="나눔고딕" pitchFamily="50" charset="-127"/>
                  <a:ea typeface="나눔고딕" pitchFamily="50" charset="-127"/>
                </a:rPr>
                <a:t>대표이미지와 상세보기 이미지 슬라이드</a:t>
              </a:r>
              <a:endParaRPr lang="en-US" altLang="ko-KR" sz="1100" b="1" dirty="0"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100" b="1" dirty="0"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r>
                <a:rPr lang="en-US" altLang="ko-KR" sz="1100" b="1" dirty="0"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lang="ko-KR" altLang="en-US" sz="1100" b="1" dirty="0" err="1">
                  <a:latin typeface="나눔고딕" pitchFamily="50" charset="-127"/>
                  <a:ea typeface="나눔고딕" pitchFamily="50" charset="-127"/>
                </a:rPr>
                <a:t>페이스북</a:t>
              </a:r>
              <a:r>
                <a:rPr lang="en-US" altLang="ko-KR" sz="1100" b="1" dirty="0"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100" b="1" dirty="0" err="1">
                  <a:latin typeface="나눔고딕" pitchFamily="50" charset="-127"/>
                  <a:ea typeface="나눔고딕" pitchFamily="50" charset="-127"/>
                </a:rPr>
                <a:t>트위터</a:t>
              </a:r>
              <a:r>
                <a:rPr lang="en-US" altLang="ko-KR" sz="1100" b="1" dirty="0"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100" b="1" dirty="0" err="1">
                  <a:latin typeface="나눔고딕" pitchFamily="50" charset="-127"/>
                  <a:ea typeface="나눔고딕" pitchFamily="50" charset="-127"/>
                </a:rPr>
                <a:t>카카오톡</a:t>
              </a:r>
              <a:r>
                <a:rPr lang="ko-KR" altLang="en-US" sz="1100" b="1" dirty="0">
                  <a:latin typeface="나눔고딕" pitchFamily="50" charset="-127"/>
                  <a:ea typeface="나눔고딕" pitchFamily="50" charset="-127"/>
                </a:rPr>
                <a:t> 공유 버튼</a:t>
              </a:r>
              <a:endParaRPr lang="en-US" altLang="ko-KR" sz="1100" b="1" dirty="0"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r>
                <a:rPr lang="ko-KR" altLang="en-US" sz="1100" b="1" dirty="0">
                  <a:latin typeface="나눔고딕" pitchFamily="50" charset="-127"/>
                  <a:ea typeface="나눔고딕" pitchFamily="50" charset="-127"/>
                </a:rPr>
                <a:t>사용자 별 독립적인 </a:t>
              </a:r>
              <a:r>
                <a:rPr lang="en-US" altLang="ko-KR" sz="1100" b="1" dirty="0" err="1">
                  <a:latin typeface="나눔고딕" pitchFamily="50" charset="-127"/>
                  <a:ea typeface="나눔고딕" pitchFamily="50" charset="-127"/>
                </a:rPr>
                <a:t>url</a:t>
              </a:r>
              <a:r>
                <a:rPr lang="en-US" altLang="ko-KR" sz="1100" b="1" dirty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100" b="1" dirty="0">
                  <a:latin typeface="나눔고딕" pitchFamily="50" charset="-127"/>
                  <a:ea typeface="나눔고딕" pitchFamily="50" charset="-127"/>
                </a:rPr>
                <a:t>제공</a:t>
              </a:r>
              <a:r>
                <a:rPr lang="en-US" altLang="ko-KR" sz="1100" b="1" dirty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1100" b="1" dirty="0">
                  <a:latin typeface="나눔고딕" pitchFamily="50" charset="-127"/>
                  <a:ea typeface="나눔고딕" pitchFamily="50" charset="-127"/>
                </a:rPr>
                <a:t>해당 </a:t>
              </a:r>
              <a:r>
                <a:rPr lang="en-US" altLang="ko-KR" sz="1100" b="1" dirty="0" err="1">
                  <a:latin typeface="나눔고딕" pitchFamily="50" charset="-127"/>
                  <a:ea typeface="나눔고딕" pitchFamily="50" charset="-127"/>
                </a:rPr>
                <a:t>url</a:t>
              </a:r>
              <a:r>
                <a:rPr lang="ko-KR" altLang="en-US" sz="1100" b="1" dirty="0">
                  <a:latin typeface="나눔고딕" pitchFamily="50" charset="-127"/>
                  <a:ea typeface="나눔고딕" pitchFamily="50" charset="-127"/>
                </a:rPr>
                <a:t>로 타인이 예매 시 공유한 사용자에게 </a:t>
              </a:r>
              <a:r>
                <a:rPr lang="en-US" altLang="ko-KR" sz="1100" b="1" dirty="0">
                  <a:latin typeface="나눔고딕" pitchFamily="50" charset="-127"/>
                  <a:ea typeface="나눔고딕" pitchFamily="50" charset="-127"/>
                </a:rPr>
                <a:t>200p </a:t>
              </a:r>
              <a:r>
                <a:rPr lang="ko-KR" altLang="en-US" sz="1100" b="1" dirty="0">
                  <a:latin typeface="나눔고딕" pitchFamily="50" charset="-127"/>
                  <a:ea typeface="나눔고딕" pitchFamily="50" charset="-127"/>
                </a:rPr>
                <a:t>제공</a:t>
              </a:r>
              <a:r>
                <a:rPr lang="en-US" altLang="ko-KR" sz="1100" b="1" dirty="0">
                  <a:latin typeface="나눔고딕" pitchFamily="50" charset="-127"/>
                  <a:ea typeface="나눔고딕" pitchFamily="50" charset="-127"/>
                </a:rPr>
                <a:t>)</a:t>
              </a: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9281044" y="1528342"/>
              <a:ext cx="2717673" cy="527252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defRPr/>
              </a:pPr>
              <a:r>
                <a: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3.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클릭 시</a:t>
              </a:r>
              <a:r>
                <a:rPr lang="en-US" altLang="ko-KR" sz="11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해당 위치에 대한 정보 표시</a:t>
              </a: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r>
                <a:rPr lang="en-US" altLang="ko-KR" sz="11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4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클릭 시 </a:t>
              </a:r>
              <a:r>
                <a:rPr lang="ko-KR" altLang="en-US" sz="1100" b="1" dirty="0" err="1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네이버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빠른 길 찾기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100" b="1" dirty="0" err="1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네비게이션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창 생성</a:t>
              </a: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r>
                <a:rPr lang="en-US" altLang="ko-KR" sz="11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5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예매하기 페이지로 이동</a:t>
              </a: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r>
                <a:rPr lang="en-US" altLang="ko-KR" sz="11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6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클릭 시 팝업 생성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endPara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r>
                <a:rPr lang="ko-KR" altLang="en-US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이미 찜 목록에 있다면 찜 취소로 변경</a:t>
              </a: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r>
                <a: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7.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후기</a:t>
              </a:r>
              <a:r>
                <a:rPr lang="en-US" altLang="ko-KR" sz="11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/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문의 탭</a:t>
              </a: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r>
                <a: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8.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더 보기 클릭 시 길어서 줄여진 후기가 표시</a:t>
              </a: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r>
                <a: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9.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후기 더 보기 클릭 시 다음 후기들 표시</a:t>
              </a: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9355938" y="3675047"/>
              <a:ext cx="2321169" cy="944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찜 하였습니다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나의 찜 목록으로 이동하시겠습니까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?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515" y="4294237"/>
              <a:ext cx="413239" cy="16705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확인</a:t>
              </a:r>
              <a:endParaRPr lang="ko-KR" altLang="en-US" sz="800" dirty="0"/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10628294" y="4294237"/>
              <a:ext cx="413239" cy="16705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취소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693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19"/>
          <p:cNvSpPr/>
          <p:nvPr/>
        </p:nvSpPr>
        <p:spPr>
          <a:xfrm>
            <a:off x="137772" y="764471"/>
            <a:ext cx="2327340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행사 </a:t>
            </a:r>
            <a:endParaRPr lang="en-US" altLang="ko-KR" dirty="0" smtClean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ct val="25000"/>
            </a:pP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상세 페이지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0264" y="2435397"/>
            <a:ext cx="27949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10.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포토 후기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가능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11.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비공개 된 문의로 클릭 불가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12.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공개된 문의의 경우 제목 클릭 시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문의 답변 나타남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13.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문의 더 보기 클릭 시 다음 문의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목록 표시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14.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체크 시 비공개 됨  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Shape 452"/>
          <p:cNvSpPr/>
          <p:nvPr/>
        </p:nvSpPr>
        <p:spPr>
          <a:xfrm>
            <a:off x="1864900" y="958807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452"/>
          <p:cNvSpPr/>
          <p:nvPr/>
        </p:nvSpPr>
        <p:spPr>
          <a:xfrm>
            <a:off x="5513286" y="958807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013835" y="1657912"/>
            <a:ext cx="3151290" cy="773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후기 내용을 입력해주세요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013835" y="1388419"/>
            <a:ext cx="3151290" cy="213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후기 제목을 입력해주세요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3078379" y="2503159"/>
            <a:ext cx="645733" cy="19979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첨부파일</a:t>
            </a:r>
            <a:endParaRPr lang="ko-KR" altLang="en-US" sz="800" dirty="0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3814471" y="2503159"/>
            <a:ext cx="420294" cy="19979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/>
              <a:t>등록</a:t>
            </a:r>
            <a:endParaRPr lang="ko-KR" altLang="en-US" sz="800" dirty="0"/>
          </a:p>
        </p:txBody>
      </p:sp>
      <p:sp>
        <p:nvSpPr>
          <p:cNvPr id="107" name="Rectangle 49"/>
          <p:cNvSpPr>
            <a:spLocks noChangeArrowheads="1"/>
          </p:cNvSpPr>
          <p:nvPr/>
        </p:nvSpPr>
        <p:spPr bwMode="auto">
          <a:xfrm>
            <a:off x="2853812" y="2513054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10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>
            <a:off x="1864900" y="1212723"/>
            <a:ext cx="3427369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5513286" y="1064418"/>
            <a:ext cx="1801982" cy="228872"/>
          </a:xfrm>
          <a:prstGeom prst="roundRect">
            <a:avLst>
              <a:gd name="adj" fmla="val 7475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후기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525205" y="1368262"/>
            <a:ext cx="1511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Q. </a:t>
            </a:r>
            <a:r>
              <a:rPr lang="ko-KR" altLang="en-US" sz="1100" b="1" dirty="0" smtClean="0"/>
              <a:t>예매 취소 문의요</a:t>
            </a:r>
            <a:r>
              <a:rPr lang="en-US" altLang="ko-KR" sz="1100" b="1" dirty="0" smtClean="0"/>
              <a:t>!</a:t>
            </a:r>
            <a:endParaRPr lang="ko-KR" altLang="en-US" sz="11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7109536" y="1414264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작성자</a:t>
            </a:r>
            <a:endParaRPr lang="ko-KR" altLang="en-US" sz="7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443983" y="1414264"/>
            <a:ext cx="8707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2017.07.18 11:30</a:t>
            </a:r>
            <a:endParaRPr lang="ko-KR" altLang="en-US" sz="7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525205" y="1728832"/>
            <a:ext cx="15167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Q. </a:t>
            </a:r>
            <a:r>
              <a:rPr lang="ko-KR" altLang="en-US" sz="1100" b="1" dirty="0" smtClean="0"/>
              <a:t>지역 주민 할인 시</a:t>
            </a:r>
            <a:endParaRPr lang="ko-KR" altLang="en-US" sz="11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6956872" y="1775784"/>
            <a:ext cx="6030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작성자</a:t>
            </a:r>
            <a:r>
              <a:rPr lang="en-US" altLang="ko-KR" sz="700" dirty="0" smtClean="0"/>
              <a:t>222</a:t>
            </a:r>
            <a:endParaRPr lang="ko-KR" altLang="en-US" sz="7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477927" y="1775784"/>
            <a:ext cx="8707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2017.07.18 11:30</a:t>
            </a:r>
            <a:endParaRPr lang="ko-KR" altLang="en-US" sz="700" dirty="0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6228658" y="2754463"/>
            <a:ext cx="2086076" cy="217988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문의 더 보기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7315268" y="1064418"/>
            <a:ext cx="1612005" cy="228872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문의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220695" y="1404604"/>
            <a:ext cx="4972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답변 </a:t>
            </a:r>
            <a:r>
              <a:rPr lang="en-US" altLang="ko-KR" sz="700" dirty="0" smtClean="0"/>
              <a:t>: 0</a:t>
            </a:r>
            <a:endParaRPr lang="ko-KR" altLang="en-US" sz="700" dirty="0"/>
          </a:p>
        </p:txBody>
      </p:sp>
      <p:sp>
        <p:nvSpPr>
          <p:cNvPr id="121" name="TextBox 120"/>
          <p:cNvSpPr txBox="1"/>
          <p:nvPr/>
        </p:nvSpPr>
        <p:spPr>
          <a:xfrm>
            <a:off x="8245266" y="1756825"/>
            <a:ext cx="4972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답변 </a:t>
            </a:r>
            <a:r>
              <a:rPr lang="en-US" altLang="ko-KR" sz="700" dirty="0" smtClean="0"/>
              <a:t>: </a:t>
            </a:r>
            <a:r>
              <a:rPr lang="en-US" altLang="ko-KR" sz="700" dirty="0"/>
              <a:t>1</a:t>
            </a:r>
            <a:endParaRPr lang="en-US" altLang="ko-KR" sz="700" dirty="0" smtClean="0"/>
          </a:p>
        </p:txBody>
      </p:sp>
      <p:sp>
        <p:nvSpPr>
          <p:cNvPr id="122" name="TextBox 121"/>
          <p:cNvSpPr txBox="1"/>
          <p:nvPr/>
        </p:nvSpPr>
        <p:spPr>
          <a:xfrm>
            <a:off x="5957469" y="2205803"/>
            <a:ext cx="29209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UcPeriod"/>
            </a:pPr>
            <a:r>
              <a:rPr lang="ko-KR" altLang="en-US" sz="1100" dirty="0" smtClean="0"/>
              <a:t>본인 아이디로 온라인 예매 시 필요하지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</a:t>
            </a:r>
            <a:r>
              <a:rPr lang="ko-KR" altLang="en-US" sz="1100" dirty="0" smtClean="0"/>
              <a:t> 않습니다</a:t>
            </a:r>
            <a:r>
              <a:rPr lang="en-US" altLang="ko-KR" sz="1100" dirty="0" smtClean="0">
                <a:sym typeface="Wingdings" panose="05000000000000000000" pitchFamily="2" charset="2"/>
              </a:rPr>
              <a:t></a:t>
            </a:r>
            <a:endParaRPr lang="ko-KR" altLang="en-US" sz="11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691693" y="1974150"/>
            <a:ext cx="23920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주민등록증 같은 거 챙겨 가야 하나요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grpSp>
        <p:nvGrpSpPr>
          <p:cNvPr id="124" name="그룹 123"/>
          <p:cNvGrpSpPr/>
          <p:nvPr/>
        </p:nvGrpSpPr>
        <p:grpSpPr>
          <a:xfrm>
            <a:off x="5795354" y="2268569"/>
            <a:ext cx="173996" cy="68792"/>
            <a:chOff x="4810050" y="155143"/>
            <a:chExt cx="293795" cy="229929"/>
          </a:xfrm>
        </p:grpSpPr>
        <p:cxnSp>
          <p:nvCxnSpPr>
            <p:cNvPr id="135" name="직선 연결선 134"/>
            <p:cNvCxnSpPr/>
            <p:nvPr/>
          </p:nvCxnSpPr>
          <p:spPr>
            <a:xfrm>
              <a:off x="4819381" y="155143"/>
              <a:ext cx="0" cy="229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/>
            <p:nvPr/>
          </p:nvCxnSpPr>
          <p:spPr>
            <a:xfrm>
              <a:off x="4810050" y="382556"/>
              <a:ext cx="2937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직사각형 124"/>
          <p:cNvSpPr/>
          <p:nvPr/>
        </p:nvSpPr>
        <p:spPr>
          <a:xfrm>
            <a:off x="5622254" y="3585763"/>
            <a:ext cx="3192233" cy="773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문의 내용을 입력해주세요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622252" y="3316271"/>
            <a:ext cx="2487797" cy="215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문의 제목을 입력해주세요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7057179" y="4525649"/>
            <a:ext cx="420294" cy="19979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/>
              <a:t>등록</a:t>
            </a:r>
            <a:endParaRPr lang="ko-KR" altLang="en-US" sz="800" dirty="0"/>
          </a:p>
        </p:txBody>
      </p:sp>
      <p:sp>
        <p:nvSpPr>
          <p:cNvPr id="128" name="직사각형 127"/>
          <p:cNvSpPr/>
          <p:nvPr/>
        </p:nvSpPr>
        <p:spPr>
          <a:xfrm>
            <a:off x="8307519" y="3341369"/>
            <a:ext cx="127475" cy="122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8405287" y="329621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비공개</a:t>
            </a:r>
            <a:endParaRPr lang="ko-KR" altLang="en-US" sz="800" dirty="0"/>
          </a:p>
        </p:txBody>
      </p:sp>
      <p:pic>
        <p:nvPicPr>
          <p:cNvPr id="130" name="Picture 2" descr="자물쇠 아이콘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111" y="1426134"/>
            <a:ext cx="142805" cy="14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Rectangle 49"/>
          <p:cNvSpPr>
            <a:spLocks noChangeArrowheads="1"/>
          </p:cNvSpPr>
          <p:nvPr/>
        </p:nvSpPr>
        <p:spPr bwMode="auto">
          <a:xfrm>
            <a:off x="6834228" y="1265935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11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2" name="Rectangle 49"/>
          <p:cNvSpPr>
            <a:spLocks noChangeArrowheads="1"/>
          </p:cNvSpPr>
          <p:nvPr/>
        </p:nvSpPr>
        <p:spPr bwMode="auto">
          <a:xfrm>
            <a:off x="6019717" y="2773245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13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3" name="Rectangle 49"/>
          <p:cNvSpPr>
            <a:spLocks noChangeArrowheads="1"/>
          </p:cNvSpPr>
          <p:nvPr/>
        </p:nvSpPr>
        <p:spPr bwMode="auto">
          <a:xfrm>
            <a:off x="8144737" y="3188084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14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4" name="Rectangle 49"/>
          <p:cNvSpPr>
            <a:spLocks noChangeArrowheads="1"/>
          </p:cNvSpPr>
          <p:nvPr/>
        </p:nvSpPr>
        <p:spPr bwMode="auto">
          <a:xfrm>
            <a:off x="5418293" y="1785811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37" name="직선 연결선 136"/>
          <p:cNvCxnSpPr/>
          <p:nvPr/>
        </p:nvCxnSpPr>
        <p:spPr>
          <a:xfrm>
            <a:off x="5516967" y="3115664"/>
            <a:ext cx="3427369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82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/>
        </p:nvSpPr>
        <p:spPr>
          <a:xfrm>
            <a:off x="3257426" y="787827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30527" y="785128"/>
            <a:ext cx="966506" cy="279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  <a:latin typeface="나눔고딕"/>
              </a:rPr>
              <a:t>로고</a:t>
            </a:r>
            <a:endParaRPr lang="ko-KR" altLang="en-US" sz="900" dirty="0">
              <a:solidFill>
                <a:schemeClr val="bg1"/>
              </a:solidFill>
              <a:latin typeface="나눔고딕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405293" y="1844854"/>
            <a:ext cx="703317" cy="218263"/>
            <a:chOff x="2614637" y="4838647"/>
            <a:chExt cx="1430105" cy="281714"/>
          </a:xfrm>
        </p:grpSpPr>
        <p:grpSp>
          <p:nvGrpSpPr>
            <p:cNvPr id="82" name="그룹 81"/>
            <p:cNvGrpSpPr/>
            <p:nvPr/>
          </p:nvGrpSpPr>
          <p:grpSpPr>
            <a:xfrm>
              <a:off x="2614637" y="4838647"/>
              <a:ext cx="1430105" cy="281714"/>
              <a:chOff x="2614637" y="4838647"/>
              <a:chExt cx="1430105" cy="281714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2614637" y="4838647"/>
                <a:ext cx="1430105" cy="28171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600" dirty="0" smtClean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  <a:r>
                  <a:rPr lang="ko-KR" altLang="en-US" sz="600" dirty="0" smtClean="0">
                    <a:solidFill>
                      <a:schemeClr val="bg1">
                        <a:lumMod val="50000"/>
                      </a:schemeClr>
                    </a:solidFill>
                  </a:rPr>
                  <a:t>개월</a:t>
                </a:r>
                <a:endParaRPr lang="ko-KR" altLang="en-US" sz="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3858957" y="4844934"/>
                <a:ext cx="170466" cy="241936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83" name="이등변 삼각형 82"/>
            <p:cNvSpPr/>
            <p:nvPr/>
          </p:nvSpPr>
          <p:spPr>
            <a:xfrm flipV="1">
              <a:off x="3880690" y="4910959"/>
              <a:ext cx="127000" cy="14393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264115" y="1084893"/>
            <a:ext cx="3413989" cy="344084"/>
            <a:chOff x="5510866" y="2101194"/>
            <a:chExt cx="1173929" cy="224823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5510866" y="2101194"/>
              <a:ext cx="392647" cy="224823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완료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5899502" y="2101194"/>
              <a:ext cx="392647" cy="224823"/>
            </a:xfrm>
            <a:prstGeom prst="roundRect">
              <a:avLst>
                <a:gd name="adj" fmla="val 74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예정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6292148" y="2101194"/>
              <a:ext cx="392647" cy="224823"/>
            </a:xfrm>
            <a:prstGeom prst="roundRect">
              <a:avLst>
                <a:gd name="adj" fmla="val 74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찜</a:t>
              </a:r>
            </a:p>
          </p:txBody>
        </p:sp>
      </p:grpSp>
      <p:pic>
        <p:nvPicPr>
          <p:cNvPr id="58" name="그림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806" y="2555425"/>
            <a:ext cx="746418" cy="1249247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806" y="3978011"/>
            <a:ext cx="767977" cy="1296885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>
          <a:xfrm>
            <a:off x="4358534" y="2539515"/>
            <a:ext cx="2176836" cy="1293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4358533" y="2555426"/>
            <a:ext cx="2176836" cy="643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나도 </a:t>
            </a:r>
            <a:r>
              <a:rPr lang="en-US" altLang="ko-KR" sz="1200" dirty="0" smtClean="0"/>
              <a:t>G-POP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STAR</a:t>
            </a:r>
          </a:p>
          <a:p>
            <a:r>
              <a:rPr lang="ko-KR" altLang="en-US" sz="1200" dirty="0" smtClean="0"/>
              <a:t>날짜 </a:t>
            </a:r>
            <a:r>
              <a:rPr lang="en-US" altLang="ko-KR" sz="1200" dirty="0" smtClean="0"/>
              <a:t>: 2017-06-12 ~ 2017-06-13</a:t>
            </a:r>
          </a:p>
          <a:p>
            <a:r>
              <a:rPr lang="ko-KR" altLang="en-US" sz="1200" dirty="0" smtClean="0"/>
              <a:t>가격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: 3,000</a:t>
            </a:r>
            <a:r>
              <a:rPr lang="ko-KR" altLang="en-US" sz="1200" dirty="0" smtClean="0"/>
              <a:t>원</a:t>
            </a:r>
            <a:endParaRPr lang="en-US" altLang="ko-KR" sz="1200" dirty="0" smtClean="0"/>
          </a:p>
          <a:p>
            <a:r>
              <a:rPr lang="ko-KR" altLang="en-US" sz="1200" dirty="0" smtClean="0"/>
              <a:t>소개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나도 광명시 </a:t>
            </a:r>
            <a:r>
              <a:rPr lang="en-US" altLang="ko-KR" sz="1200" dirty="0" smtClean="0"/>
              <a:t>K –POP STAR!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4358533" y="3971856"/>
            <a:ext cx="2176836" cy="1303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358533" y="4020280"/>
            <a:ext cx="2176836" cy="643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COMMUNITY ART</a:t>
            </a:r>
          </a:p>
          <a:p>
            <a:r>
              <a:rPr lang="ko-KR" altLang="en-US" sz="1200" dirty="0" smtClean="0"/>
              <a:t>날짜 </a:t>
            </a:r>
            <a:r>
              <a:rPr lang="en-US" altLang="ko-KR" sz="1200" dirty="0" smtClean="0"/>
              <a:t>: 2017-06-15 ~ 2017-06-20</a:t>
            </a:r>
          </a:p>
          <a:p>
            <a:r>
              <a:rPr lang="ko-KR" altLang="en-US" sz="1200" dirty="0" smtClean="0"/>
              <a:t>가격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: 6,000</a:t>
            </a:r>
            <a:r>
              <a:rPr lang="ko-KR" altLang="en-US" sz="1200" dirty="0" smtClean="0"/>
              <a:t>원</a:t>
            </a:r>
            <a:endParaRPr lang="en-US" altLang="ko-KR" sz="1200" dirty="0" smtClean="0"/>
          </a:p>
          <a:p>
            <a:r>
              <a:rPr lang="ko-KR" altLang="en-US" sz="1200" dirty="0" smtClean="0"/>
              <a:t>소개 </a:t>
            </a:r>
            <a:r>
              <a:rPr lang="en-US" altLang="ko-KR" sz="1200" dirty="0" smtClean="0"/>
              <a:t>: COMMUNITY ART!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3405292" y="2029926"/>
            <a:ext cx="695783" cy="190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</a:rPr>
              <a:t>개월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405293" y="2224740"/>
            <a:ext cx="684554" cy="183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</a:rPr>
              <a:t>개월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405153" y="2406734"/>
            <a:ext cx="684554" cy="174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600" dirty="0" err="1" smtClean="0">
                <a:solidFill>
                  <a:schemeClr val="bg1">
                    <a:lumMod val="50000"/>
                  </a:schemeClr>
                </a:solidFill>
              </a:rPr>
              <a:t>년이상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1" name="Rectangle 49"/>
          <p:cNvSpPr>
            <a:spLocks noChangeArrowheads="1"/>
          </p:cNvSpPr>
          <p:nvPr/>
        </p:nvSpPr>
        <p:spPr bwMode="auto">
          <a:xfrm>
            <a:off x="3344627" y="1726042"/>
            <a:ext cx="182347" cy="146563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9" name="Shape 595"/>
          <p:cNvCxnSpPr/>
          <p:nvPr/>
        </p:nvCxnSpPr>
        <p:spPr>
          <a:xfrm>
            <a:off x="6897703" y="4949525"/>
            <a:ext cx="0" cy="1367527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100" name="Shape 596"/>
          <p:cNvSpPr txBox="1"/>
          <p:nvPr/>
        </p:nvSpPr>
        <p:spPr>
          <a:xfrm>
            <a:off x="6885243" y="5421321"/>
            <a:ext cx="1973007" cy="279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상하 스크롤</a:t>
            </a:r>
          </a:p>
        </p:txBody>
      </p:sp>
      <p:sp>
        <p:nvSpPr>
          <p:cNvPr id="33" name="Shape 519"/>
          <p:cNvSpPr/>
          <p:nvPr/>
        </p:nvSpPr>
        <p:spPr>
          <a:xfrm>
            <a:off x="62568" y="764470"/>
            <a:ext cx="2552067" cy="2877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</a:t>
            </a:r>
            <a:r>
              <a:rPr lang="ko-KR" altLang="en-US" dirty="0" smtClean="0"/>
              <a:t>구매</a:t>
            </a:r>
            <a:r>
              <a:rPr lang="en-US" altLang="ko-KR" dirty="0" smtClean="0"/>
              <a:t>/</a:t>
            </a:r>
            <a:r>
              <a:rPr lang="ko-KR" altLang="en-US" dirty="0" smtClean="0"/>
              <a:t>찜</a:t>
            </a:r>
            <a:r>
              <a:rPr lang="en-US" altLang="ko-KR" dirty="0" smtClean="0"/>
              <a:t>/</a:t>
            </a:r>
            <a:r>
              <a:rPr lang="ko-KR" altLang="en-US" dirty="0" smtClean="0"/>
              <a:t>완료페이지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algn="ctr">
              <a:buClr>
                <a:schemeClr val="dk1"/>
              </a:buClr>
              <a:buSzPct val="25000"/>
            </a:pP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91711" y="3590822"/>
            <a:ext cx="652691" cy="187723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후기 작성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791711" y="5046267"/>
            <a:ext cx="652691" cy="187723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후기 작성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257772" y="761354"/>
            <a:ext cx="3604859" cy="382836"/>
            <a:chOff x="3308156" y="891429"/>
            <a:chExt cx="3604859" cy="382836"/>
          </a:xfrm>
        </p:grpSpPr>
        <p:sp>
          <p:nvSpPr>
            <p:cNvPr id="36" name="Shape 453"/>
            <p:cNvSpPr/>
            <p:nvPr/>
          </p:nvSpPr>
          <p:spPr>
            <a:xfrm>
              <a:off x="3308156" y="914784"/>
              <a:ext cx="3442210" cy="322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80733" y="967299"/>
              <a:ext cx="966506" cy="279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32" y="1005465"/>
              <a:ext cx="194626" cy="169681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5415" y="996331"/>
              <a:ext cx="215576" cy="187947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3136" y="891429"/>
              <a:ext cx="382836" cy="382836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6268400" y="991758"/>
              <a:ext cx="6446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내 위치</a:t>
              </a:r>
              <a:endParaRPr lang="ko-KR" altLang="en-US" sz="900" dirty="0"/>
            </a:p>
          </p:txBody>
        </p:sp>
      </p:grpSp>
      <p:sp>
        <p:nvSpPr>
          <p:cNvPr id="98" name="Rectangle 49"/>
          <p:cNvSpPr>
            <a:spLocks noChangeArrowheads="1"/>
          </p:cNvSpPr>
          <p:nvPr/>
        </p:nvSpPr>
        <p:spPr bwMode="auto">
          <a:xfrm>
            <a:off x="3159234" y="1035486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Rectangle 49"/>
          <p:cNvSpPr>
            <a:spLocks noChangeArrowheads="1"/>
          </p:cNvSpPr>
          <p:nvPr/>
        </p:nvSpPr>
        <p:spPr bwMode="auto">
          <a:xfrm>
            <a:off x="5723984" y="3543617"/>
            <a:ext cx="101047" cy="166234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104378" y="1428978"/>
            <a:ext cx="2478143" cy="340880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완료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예정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찜 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내가 다녀온 문화 행사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예매한 문화행사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찜 한 문화 행사의 리스트를 보여줌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정렬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다녀온 문화 행사를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,3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,6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,1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년 이상으로 정렬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후기를 작성하지 않은 문화 행사의 경우</a:t>
            </a: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생성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해당 문화 행사 내부 페이지의 후기 작성으로 이동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1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/>
        </p:nvSpPr>
        <p:spPr>
          <a:xfrm>
            <a:off x="3257426" y="787827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30527" y="785128"/>
            <a:ext cx="966506" cy="279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  <a:latin typeface="나눔고딕"/>
              </a:rPr>
              <a:t>로고</a:t>
            </a:r>
            <a:endParaRPr lang="ko-KR" altLang="en-US" sz="900" dirty="0">
              <a:solidFill>
                <a:schemeClr val="bg1"/>
              </a:solidFill>
              <a:latin typeface="나눔고딕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331472" y="2107753"/>
            <a:ext cx="703317" cy="218263"/>
            <a:chOff x="2614637" y="4838647"/>
            <a:chExt cx="1430105" cy="281714"/>
          </a:xfrm>
        </p:grpSpPr>
        <p:grpSp>
          <p:nvGrpSpPr>
            <p:cNvPr id="82" name="그룹 81"/>
            <p:cNvGrpSpPr/>
            <p:nvPr/>
          </p:nvGrpSpPr>
          <p:grpSpPr>
            <a:xfrm>
              <a:off x="2614637" y="4838647"/>
              <a:ext cx="1430105" cy="281714"/>
              <a:chOff x="2614637" y="4838647"/>
              <a:chExt cx="1430105" cy="281714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2614637" y="4838647"/>
                <a:ext cx="1430105" cy="28171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600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결제최신순</a:t>
                </a:r>
                <a:endParaRPr lang="ko-KR" altLang="en-US" sz="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3858957" y="4844934"/>
                <a:ext cx="170466" cy="241936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83" name="이등변 삼각형 82"/>
            <p:cNvSpPr/>
            <p:nvPr/>
          </p:nvSpPr>
          <p:spPr>
            <a:xfrm flipV="1">
              <a:off x="3880690" y="4910959"/>
              <a:ext cx="127000" cy="14393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264115" y="1083746"/>
            <a:ext cx="3413989" cy="344084"/>
            <a:chOff x="5510866" y="2101194"/>
            <a:chExt cx="1173929" cy="224823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5510866" y="2101194"/>
              <a:ext cx="392647" cy="224823"/>
            </a:xfrm>
            <a:prstGeom prst="roundRect">
              <a:avLst>
                <a:gd name="adj" fmla="val 74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완료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5899502" y="2101194"/>
              <a:ext cx="392647" cy="224823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예정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6292148" y="2101194"/>
              <a:ext cx="392647" cy="224823"/>
            </a:xfrm>
            <a:prstGeom prst="roundRect">
              <a:avLst>
                <a:gd name="adj" fmla="val 74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찜</a:t>
              </a: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3331471" y="2292825"/>
            <a:ext cx="695783" cy="190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500" dirty="0" smtClean="0">
                <a:solidFill>
                  <a:schemeClr val="bg1">
                    <a:lumMod val="50000"/>
                  </a:schemeClr>
                </a:solidFill>
              </a:rPr>
              <a:t>행사임박날짜순</a:t>
            </a:r>
            <a:endParaRPr lang="ko-KR" alt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683130" y="2804709"/>
            <a:ext cx="2747904" cy="2419504"/>
            <a:chOff x="1702110" y="2206899"/>
            <a:chExt cx="5596155" cy="3122875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0656" y="2227435"/>
              <a:ext cx="1048993" cy="1430226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0655" y="3899548"/>
              <a:ext cx="1048994" cy="1430226"/>
            </a:xfrm>
            <a:prstGeom prst="rect">
              <a:avLst/>
            </a:prstGeom>
          </p:spPr>
        </p:pic>
        <p:sp>
          <p:nvSpPr>
            <p:cNvPr id="45" name="직사각형 44"/>
            <p:cNvSpPr/>
            <p:nvPr/>
          </p:nvSpPr>
          <p:spPr>
            <a:xfrm>
              <a:off x="2871950" y="2206899"/>
              <a:ext cx="4426315" cy="14507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871949" y="2227435"/>
              <a:ext cx="44263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제목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오리문화제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날짜 </a:t>
              </a:r>
              <a:r>
                <a:rPr lang="en-US" altLang="ko-KR" sz="1200" dirty="0" smtClean="0"/>
                <a:t>: 2017-07-20 ~ 2017-07-23</a:t>
              </a:r>
            </a:p>
            <a:p>
              <a:r>
                <a:rPr lang="ko-KR" altLang="en-US" sz="1200" dirty="0" smtClean="0"/>
                <a:t>가격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: 2,000</a:t>
              </a:r>
              <a:r>
                <a:rPr lang="ko-KR" altLang="en-US" sz="1200" dirty="0" smtClean="0"/>
                <a:t>원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소개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문화제를 찾아서</a:t>
              </a:r>
              <a:endParaRPr lang="en-US" altLang="ko-KR" sz="1200" dirty="0" smtClean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871950" y="3879012"/>
              <a:ext cx="4426315" cy="14507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0655" y="2223721"/>
              <a:ext cx="1064683" cy="1521543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2871949" y="3899547"/>
              <a:ext cx="44263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제목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인문학콘서트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날짜 </a:t>
              </a:r>
              <a:r>
                <a:rPr lang="en-US" altLang="ko-KR" sz="1200" dirty="0" smtClean="0"/>
                <a:t>: 2017-07-28 ~ 2017-07-30</a:t>
              </a:r>
            </a:p>
            <a:p>
              <a:r>
                <a:rPr lang="ko-KR" altLang="en-US" sz="1200" dirty="0" smtClean="0"/>
                <a:t>가격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: 7,000</a:t>
              </a:r>
              <a:r>
                <a:rPr lang="ko-KR" altLang="en-US" sz="1200" dirty="0" smtClean="0"/>
                <a:t>원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소개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배우자 인문학</a:t>
              </a:r>
              <a:endParaRPr lang="en-US" altLang="ko-KR" sz="1200" dirty="0" smtClean="0"/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02110" y="3892487"/>
              <a:ext cx="1083228" cy="1437287"/>
            </a:xfrm>
            <a:prstGeom prst="rect">
              <a:avLst/>
            </a:prstGeom>
          </p:spPr>
        </p:pic>
        <p:sp>
          <p:nvSpPr>
            <p:cNvPr id="51" name="모서리가 둥근 직사각형 50"/>
            <p:cNvSpPr/>
            <p:nvPr/>
          </p:nvSpPr>
          <p:spPr>
            <a:xfrm>
              <a:off x="6341855" y="3256832"/>
              <a:ext cx="956406" cy="270844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예매취소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6341853" y="4922024"/>
              <a:ext cx="956408" cy="259315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예매취소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Rectangle 49"/>
            <p:cNvSpPr>
              <a:spLocks noChangeArrowheads="1"/>
            </p:cNvSpPr>
            <p:nvPr/>
          </p:nvSpPr>
          <p:spPr bwMode="auto">
            <a:xfrm>
              <a:off x="6192552" y="3156197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</a:p>
          </p:txBody>
        </p:sp>
      </p:grpSp>
      <p:sp>
        <p:nvSpPr>
          <p:cNvPr id="61" name="Rectangle 49"/>
          <p:cNvSpPr>
            <a:spLocks noChangeArrowheads="1"/>
          </p:cNvSpPr>
          <p:nvPr/>
        </p:nvSpPr>
        <p:spPr bwMode="auto">
          <a:xfrm>
            <a:off x="3204756" y="1995510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cxnSp>
        <p:nvCxnSpPr>
          <p:cNvPr id="62" name="Shape 595"/>
          <p:cNvCxnSpPr/>
          <p:nvPr/>
        </p:nvCxnSpPr>
        <p:spPr>
          <a:xfrm>
            <a:off x="6897703" y="4949525"/>
            <a:ext cx="0" cy="1367527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63" name="Shape 596"/>
          <p:cNvSpPr txBox="1"/>
          <p:nvPr/>
        </p:nvSpPr>
        <p:spPr>
          <a:xfrm>
            <a:off x="6885243" y="5421321"/>
            <a:ext cx="1973007" cy="279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상하 스크롤</a:t>
            </a:r>
          </a:p>
        </p:txBody>
      </p:sp>
      <p:sp>
        <p:nvSpPr>
          <p:cNvPr id="35" name="Shape 519"/>
          <p:cNvSpPr/>
          <p:nvPr/>
        </p:nvSpPr>
        <p:spPr>
          <a:xfrm>
            <a:off x="62568" y="764470"/>
            <a:ext cx="2552067" cy="2877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</a:t>
            </a:r>
            <a:r>
              <a:rPr lang="ko-KR" altLang="en-US" dirty="0" smtClean="0"/>
              <a:t>구매</a:t>
            </a:r>
            <a:r>
              <a:rPr lang="en-US" altLang="ko-KR" dirty="0" smtClean="0"/>
              <a:t>/</a:t>
            </a:r>
            <a:r>
              <a:rPr lang="ko-KR" altLang="en-US" dirty="0" smtClean="0"/>
              <a:t>찜</a:t>
            </a:r>
            <a:r>
              <a:rPr lang="en-US" altLang="ko-KR" dirty="0" smtClean="0"/>
              <a:t>/</a:t>
            </a:r>
            <a:r>
              <a:rPr lang="ko-KR" altLang="en-US" dirty="0" smtClean="0"/>
              <a:t>완료페이지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algn="ctr">
              <a:buClr>
                <a:schemeClr val="dk1"/>
              </a:buClr>
              <a:buSzPct val="25000"/>
            </a:pP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257772" y="761354"/>
            <a:ext cx="3604859" cy="382836"/>
            <a:chOff x="3308156" y="891429"/>
            <a:chExt cx="3604859" cy="382836"/>
          </a:xfrm>
        </p:grpSpPr>
        <p:sp>
          <p:nvSpPr>
            <p:cNvPr id="37" name="Shape 453"/>
            <p:cNvSpPr/>
            <p:nvPr/>
          </p:nvSpPr>
          <p:spPr>
            <a:xfrm>
              <a:off x="3308156" y="914784"/>
              <a:ext cx="3442210" cy="322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80733" y="967299"/>
              <a:ext cx="966506" cy="279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32" y="1005465"/>
              <a:ext cx="194626" cy="169681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5415" y="996331"/>
              <a:ext cx="215576" cy="187947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3136" y="891429"/>
              <a:ext cx="382836" cy="382836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6268400" y="991758"/>
              <a:ext cx="6446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내 위치</a:t>
              </a:r>
              <a:endParaRPr lang="ko-KR" altLang="en-US" sz="9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8030649" y="2483336"/>
            <a:ext cx="27949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정렬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예매 날짜 순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행사 임박 날짜 순으로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정렬 가능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예매취소 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 smtClean="0">
                <a:ea typeface="나눔고딕" pitchFamily="50" charset="-127"/>
              </a:rPr>
              <a:t>클릭 시 예매 취소 페이지로 이동</a:t>
            </a:r>
            <a:endParaRPr lang="en-US" altLang="ko-KR" sz="1200" b="1" dirty="0" smtClean="0"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91013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/>
        </p:nvSpPr>
        <p:spPr>
          <a:xfrm>
            <a:off x="3257426" y="787827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30527" y="785128"/>
            <a:ext cx="966506" cy="279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  <a:latin typeface="나눔고딕"/>
              </a:rPr>
              <a:t>로고</a:t>
            </a:r>
            <a:endParaRPr lang="ko-KR" altLang="en-US" sz="900" dirty="0">
              <a:solidFill>
                <a:schemeClr val="bg1"/>
              </a:solidFill>
              <a:latin typeface="나눔고딕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331472" y="2107753"/>
            <a:ext cx="703317" cy="218263"/>
            <a:chOff x="2614637" y="4838647"/>
            <a:chExt cx="1430105" cy="281714"/>
          </a:xfrm>
        </p:grpSpPr>
        <p:grpSp>
          <p:nvGrpSpPr>
            <p:cNvPr id="82" name="그룹 81"/>
            <p:cNvGrpSpPr/>
            <p:nvPr/>
          </p:nvGrpSpPr>
          <p:grpSpPr>
            <a:xfrm>
              <a:off x="2614637" y="4838647"/>
              <a:ext cx="1430105" cy="281714"/>
              <a:chOff x="2614637" y="4838647"/>
              <a:chExt cx="1430105" cy="281714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2614637" y="4838647"/>
                <a:ext cx="1430105" cy="28171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600" dirty="0" smtClean="0">
                    <a:solidFill>
                      <a:schemeClr val="bg1">
                        <a:lumMod val="50000"/>
                      </a:schemeClr>
                    </a:solidFill>
                  </a:rPr>
                  <a:t>등록 순</a:t>
                </a:r>
                <a:endParaRPr lang="ko-KR" altLang="en-US" sz="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3858957" y="4844934"/>
                <a:ext cx="170466" cy="241936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83" name="이등변 삼각형 82"/>
            <p:cNvSpPr/>
            <p:nvPr/>
          </p:nvSpPr>
          <p:spPr>
            <a:xfrm flipV="1">
              <a:off x="3880690" y="4910959"/>
              <a:ext cx="127000" cy="14393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262097" y="1084990"/>
            <a:ext cx="3413989" cy="344084"/>
            <a:chOff x="5510866" y="2101194"/>
            <a:chExt cx="1173929" cy="224823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5510866" y="2101194"/>
              <a:ext cx="392647" cy="224823"/>
            </a:xfrm>
            <a:prstGeom prst="roundRect">
              <a:avLst>
                <a:gd name="adj" fmla="val 74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완료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5899502" y="2101194"/>
              <a:ext cx="392647" cy="224823"/>
            </a:xfrm>
            <a:prstGeom prst="roundRect">
              <a:avLst>
                <a:gd name="adj" fmla="val 74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예정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6292148" y="2101194"/>
              <a:ext cx="392647" cy="224823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찜</a:t>
              </a: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3331471" y="2292825"/>
            <a:ext cx="695783" cy="190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500" dirty="0" smtClean="0">
                <a:solidFill>
                  <a:schemeClr val="bg1">
                    <a:lumMod val="50000"/>
                  </a:schemeClr>
                </a:solidFill>
              </a:rPr>
              <a:t>행사임박날짜순</a:t>
            </a:r>
            <a:endParaRPr lang="ko-KR" alt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683130" y="2804709"/>
            <a:ext cx="2747904" cy="2419504"/>
            <a:chOff x="1702110" y="2206899"/>
            <a:chExt cx="5596155" cy="3122875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0656" y="2227435"/>
              <a:ext cx="1048993" cy="1430226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0655" y="3899548"/>
              <a:ext cx="1048994" cy="1430226"/>
            </a:xfrm>
            <a:prstGeom prst="rect">
              <a:avLst/>
            </a:prstGeom>
          </p:spPr>
        </p:pic>
        <p:sp>
          <p:nvSpPr>
            <p:cNvPr id="45" name="직사각형 44"/>
            <p:cNvSpPr/>
            <p:nvPr/>
          </p:nvSpPr>
          <p:spPr>
            <a:xfrm>
              <a:off x="2871950" y="2206899"/>
              <a:ext cx="4426315" cy="14507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871949" y="2227435"/>
              <a:ext cx="44263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제목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오리문화제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날짜 </a:t>
              </a:r>
              <a:r>
                <a:rPr lang="en-US" altLang="ko-KR" sz="1200" dirty="0" smtClean="0"/>
                <a:t>: 2017-07-20 ~ 2017-07-23</a:t>
              </a:r>
            </a:p>
            <a:p>
              <a:r>
                <a:rPr lang="ko-KR" altLang="en-US" sz="1200" dirty="0" smtClean="0"/>
                <a:t>가격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: 2,000</a:t>
              </a:r>
              <a:r>
                <a:rPr lang="ko-KR" altLang="en-US" sz="1200" dirty="0" smtClean="0"/>
                <a:t>원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소개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문화제를 찾아서</a:t>
              </a:r>
              <a:endParaRPr lang="en-US" altLang="ko-KR" sz="1200" dirty="0" smtClean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871950" y="3879012"/>
              <a:ext cx="4426315" cy="14507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0655" y="2223721"/>
              <a:ext cx="1064683" cy="1521543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2871949" y="3899547"/>
              <a:ext cx="44263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제목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인문학콘서트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날짜 </a:t>
              </a:r>
              <a:r>
                <a:rPr lang="en-US" altLang="ko-KR" sz="1200" dirty="0" smtClean="0"/>
                <a:t>: 2017-07-28 ~ 2017-07-30</a:t>
              </a:r>
            </a:p>
            <a:p>
              <a:r>
                <a:rPr lang="ko-KR" altLang="en-US" sz="1200" dirty="0" smtClean="0"/>
                <a:t>가격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: 7,000</a:t>
              </a:r>
              <a:r>
                <a:rPr lang="ko-KR" altLang="en-US" sz="1200" dirty="0" smtClean="0"/>
                <a:t>원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소개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배우자 인문학</a:t>
              </a:r>
              <a:endParaRPr lang="en-US" altLang="ko-KR" sz="1200" dirty="0" smtClean="0"/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02110" y="3892487"/>
              <a:ext cx="1083228" cy="1437287"/>
            </a:xfrm>
            <a:prstGeom prst="rect">
              <a:avLst/>
            </a:prstGeom>
          </p:spPr>
        </p:pic>
        <p:sp>
          <p:nvSpPr>
            <p:cNvPr id="51" name="모서리가 둥근 직사각형 50"/>
            <p:cNvSpPr/>
            <p:nvPr/>
          </p:nvSpPr>
          <p:spPr>
            <a:xfrm>
              <a:off x="6341855" y="3256832"/>
              <a:ext cx="956406" cy="270844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예매취소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6341853" y="4922024"/>
              <a:ext cx="956408" cy="259315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예매취소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Rectangle 49"/>
            <p:cNvSpPr>
              <a:spLocks noChangeArrowheads="1"/>
            </p:cNvSpPr>
            <p:nvPr/>
          </p:nvSpPr>
          <p:spPr bwMode="auto">
            <a:xfrm>
              <a:off x="6192552" y="3156197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679174" y="2817742"/>
            <a:ext cx="2751859" cy="2395699"/>
            <a:chOff x="1702110" y="2206899"/>
            <a:chExt cx="5596155" cy="3122875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0656" y="2227435"/>
              <a:ext cx="1048993" cy="1430226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0655" y="3899548"/>
              <a:ext cx="1048994" cy="1430226"/>
            </a:xfrm>
            <a:prstGeom prst="rect">
              <a:avLst/>
            </a:prstGeom>
          </p:spPr>
        </p:pic>
        <p:sp>
          <p:nvSpPr>
            <p:cNvPr id="37" name="직사각형 36"/>
            <p:cNvSpPr/>
            <p:nvPr/>
          </p:nvSpPr>
          <p:spPr>
            <a:xfrm>
              <a:off x="2871949" y="2206899"/>
              <a:ext cx="4426316" cy="14507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71949" y="2227435"/>
              <a:ext cx="44263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제목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송년음악회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날짜 </a:t>
              </a:r>
              <a:r>
                <a:rPr lang="en-US" altLang="ko-KR" sz="1200" dirty="0" smtClean="0"/>
                <a:t>: 2017-08-23 ~ 2017-08-23</a:t>
              </a:r>
            </a:p>
            <a:p>
              <a:r>
                <a:rPr lang="ko-KR" altLang="en-US" sz="1200" dirty="0" smtClean="0"/>
                <a:t>가격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: 3,000</a:t>
              </a:r>
              <a:r>
                <a:rPr lang="ko-KR" altLang="en-US" sz="1200" dirty="0" smtClean="0"/>
                <a:t>원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소개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음악회</a:t>
              </a:r>
              <a:endParaRPr lang="en-US" altLang="ko-KR" sz="1200" dirty="0" smtClean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871950" y="3879012"/>
              <a:ext cx="4426315" cy="14507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71949" y="3899548"/>
              <a:ext cx="44263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제목 </a:t>
              </a:r>
              <a:r>
                <a:rPr lang="en-US" altLang="ko-KR" sz="1200" dirty="0" smtClean="0"/>
                <a:t>: LOVE concert</a:t>
              </a:r>
            </a:p>
            <a:p>
              <a:r>
                <a:rPr lang="ko-KR" altLang="en-US" sz="1200" dirty="0" smtClean="0"/>
                <a:t>날짜 </a:t>
              </a:r>
              <a:r>
                <a:rPr lang="en-US" altLang="ko-KR" sz="1200" dirty="0" smtClean="0"/>
                <a:t>: 2017-09-10 ~ 2017-09-30</a:t>
              </a:r>
            </a:p>
            <a:p>
              <a:r>
                <a:rPr lang="ko-KR" altLang="en-US" sz="1200" dirty="0" smtClean="0"/>
                <a:t>가격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: 7,000</a:t>
              </a:r>
              <a:r>
                <a:rPr lang="ko-KR" altLang="en-US" sz="1200" dirty="0" smtClean="0"/>
                <a:t>원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소개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콘서트</a:t>
              </a:r>
              <a:endParaRPr lang="en-US" altLang="ko-KR" sz="1200" dirty="0" smtClean="0"/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0655" y="2223721"/>
              <a:ext cx="1064683" cy="1521543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02110" y="3892487"/>
              <a:ext cx="1083228" cy="1437287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04893" y="2223720"/>
              <a:ext cx="1080445" cy="1521543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02110" y="3892486"/>
              <a:ext cx="1091890" cy="1437288"/>
            </a:xfrm>
            <a:prstGeom prst="rect">
              <a:avLst/>
            </a:prstGeom>
          </p:spPr>
        </p:pic>
        <p:sp>
          <p:nvSpPr>
            <p:cNvPr id="63" name="모서리가 둥근 직사각형 62"/>
            <p:cNvSpPr/>
            <p:nvPr/>
          </p:nvSpPr>
          <p:spPr>
            <a:xfrm>
              <a:off x="6339433" y="2952279"/>
              <a:ext cx="798396" cy="290181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예매</a:t>
              </a:r>
              <a:endParaRPr kumimoji="1"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6330979" y="3305735"/>
              <a:ext cx="806849" cy="278898"/>
            </a:xfrm>
            <a:prstGeom prst="roundRect">
              <a:avLst>
                <a:gd name="adj" fmla="val 74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찜 취소</a:t>
              </a:r>
              <a:endParaRPr kumimoji="1"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6339433" y="4641833"/>
              <a:ext cx="798396" cy="290181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예매</a:t>
              </a:r>
              <a:endParaRPr kumimoji="1"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6330979" y="4995288"/>
              <a:ext cx="806849" cy="278898"/>
            </a:xfrm>
            <a:prstGeom prst="roundRect">
              <a:avLst>
                <a:gd name="adj" fmla="val 74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찜 취소</a:t>
              </a:r>
              <a:endParaRPr kumimoji="1"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7" name="Rectangle 49"/>
          <p:cNvSpPr>
            <a:spLocks noChangeArrowheads="1"/>
          </p:cNvSpPr>
          <p:nvPr/>
        </p:nvSpPr>
        <p:spPr bwMode="auto">
          <a:xfrm>
            <a:off x="3171391" y="1998047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9" name="Shape 595"/>
          <p:cNvCxnSpPr/>
          <p:nvPr/>
        </p:nvCxnSpPr>
        <p:spPr>
          <a:xfrm>
            <a:off x="6897703" y="4949525"/>
            <a:ext cx="0" cy="1367527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70" name="Shape 596"/>
          <p:cNvSpPr txBox="1"/>
          <p:nvPr/>
        </p:nvSpPr>
        <p:spPr>
          <a:xfrm>
            <a:off x="6885243" y="5421321"/>
            <a:ext cx="1973007" cy="279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상하 스크롤</a:t>
            </a:r>
          </a:p>
        </p:txBody>
      </p:sp>
      <p:sp>
        <p:nvSpPr>
          <p:cNvPr id="68" name="Shape 519"/>
          <p:cNvSpPr/>
          <p:nvPr/>
        </p:nvSpPr>
        <p:spPr>
          <a:xfrm>
            <a:off x="62568" y="764470"/>
            <a:ext cx="2552067" cy="2877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</a:t>
            </a:r>
            <a:r>
              <a:rPr lang="ko-KR" altLang="en-US" dirty="0" smtClean="0"/>
              <a:t>구매</a:t>
            </a:r>
            <a:r>
              <a:rPr lang="en-US" altLang="ko-KR" dirty="0" smtClean="0"/>
              <a:t>/</a:t>
            </a:r>
            <a:r>
              <a:rPr lang="ko-KR" altLang="en-US" dirty="0" smtClean="0"/>
              <a:t>찜</a:t>
            </a:r>
            <a:r>
              <a:rPr lang="en-US" altLang="ko-KR" dirty="0" smtClean="0"/>
              <a:t>/</a:t>
            </a:r>
            <a:r>
              <a:rPr lang="ko-KR" altLang="en-US" dirty="0" smtClean="0"/>
              <a:t>완료페이지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찜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algn="ctr">
              <a:buClr>
                <a:schemeClr val="dk1"/>
              </a:buClr>
              <a:buSzPct val="25000"/>
            </a:pP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3257772" y="761354"/>
            <a:ext cx="3604859" cy="382836"/>
            <a:chOff x="3308156" y="891429"/>
            <a:chExt cx="3604859" cy="382836"/>
          </a:xfrm>
        </p:grpSpPr>
        <p:sp>
          <p:nvSpPr>
            <p:cNvPr id="76" name="Shape 453"/>
            <p:cNvSpPr/>
            <p:nvPr/>
          </p:nvSpPr>
          <p:spPr>
            <a:xfrm>
              <a:off x="3308156" y="914784"/>
              <a:ext cx="3442210" cy="322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80733" y="967299"/>
              <a:ext cx="966506" cy="279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32" y="1005465"/>
              <a:ext cx="194626" cy="169681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5415" y="996331"/>
              <a:ext cx="215576" cy="187947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3136" y="891429"/>
              <a:ext cx="382836" cy="382836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6268400" y="991758"/>
              <a:ext cx="6446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내 위치</a:t>
              </a:r>
              <a:endParaRPr lang="ko-KR" altLang="en-US" sz="900" dirty="0"/>
            </a:p>
          </p:txBody>
        </p:sp>
      </p:grpSp>
      <p:sp>
        <p:nvSpPr>
          <p:cNvPr id="88" name="Rectangle 49"/>
          <p:cNvSpPr>
            <a:spLocks noChangeArrowheads="1"/>
          </p:cNvSpPr>
          <p:nvPr/>
        </p:nvSpPr>
        <p:spPr bwMode="auto">
          <a:xfrm>
            <a:off x="5870632" y="3282338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8991367" y="2564880"/>
            <a:ext cx="2478143" cy="19538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정렬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찜 한 문화행사들을 찜 한 날짜순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행사임박날짜순 으로 보여준다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해당 문화행사의 예매 페이지로 이동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3.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찜 취소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찜 한 문화행사를 찜 목록에서 삭제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1" name="Rectangle 49"/>
          <p:cNvSpPr>
            <a:spLocks noChangeArrowheads="1"/>
          </p:cNvSpPr>
          <p:nvPr/>
        </p:nvSpPr>
        <p:spPr bwMode="auto">
          <a:xfrm>
            <a:off x="5752746" y="3682352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7918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290378" y="765884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회원정보 </a:t>
            </a:r>
            <a:endParaRPr lang="en-US" altLang="ko-KR" dirty="0" smtClean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ct val="25000"/>
            </a:pP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수정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352885" y="530327"/>
            <a:ext cx="3608480" cy="6095206"/>
            <a:chOff x="1957932" y="462234"/>
            <a:chExt cx="3608480" cy="6095206"/>
          </a:xfrm>
        </p:grpSpPr>
        <p:sp>
          <p:nvSpPr>
            <p:cNvPr id="452" name="Shape 452"/>
            <p:cNvSpPr/>
            <p:nvPr/>
          </p:nvSpPr>
          <p:spPr>
            <a:xfrm>
              <a:off x="1957932" y="554477"/>
              <a:ext cx="3427369" cy="600296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961553" y="462234"/>
              <a:ext cx="3604859" cy="382836"/>
              <a:chOff x="3308156" y="891429"/>
              <a:chExt cx="3604859" cy="382836"/>
            </a:xfrm>
          </p:grpSpPr>
          <p:sp>
            <p:nvSpPr>
              <p:cNvPr id="453" name="Shape 453"/>
              <p:cNvSpPr/>
              <p:nvPr/>
            </p:nvSpPr>
            <p:spPr>
              <a:xfrm>
                <a:off x="3308156" y="914784"/>
                <a:ext cx="3442210" cy="322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>
                  <a:buClr>
                    <a:schemeClr val="lt1"/>
                  </a:buClr>
                  <a:buSzPct val="25000"/>
                </a:pPr>
                <a:endParaRPr lang="ko-KR" altLang="en-US" sz="9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4880733" y="967299"/>
                <a:ext cx="966506" cy="279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chemeClr val="bg1"/>
                    </a:solidFill>
                    <a:latin typeface="나눔고딕"/>
                  </a:rPr>
                  <a:t>로고</a:t>
                </a:r>
                <a:endParaRPr lang="ko-KR" altLang="en-US" sz="900" dirty="0">
                  <a:solidFill>
                    <a:schemeClr val="bg1"/>
                  </a:solidFill>
                  <a:latin typeface="나눔고딕"/>
                </a:endParaRPr>
              </a:p>
            </p:txBody>
          </p:sp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2732" y="1005465"/>
                <a:ext cx="194626" cy="169681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75415" y="996331"/>
                <a:ext cx="215576" cy="187947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3136" y="891429"/>
                <a:ext cx="382836" cy="382836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6268400" y="991758"/>
                <a:ext cx="6446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내 위치</a:t>
                </a:r>
                <a:endParaRPr lang="ko-KR" altLang="en-US" sz="900" dirty="0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3319062" y="910760"/>
              <a:ext cx="1528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회원정보</a:t>
              </a:r>
              <a:endParaRPr lang="ko-KR" altLang="en-US" sz="12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131666" y="1243721"/>
              <a:ext cx="987952" cy="179841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700" dirty="0" err="1" smtClean="0">
                  <a:solidFill>
                    <a:schemeClr val="bg1">
                      <a:lumMod val="50000"/>
                    </a:schemeClr>
                  </a:solidFill>
                </a:rPr>
                <a:t>gractor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67845" y="1217476"/>
              <a:ext cx="7205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닉네임</a:t>
              </a:r>
              <a:endParaRPr lang="ko-KR" altLang="en-US" sz="8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474867" y="1470648"/>
              <a:ext cx="9471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/>
                <a:t>이메일</a:t>
              </a:r>
              <a:endParaRPr lang="ko-KR" altLang="en-US" sz="8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131666" y="1508912"/>
              <a:ext cx="987952" cy="1798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>gractor@naver.com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2562278" y="1804729"/>
              <a:ext cx="619728" cy="203304"/>
            </a:xfrm>
            <a:prstGeom prst="roundRect">
              <a:avLst>
                <a:gd name="adj" fmla="val 7475"/>
              </a:avLst>
            </a:prstGeom>
            <a:solidFill>
              <a:schemeClr val="bg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비밀번호 변경</a:t>
              </a:r>
              <a:endParaRPr kumimoji="1" lang="ko-KR" altLang="en-US" sz="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4173948" y="1523129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3" name="Rectangle 49"/>
            <p:cNvSpPr>
              <a:spLocks noChangeArrowheads="1"/>
            </p:cNvSpPr>
            <p:nvPr/>
          </p:nvSpPr>
          <p:spPr bwMode="auto">
            <a:xfrm>
              <a:off x="2346750" y="1809633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480987" y="2104763"/>
              <a:ext cx="6812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이름</a:t>
              </a:r>
              <a:endParaRPr lang="ko-KR" altLang="en-US" sz="800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137013" y="2129403"/>
              <a:ext cx="987952" cy="1798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홍길동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476992" y="2645888"/>
              <a:ext cx="6812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성별</a:t>
              </a:r>
              <a:endParaRPr lang="ko-KR" altLang="en-US" sz="8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78300" y="3150077"/>
              <a:ext cx="9471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주소</a:t>
              </a:r>
              <a:endParaRPr lang="ko-KR" altLang="en-US" sz="800" dirty="0"/>
            </a:p>
          </p:txBody>
        </p:sp>
        <p:sp>
          <p:nvSpPr>
            <p:cNvPr id="58" name="타원 57"/>
            <p:cNvSpPr/>
            <p:nvPr/>
          </p:nvSpPr>
          <p:spPr>
            <a:xfrm>
              <a:off x="3140717" y="2727532"/>
              <a:ext cx="79111" cy="1034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0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207953" y="2668399"/>
              <a:ext cx="46325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여성</a:t>
              </a:r>
              <a:endParaRPr lang="ko-KR" altLang="en-US" sz="700" dirty="0"/>
            </a:p>
          </p:txBody>
        </p:sp>
        <p:sp>
          <p:nvSpPr>
            <p:cNvPr id="62" name="타원 61"/>
            <p:cNvSpPr/>
            <p:nvPr/>
          </p:nvSpPr>
          <p:spPr>
            <a:xfrm>
              <a:off x="3554777" y="2727532"/>
              <a:ext cx="79111" cy="103481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0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22012" y="2668399"/>
              <a:ext cx="46325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남</a:t>
              </a:r>
              <a:r>
                <a:rPr lang="ko-KR" altLang="en-US" sz="700" dirty="0" smtClean="0"/>
                <a:t>성</a:t>
              </a:r>
              <a:endParaRPr lang="ko-KR" altLang="en-US" sz="700" dirty="0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3813307" y="2928220"/>
              <a:ext cx="510819" cy="167004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우편번호검색</a:t>
              </a:r>
              <a:endParaRPr kumimoji="1" lang="ko-KR" altLang="en-US" sz="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135644" y="3182092"/>
              <a:ext cx="1399262" cy="181191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대구광역시 북구 복현동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135644" y="3428459"/>
              <a:ext cx="1399262" cy="172201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700" dirty="0" err="1" smtClean="0">
                  <a:solidFill>
                    <a:schemeClr val="bg1">
                      <a:lumMod val="50000"/>
                    </a:schemeClr>
                  </a:solidFill>
                </a:rPr>
                <a:t>영진전문대학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>300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호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467332" y="2899889"/>
              <a:ext cx="9471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우편주소</a:t>
              </a:r>
              <a:endParaRPr lang="ko-KR" altLang="en-US" sz="800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135644" y="2933773"/>
              <a:ext cx="623206" cy="179841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>123-456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0" name="타원 99"/>
            <p:cNvSpPr/>
            <p:nvPr/>
          </p:nvSpPr>
          <p:spPr>
            <a:xfrm>
              <a:off x="3167614" y="2755824"/>
              <a:ext cx="37716" cy="4933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439976" y="3706337"/>
              <a:ext cx="742369" cy="176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전화번호</a:t>
              </a:r>
              <a:endParaRPr lang="ko-KR" altLang="en-US" sz="8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432138" y="3989603"/>
              <a:ext cx="742369" cy="176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휴대폰번호</a:t>
              </a:r>
              <a:endParaRPr lang="ko-KR" altLang="en-US" sz="800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151053" y="3789503"/>
              <a:ext cx="435529" cy="17954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>02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669756" y="3789503"/>
              <a:ext cx="435529" cy="17954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>123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4188460" y="3789503"/>
              <a:ext cx="435529" cy="17954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>4567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527589" y="3777178"/>
              <a:ext cx="3383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-</a:t>
              </a:r>
              <a:endParaRPr lang="ko-KR" altLang="en-US" sz="8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044044" y="3777178"/>
              <a:ext cx="3383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-</a:t>
              </a:r>
              <a:endParaRPr lang="ko-KR" altLang="en-US" sz="800" dirty="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151053" y="4075214"/>
              <a:ext cx="435529" cy="17954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>010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669756" y="4075214"/>
              <a:ext cx="435529" cy="17954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>9876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188460" y="4075214"/>
              <a:ext cx="435529" cy="17954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>5432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527589" y="4053536"/>
              <a:ext cx="3383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-</a:t>
              </a:r>
              <a:endParaRPr lang="ko-KR" altLang="en-US" sz="8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044044" y="4058888"/>
              <a:ext cx="3383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-</a:t>
              </a:r>
              <a:endParaRPr lang="ko-KR" altLang="en-US" sz="800" dirty="0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464934" y="3794193"/>
              <a:ext cx="124885" cy="17628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/>
            </a:p>
          </p:txBody>
        </p:sp>
        <p:sp>
          <p:nvSpPr>
            <p:cNvPr id="117" name="이등변 삼각형 116"/>
            <p:cNvSpPr/>
            <p:nvPr/>
          </p:nvSpPr>
          <p:spPr>
            <a:xfrm flipV="1">
              <a:off x="3466636" y="3883301"/>
              <a:ext cx="120873" cy="6144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473924" y="2318997"/>
              <a:ext cx="1093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주민번호</a:t>
              </a:r>
              <a:endParaRPr lang="en-US" altLang="ko-KR" sz="800" dirty="0" smtClean="0"/>
            </a:p>
            <a:p>
              <a:r>
                <a:rPr lang="en-US" altLang="ko-KR" sz="600" dirty="0" smtClean="0"/>
                <a:t>(</a:t>
              </a:r>
              <a:r>
                <a:rPr lang="ko-KR" altLang="en-US" sz="600" dirty="0" err="1" smtClean="0"/>
                <a:t>뒷</a:t>
              </a:r>
              <a:r>
                <a:rPr lang="ko-KR" altLang="en-US" sz="600" dirty="0" smtClean="0"/>
                <a:t> </a:t>
              </a:r>
              <a:r>
                <a:rPr lang="en-US" altLang="ko-KR" sz="600" dirty="0" smtClean="0"/>
                <a:t>2</a:t>
              </a:r>
              <a:r>
                <a:rPr lang="ko-KR" altLang="en-US" sz="600" dirty="0" smtClean="0"/>
                <a:t>자리까지</a:t>
              </a:r>
              <a:r>
                <a:rPr lang="en-US" altLang="ko-KR" sz="600" dirty="0" smtClean="0"/>
                <a:t>)</a:t>
              </a:r>
              <a:endParaRPr lang="ko-KR" altLang="en-US" sz="600" dirty="0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3133088" y="2405046"/>
              <a:ext cx="540693" cy="175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>951027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637951" y="2327913"/>
              <a:ext cx="461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-</a:t>
              </a:r>
              <a:endParaRPr lang="ko-KR" altLang="en-US" sz="1200" dirty="0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3838818" y="2404118"/>
              <a:ext cx="286148" cy="1753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4083561" y="2420090"/>
              <a:ext cx="1068164" cy="1594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50" dirty="0" smtClean="0">
                  <a:solidFill>
                    <a:schemeClr val="bg1">
                      <a:lumMod val="50000"/>
                    </a:schemeClr>
                  </a:solidFill>
                </a:rPr>
                <a:t>*****</a:t>
              </a:r>
              <a:endParaRPr lang="ko-KR" alt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1961553" y="4469314"/>
              <a:ext cx="3442210" cy="0"/>
            </a:xfrm>
            <a:prstGeom prst="line">
              <a:avLst/>
            </a:prstGeom>
            <a:ln>
              <a:prstDash val="lg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3188436" y="4542225"/>
              <a:ext cx="1736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동반인 정보</a:t>
              </a:r>
              <a:endParaRPr lang="ko-KR" altLang="en-US" sz="12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507185" y="5384030"/>
              <a:ext cx="742369" cy="176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나이</a:t>
              </a:r>
              <a:endParaRPr lang="ko-KR" altLang="en-US" sz="800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3457448" y="5429370"/>
              <a:ext cx="475917" cy="16523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>45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509001" y="5129140"/>
              <a:ext cx="742369" cy="176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이름</a:t>
              </a:r>
              <a:endParaRPr lang="ko-KR" altLang="en-US" sz="800" dirty="0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3459264" y="5181676"/>
              <a:ext cx="475917" cy="153779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700" dirty="0" err="1" smtClean="0">
                  <a:solidFill>
                    <a:schemeClr val="bg1">
                      <a:lumMod val="50000"/>
                    </a:schemeClr>
                  </a:solidFill>
                </a:rPr>
                <a:t>옥영향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509001" y="4887283"/>
              <a:ext cx="742369" cy="176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관계</a:t>
              </a:r>
              <a:endParaRPr lang="ko-KR" altLang="en-US" sz="800" dirty="0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3459264" y="4947014"/>
              <a:ext cx="475917" cy="153779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모</a:t>
              </a:r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4500636" y="5176111"/>
              <a:ext cx="273265" cy="173599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삭제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" name="이등변 삼각형 142"/>
            <p:cNvSpPr/>
            <p:nvPr/>
          </p:nvSpPr>
          <p:spPr>
            <a:xfrm>
              <a:off x="3859223" y="5454084"/>
              <a:ext cx="70990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이등변 삼각형 143"/>
            <p:cNvSpPr/>
            <p:nvPr/>
          </p:nvSpPr>
          <p:spPr>
            <a:xfrm flipV="1">
              <a:off x="3859223" y="5525958"/>
              <a:ext cx="70990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Rectangle 49"/>
            <p:cNvSpPr>
              <a:spLocks noChangeArrowheads="1"/>
            </p:cNvSpPr>
            <p:nvPr/>
          </p:nvSpPr>
          <p:spPr bwMode="auto">
            <a:xfrm>
              <a:off x="4286197" y="5177786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6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498742" y="5629047"/>
              <a:ext cx="742369" cy="176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성별</a:t>
              </a:r>
              <a:endParaRPr lang="ko-KR" altLang="en-US" sz="800" dirty="0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3410564" y="5700645"/>
              <a:ext cx="71429" cy="80277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80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483834" y="5640492"/>
              <a:ext cx="418273" cy="21544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여성</a:t>
              </a:r>
              <a:endParaRPr lang="ko-KR" altLang="en-US" sz="800" dirty="0"/>
            </a:p>
          </p:txBody>
        </p:sp>
        <p:sp>
          <p:nvSpPr>
            <p:cNvPr id="149" name="타원 148"/>
            <p:cNvSpPr/>
            <p:nvPr/>
          </p:nvSpPr>
          <p:spPr>
            <a:xfrm>
              <a:off x="3861791" y="5700645"/>
              <a:ext cx="71429" cy="80277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80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935062" y="5640492"/>
              <a:ext cx="418273" cy="21544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남</a:t>
              </a:r>
              <a:r>
                <a:rPr lang="ko-KR" altLang="en-US" sz="800" dirty="0" smtClean="0"/>
                <a:t>성</a:t>
              </a:r>
              <a:endParaRPr lang="ko-KR" altLang="en-US" sz="800" dirty="0"/>
            </a:p>
          </p:txBody>
        </p:sp>
        <p:sp>
          <p:nvSpPr>
            <p:cNvPr id="151" name="타원 150"/>
            <p:cNvSpPr/>
            <p:nvPr/>
          </p:nvSpPr>
          <p:spPr>
            <a:xfrm>
              <a:off x="3428004" y="5721996"/>
              <a:ext cx="45719" cy="4571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pic>
          <p:nvPicPr>
            <p:cNvPr id="152" name="그림 15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0070" y="5928168"/>
              <a:ext cx="182002" cy="195767"/>
            </a:xfrm>
            <a:prstGeom prst="rect">
              <a:avLst/>
            </a:prstGeom>
          </p:spPr>
        </p:pic>
        <p:sp>
          <p:nvSpPr>
            <p:cNvPr id="153" name="모서리가 둥근 직사각형 152"/>
            <p:cNvSpPr/>
            <p:nvPr/>
          </p:nvSpPr>
          <p:spPr>
            <a:xfrm>
              <a:off x="2969309" y="6217584"/>
              <a:ext cx="452660" cy="202893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수정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4" name="모서리가 둥근 직사각형 153"/>
            <p:cNvSpPr/>
            <p:nvPr/>
          </p:nvSpPr>
          <p:spPr>
            <a:xfrm>
              <a:off x="3736367" y="6208628"/>
              <a:ext cx="477792" cy="213418"/>
            </a:xfrm>
            <a:prstGeom prst="roundRect">
              <a:avLst>
                <a:gd name="adj" fmla="val 74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취소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5" name="Rectangle 49"/>
            <p:cNvSpPr>
              <a:spLocks noChangeArrowheads="1"/>
            </p:cNvSpPr>
            <p:nvPr/>
          </p:nvSpPr>
          <p:spPr bwMode="auto">
            <a:xfrm>
              <a:off x="2736466" y="6236749"/>
              <a:ext cx="179387" cy="15698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8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6" name="Rectangle 49"/>
            <p:cNvSpPr>
              <a:spLocks noChangeArrowheads="1"/>
            </p:cNvSpPr>
            <p:nvPr/>
          </p:nvSpPr>
          <p:spPr bwMode="auto">
            <a:xfrm>
              <a:off x="3225056" y="5909253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7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65" name="Shape 452"/>
          <p:cNvSpPr/>
          <p:nvPr/>
        </p:nvSpPr>
        <p:spPr>
          <a:xfrm>
            <a:off x="1756980" y="1072835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그룹 165"/>
          <p:cNvGrpSpPr/>
          <p:nvPr/>
        </p:nvGrpSpPr>
        <p:grpSpPr>
          <a:xfrm>
            <a:off x="1742139" y="972506"/>
            <a:ext cx="3604859" cy="382836"/>
            <a:chOff x="3308156" y="891429"/>
            <a:chExt cx="3604859" cy="382836"/>
          </a:xfrm>
        </p:grpSpPr>
        <p:sp>
          <p:nvSpPr>
            <p:cNvPr id="167" name="Shape 453"/>
            <p:cNvSpPr/>
            <p:nvPr/>
          </p:nvSpPr>
          <p:spPr>
            <a:xfrm>
              <a:off x="3308156" y="914784"/>
              <a:ext cx="3442210" cy="322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880733" y="967299"/>
              <a:ext cx="966506" cy="279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169" name="그림 16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32" y="1005465"/>
              <a:ext cx="194626" cy="169681"/>
            </a:xfrm>
            <a:prstGeom prst="rect">
              <a:avLst/>
            </a:prstGeom>
          </p:spPr>
        </p:pic>
        <p:pic>
          <p:nvPicPr>
            <p:cNvPr id="170" name="그림 16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5415" y="996331"/>
              <a:ext cx="215576" cy="187947"/>
            </a:xfrm>
            <a:prstGeom prst="rect">
              <a:avLst/>
            </a:prstGeom>
          </p:spPr>
        </p:pic>
        <p:pic>
          <p:nvPicPr>
            <p:cNvPr id="171" name="그림 17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3136" y="891429"/>
              <a:ext cx="382836" cy="382836"/>
            </a:xfrm>
            <a:prstGeom prst="rect">
              <a:avLst/>
            </a:prstGeom>
          </p:spPr>
        </p:pic>
        <p:sp>
          <p:nvSpPr>
            <p:cNvPr id="172" name="TextBox 171"/>
            <p:cNvSpPr txBox="1"/>
            <p:nvPr/>
          </p:nvSpPr>
          <p:spPr>
            <a:xfrm>
              <a:off x="6268400" y="991758"/>
              <a:ext cx="6446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내 위치</a:t>
              </a:r>
              <a:endParaRPr lang="ko-KR" altLang="en-US" sz="900" dirty="0"/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1927371" y="2795625"/>
            <a:ext cx="316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본인확인을 위해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비밀번호를 입력해주세요</a:t>
            </a:r>
            <a:r>
              <a:rPr lang="en-US" altLang="ko-KR" sz="1400" dirty="0" smtClean="0">
                <a:sym typeface="Wingdings" panose="05000000000000000000" pitchFamily="2" charset="2"/>
              </a:rPr>
              <a:t></a:t>
            </a:r>
            <a:endParaRPr lang="ko-KR" altLang="en-US" sz="1400" dirty="0"/>
          </a:p>
        </p:txBody>
      </p:sp>
      <p:sp>
        <p:nvSpPr>
          <p:cNvPr id="174" name="직사각형 173"/>
          <p:cNvSpPr/>
          <p:nvPr/>
        </p:nvSpPr>
        <p:spPr>
          <a:xfrm>
            <a:off x="2094555" y="3468717"/>
            <a:ext cx="2203992" cy="2737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4391338" y="3481419"/>
            <a:ext cx="492081" cy="2743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확인</a:t>
            </a:r>
            <a:endParaRPr lang="ko-KR" altLang="en-US" sz="10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6" name="Rectangle 49"/>
          <p:cNvSpPr>
            <a:spLocks noChangeArrowheads="1"/>
          </p:cNvSpPr>
          <p:nvPr/>
        </p:nvSpPr>
        <p:spPr bwMode="auto">
          <a:xfrm>
            <a:off x="4828370" y="3348020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2231627" y="4112943"/>
            <a:ext cx="2671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잘못된 비밀번호입니다</a:t>
            </a:r>
            <a:r>
              <a:rPr lang="en-US" altLang="ko-KR" sz="1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!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itchFamily="34" charset="0"/>
              <a:cs typeface="Calibri" pitchFamily="34" charset="0"/>
            </a:endParaRPr>
          </a:p>
          <a:p>
            <a:endParaRPr lang="ko-KR" altLang="en-US" sz="1000" dirty="0"/>
          </a:p>
        </p:txBody>
      </p:sp>
      <p:sp>
        <p:nvSpPr>
          <p:cNvPr id="178" name="Rectangle 49"/>
          <p:cNvSpPr>
            <a:spLocks noChangeArrowheads="1"/>
          </p:cNvSpPr>
          <p:nvPr/>
        </p:nvSpPr>
        <p:spPr bwMode="auto">
          <a:xfrm>
            <a:off x="2075180" y="3835218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2235696" y="3815806"/>
            <a:ext cx="1854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비밀번호 찾기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0" name="Rectangle 49"/>
          <p:cNvSpPr>
            <a:spLocks noChangeArrowheads="1"/>
          </p:cNvSpPr>
          <p:nvPr/>
        </p:nvSpPr>
        <p:spPr bwMode="auto">
          <a:xfrm>
            <a:off x="2075180" y="4173991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230264" y="-90899"/>
            <a:ext cx="2900380" cy="7942292"/>
            <a:chOff x="9230264" y="-90899"/>
            <a:chExt cx="2900380" cy="7942292"/>
          </a:xfrm>
        </p:grpSpPr>
        <p:sp>
          <p:nvSpPr>
            <p:cNvPr id="23" name="TextBox 22"/>
            <p:cNvSpPr txBox="1"/>
            <p:nvPr/>
          </p:nvSpPr>
          <p:spPr>
            <a:xfrm>
              <a:off x="9230264" y="370936"/>
              <a:ext cx="279495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  <a:defRPr/>
              </a:pPr>
              <a:r>
                <a:rPr lang="ko-KR" altLang="en-US" sz="1200" b="1" dirty="0">
                  <a:latin typeface="나눔고딕" pitchFamily="50" charset="-127"/>
                  <a:ea typeface="나눔고딕" pitchFamily="50" charset="-127"/>
                </a:rPr>
                <a:t>비밀번호 확인 버튼</a:t>
              </a:r>
              <a:endParaRPr lang="en-US" altLang="ko-KR" sz="1200" b="1" dirty="0"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r>
                <a:rPr lang="ko-KR" altLang="en-US" sz="1200" b="1" dirty="0">
                  <a:latin typeface="나눔고딕" pitchFamily="50" charset="-127"/>
                  <a:ea typeface="나눔고딕" pitchFamily="50" charset="-127"/>
                </a:rPr>
                <a:t>비밀번호가 올바른 경우에만 회원정보 페이지로 이동</a:t>
              </a:r>
              <a:endParaRPr lang="en-US" altLang="ko-KR" sz="1200" b="1" dirty="0"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200" b="1" dirty="0"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r>
                <a:rPr lang="en-US" altLang="ko-KR" sz="1200" b="1" dirty="0"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lang="ko-KR" altLang="en-US" sz="1200" b="1" dirty="0">
                  <a:latin typeface="나눔고딕" pitchFamily="50" charset="-127"/>
                  <a:ea typeface="나눔고딕" pitchFamily="50" charset="-127"/>
                </a:rPr>
                <a:t>비밀번호 찾기</a:t>
              </a:r>
              <a:endParaRPr lang="en-US" altLang="ko-KR" sz="1200" b="1" dirty="0"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r>
                <a:rPr lang="ko-KR" altLang="en-US" sz="1200" b="1" dirty="0">
                  <a:latin typeface="나눔고딕" pitchFamily="50" charset="-127"/>
                  <a:ea typeface="나눔고딕" pitchFamily="50" charset="-127"/>
                </a:rPr>
                <a:t>비밀번호 찾기 페이지로 이동</a:t>
              </a:r>
              <a:endParaRPr lang="en-US" altLang="ko-KR" sz="1200" b="1" dirty="0"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200" b="1" dirty="0"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r>
                <a:rPr lang="en-US" altLang="ko-KR" sz="1200" b="1" dirty="0">
                  <a:latin typeface="나눔고딕" pitchFamily="50" charset="-127"/>
                  <a:ea typeface="나눔고딕" pitchFamily="50" charset="-127"/>
                </a:rPr>
                <a:t>3. </a:t>
              </a:r>
              <a:r>
                <a:rPr lang="ko-KR" altLang="en-US" sz="1200" b="1" dirty="0">
                  <a:latin typeface="나눔고딕" pitchFamily="50" charset="-127"/>
                  <a:ea typeface="나눔고딕" pitchFamily="50" charset="-127"/>
                </a:rPr>
                <a:t>잘못된 비밀번호를 입력하였을 경우 생성</a:t>
              </a:r>
              <a:endParaRPr lang="en-US" altLang="ko-KR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81" name="그룹 180"/>
            <p:cNvGrpSpPr/>
            <p:nvPr/>
          </p:nvGrpSpPr>
          <p:grpSpPr>
            <a:xfrm>
              <a:off x="9312392" y="-90899"/>
              <a:ext cx="2818252" cy="5272525"/>
              <a:chOff x="9157844" y="218197"/>
              <a:chExt cx="2818252" cy="5272525"/>
            </a:xfrm>
          </p:grpSpPr>
          <p:sp>
            <p:nvSpPr>
              <p:cNvPr id="182" name="직사각형 181"/>
              <p:cNvSpPr/>
              <p:nvPr/>
            </p:nvSpPr>
            <p:spPr>
              <a:xfrm>
                <a:off x="9158097" y="218197"/>
                <a:ext cx="2817999" cy="527252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>
                  <a:defRPr/>
                </a:pPr>
                <a:r>
                  <a:rPr lang="en-US" altLang="ko-KR" sz="11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4. </a:t>
                </a:r>
                <a:r>
                  <a:rPr lang="ko-KR" altLang="en-US" sz="1100" b="1" dirty="0" err="1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이메일</a:t>
                </a:r>
                <a:r>
                  <a:rPr lang="en-US" altLang="ko-KR" sz="11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, </a:t>
                </a:r>
                <a:r>
                  <a:rPr lang="ko-KR" altLang="en-US" sz="11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생년월일</a:t>
                </a:r>
                <a:r>
                  <a:rPr lang="en-US" altLang="ko-KR" sz="11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, </a:t>
                </a:r>
                <a:r>
                  <a:rPr lang="ko-KR" altLang="en-US" sz="11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성별의 경우 수정 불가</a:t>
                </a:r>
                <a:endPara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>
                  <a:defRPr/>
                </a:pPr>
                <a:endPara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>
                  <a:defRPr/>
                </a:pPr>
                <a:r>
                  <a:rPr lang="en-US" altLang="ko-KR" sz="11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5. </a:t>
                </a:r>
                <a:r>
                  <a:rPr lang="ko-KR" altLang="en-US" sz="11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클릭 시 팝업 창 생성</a:t>
                </a:r>
                <a:endParaRPr lang="en-US" altLang="ko-KR" sz="11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grpSp>
            <p:nvGrpSpPr>
              <p:cNvPr id="183" name="그룹 182"/>
              <p:cNvGrpSpPr/>
              <p:nvPr/>
            </p:nvGrpSpPr>
            <p:grpSpPr>
              <a:xfrm>
                <a:off x="9157844" y="3312404"/>
                <a:ext cx="2421625" cy="1627137"/>
                <a:chOff x="9157844" y="3958758"/>
                <a:chExt cx="2421625" cy="1627137"/>
              </a:xfrm>
            </p:grpSpPr>
            <p:sp>
              <p:nvSpPr>
                <p:cNvPr id="184" name="직사각형 183"/>
                <p:cNvSpPr/>
                <p:nvPr/>
              </p:nvSpPr>
              <p:spPr>
                <a:xfrm>
                  <a:off x="9157844" y="3958758"/>
                  <a:ext cx="2421625" cy="162713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altLang="ko-KR" sz="1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9831360" y="5246051"/>
                  <a:ext cx="431123" cy="20225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 smtClean="0"/>
                    <a:t>확인</a:t>
                  </a:r>
                  <a:endParaRPr lang="ko-KR" altLang="en-US" sz="800" dirty="0"/>
                </a:p>
              </p:txBody>
            </p: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10485265" y="5246051"/>
                  <a:ext cx="431123" cy="20225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 smtClean="0"/>
                    <a:t>취소</a:t>
                  </a:r>
                  <a:endParaRPr lang="ko-KR" altLang="en-US" sz="800" dirty="0"/>
                </a:p>
              </p:txBody>
            </p:sp>
            <p:sp>
              <p:nvSpPr>
                <p:cNvPr id="187" name="Text Box"/>
                <p:cNvSpPr>
                  <a:spLocks/>
                </p:cNvSpPr>
                <p:nvPr>
                  <p:custDataLst>
                    <p:tags r:id="rId1"/>
                  </p:custDataLst>
                </p:nvPr>
              </p:nvSpPr>
              <p:spPr bwMode="auto">
                <a:xfrm>
                  <a:off x="9328962" y="4514664"/>
                  <a:ext cx="1775395" cy="252957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rgbClr val="3333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32400" rIns="162000" bIns="3240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itchFamily="50" charset="-127"/>
                      <a:ea typeface="맑은 고딕" pitchFamily="50" charset="-127"/>
                    </a:rPr>
                    <a:t>변경할 비밀번호를 입력하세요</a:t>
                  </a:r>
                  <a:endParaRPr kumimoji="1"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88" name="Text Box"/>
                <p:cNvSpPr>
                  <a:spLocks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9328962" y="4855508"/>
                  <a:ext cx="1775395" cy="252957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rgbClr val="3333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32400" rIns="162000" bIns="3240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itchFamily="50" charset="-127"/>
                      <a:ea typeface="맑은 고딕" pitchFamily="50" charset="-127"/>
                    </a:rPr>
                    <a:t>입력한 비밀번호를 확인해주세요</a:t>
                  </a:r>
                  <a:endParaRPr kumimoji="1"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pic>
              <p:nvPicPr>
                <p:cNvPr id="189" name="그림 188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14233" y="4879525"/>
                  <a:ext cx="224286" cy="182232"/>
                </a:xfrm>
                <a:prstGeom prst="rect">
                  <a:avLst/>
                </a:prstGeom>
              </p:spPr>
            </p:pic>
            <p:sp>
              <p:nvSpPr>
                <p:cNvPr id="190" name="Text Box"/>
                <p:cNvSpPr>
                  <a:spLocks/>
                </p:cNvSpPr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9328961" y="4148874"/>
                  <a:ext cx="1775395" cy="252957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rgbClr val="3333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32400" rIns="162000" bIns="3240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itchFamily="50" charset="-127"/>
                      <a:ea typeface="맑은 고딕" pitchFamily="50" charset="-127"/>
                    </a:rPr>
                    <a:t>현재 비밀번호를 입력하세요</a:t>
                  </a:r>
                  <a:endParaRPr kumimoji="1"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pic>
              <p:nvPicPr>
                <p:cNvPr id="191" name="그림 190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14233" y="4201396"/>
                  <a:ext cx="224286" cy="18223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92" name="그룹 191"/>
            <p:cNvGrpSpPr/>
            <p:nvPr/>
          </p:nvGrpSpPr>
          <p:grpSpPr>
            <a:xfrm>
              <a:off x="9296513" y="2578868"/>
              <a:ext cx="2717926" cy="5272525"/>
              <a:chOff x="9157844" y="0"/>
              <a:chExt cx="2717926" cy="5272525"/>
            </a:xfrm>
          </p:grpSpPr>
          <p:sp>
            <p:nvSpPr>
              <p:cNvPr id="193" name="직사각형 192"/>
              <p:cNvSpPr/>
              <p:nvPr/>
            </p:nvSpPr>
            <p:spPr>
              <a:xfrm>
                <a:off x="9158097" y="0"/>
                <a:ext cx="2717673" cy="527252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>
                  <a:defRPr/>
                </a:pPr>
                <a:r>
                  <a:rPr lang="en-US" altLang="ko-KR" sz="1100" b="1" dirty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6</a:t>
                </a:r>
                <a:r>
                  <a:rPr lang="en-US" altLang="ko-KR" sz="11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. </a:t>
                </a:r>
                <a:r>
                  <a:rPr lang="ko-KR" altLang="en-US" sz="11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동반인 삭제 </a:t>
                </a:r>
                <a:endPara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>
                  <a:defRPr/>
                </a:pPr>
                <a:endParaRPr lang="en-US" altLang="ko-KR" sz="11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>
                  <a:defRPr/>
                </a:pPr>
                <a:r>
                  <a:rPr lang="en-US" altLang="ko-KR" sz="11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7. </a:t>
                </a:r>
                <a:r>
                  <a:rPr lang="ko-KR" altLang="en-US" sz="11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동반인 추가 </a:t>
                </a:r>
                <a:endParaRPr lang="en-US" altLang="ko-KR" sz="11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>
                  <a:defRPr/>
                </a:pPr>
                <a:endPara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>
                  <a:defRPr/>
                </a:pPr>
                <a:r>
                  <a:rPr lang="en-US" altLang="ko-KR" sz="1100" b="1" dirty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8</a:t>
                </a:r>
                <a:r>
                  <a:rPr lang="en-US" altLang="ko-KR" sz="11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. </a:t>
                </a:r>
                <a:r>
                  <a:rPr lang="ko-KR" altLang="en-US" sz="11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새로 입력한 정보로 수정</a:t>
                </a:r>
                <a:endParaRPr lang="en-US" altLang="ko-KR" sz="11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grpSp>
            <p:nvGrpSpPr>
              <p:cNvPr id="194" name="그룹 193"/>
              <p:cNvGrpSpPr/>
              <p:nvPr/>
            </p:nvGrpSpPr>
            <p:grpSpPr>
              <a:xfrm>
                <a:off x="9157844" y="3190406"/>
                <a:ext cx="2321169" cy="786244"/>
                <a:chOff x="9157844" y="4462765"/>
                <a:chExt cx="2321169" cy="786244"/>
              </a:xfrm>
            </p:grpSpPr>
            <p:sp>
              <p:nvSpPr>
                <p:cNvPr id="195" name="직사각형 194"/>
                <p:cNvSpPr/>
                <p:nvPr/>
              </p:nvSpPr>
              <p:spPr>
                <a:xfrm>
                  <a:off x="9157844" y="4462765"/>
                  <a:ext cx="2321169" cy="7862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altLang="ko-KR" sz="10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변경된 정보를 저장하시겠습니까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?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6" name="모서리가 둥근 직사각형 195"/>
                <p:cNvSpPr/>
                <p:nvPr/>
              </p:nvSpPr>
              <p:spPr>
                <a:xfrm>
                  <a:off x="9803421" y="4970092"/>
                  <a:ext cx="413239" cy="167054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 smtClean="0"/>
                    <a:t>확인</a:t>
                  </a:r>
                  <a:endParaRPr lang="ko-KR" altLang="en-US" sz="800" dirty="0"/>
                </a:p>
              </p:txBody>
            </p:sp>
            <p:sp>
              <p:nvSpPr>
                <p:cNvPr id="197" name="모서리가 둥근 직사각형 196"/>
                <p:cNvSpPr/>
                <p:nvPr/>
              </p:nvSpPr>
              <p:spPr>
                <a:xfrm>
                  <a:off x="10430200" y="4970092"/>
                  <a:ext cx="413239" cy="167054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 smtClean="0"/>
                    <a:t>취소</a:t>
                  </a:r>
                  <a:endParaRPr lang="ko-KR" altLang="en-US" sz="8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2626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2569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포인트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30264" y="3261615"/>
            <a:ext cx="2794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적립 내역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사용 내역 탭으로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해당 내역의 리스트를 보여줌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3322997" y="991758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308156" y="891429"/>
            <a:ext cx="3604859" cy="382836"/>
            <a:chOff x="3308156" y="891429"/>
            <a:chExt cx="3604859" cy="382836"/>
          </a:xfrm>
        </p:grpSpPr>
        <p:sp>
          <p:nvSpPr>
            <p:cNvPr id="453" name="Shape 453"/>
            <p:cNvSpPr/>
            <p:nvPr/>
          </p:nvSpPr>
          <p:spPr>
            <a:xfrm>
              <a:off x="3308156" y="914784"/>
              <a:ext cx="3442210" cy="322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880733" y="967299"/>
              <a:ext cx="966506" cy="279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32" y="1005465"/>
              <a:ext cx="194626" cy="169681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5415" y="996331"/>
              <a:ext cx="215576" cy="187947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3136" y="891429"/>
              <a:ext cx="382836" cy="38283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268400" y="991758"/>
              <a:ext cx="6446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내 위치</a:t>
              </a:r>
              <a:endParaRPr lang="ko-KR" altLang="en-US" sz="900" dirty="0"/>
            </a:p>
          </p:txBody>
        </p:sp>
      </p:grpSp>
      <p:sp>
        <p:nvSpPr>
          <p:cNvPr id="24" name="모서리가 둥근 직사각형 23"/>
          <p:cNvSpPr/>
          <p:nvPr/>
        </p:nvSpPr>
        <p:spPr>
          <a:xfrm>
            <a:off x="3328194" y="1236856"/>
            <a:ext cx="1781084" cy="245114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적립 내역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109278" y="1236856"/>
            <a:ext cx="1647135" cy="245114"/>
          </a:xfrm>
          <a:prstGeom prst="roundRect">
            <a:avLst>
              <a:gd name="adj" fmla="val 7475"/>
            </a:avLst>
          </a:prstGeom>
          <a:noFill/>
          <a:ln cap="sq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내역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23721" y="2188038"/>
            <a:ext cx="23624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회원님의 추천으로 </a:t>
            </a:r>
            <a:r>
              <a:rPr lang="en-US" altLang="ko-KR" sz="1200" b="1" dirty="0" err="1" smtClean="0"/>
              <a:t>gractor</a:t>
            </a:r>
            <a:r>
              <a:rPr lang="ko-KR" altLang="en-US" sz="1200" b="1" dirty="0" smtClean="0"/>
              <a:t>님이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가입하셨습니다</a:t>
            </a:r>
            <a:r>
              <a:rPr lang="en-US" altLang="ko-KR" sz="1200" b="1" dirty="0" smtClean="0"/>
              <a:t>!</a:t>
            </a:r>
          </a:p>
          <a:p>
            <a:r>
              <a:rPr lang="ko-KR" altLang="en-US" sz="1200" dirty="0" smtClean="0"/>
              <a:t>적립 포인트 </a:t>
            </a:r>
            <a:r>
              <a:rPr lang="en-US" altLang="ko-KR" sz="1200" dirty="0" smtClean="0"/>
              <a:t>: 500p</a:t>
            </a:r>
          </a:p>
          <a:p>
            <a:r>
              <a:rPr lang="ko-KR" altLang="en-US" sz="1200" dirty="0" smtClean="0"/>
              <a:t>누적 포인트 </a:t>
            </a:r>
            <a:r>
              <a:rPr lang="en-US" altLang="ko-KR" sz="1200" dirty="0" smtClean="0"/>
              <a:t>: 500p</a:t>
            </a:r>
          </a:p>
          <a:p>
            <a:r>
              <a:rPr lang="ko-KR" altLang="en-US" sz="1200" dirty="0" smtClean="0"/>
              <a:t>적립 날짜 </a:t>
            </a:r>
            <a:r>
              <a:rPr lang="en-US" altLang="ko-KR" sz="1200" dirty="0" smtClean="0"/>
              <a:t>: 2017.07.17</a:t>
            </a:r>
            <a:endParaRPr lang="ko-KR" altLang="en-US" sz="12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031380" y="6007689"/>
            <a:ext cx="2086076" cy="217988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적립 내역 더 보기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322997" y="2084471"/>
            <a:ext cx="344221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23721" y="3432217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광명뮤지컬 후기 작성</a:t>
            </a:r>
            <a:endParaRPr lang="en-US" altLang="ko-KR" sz="1200" b="1" dirty="0" smtClean="0"/>
          </a:p>
          <a:p>
            <a:r>
              <a:rPr lang="ko-KR" altLang="en-US" sz="1200" dirty="0" smtClean="0"/>
              <a:t>적립 포인트 </a:t>
            </a:r>
            <a:r>
              <a:rPr lang="en-US" altLang="ko-KR" sz="1200" dirty="0" smtClean="0"/>
              <a:t>: 100p</a:t>
            </a:r>
          </a:p>
          <a:p>
            <a:r>
              <a:rPr lang="ko-KR" altLang="en-US" sz="1200" dirty="0" smtClean="0"/>
              <a:t>누적 포인트 </a:t>
            </a:r>
            <a:r>
              <a:rPr lang="en-US" altLang="ko-KR" sz="1200" dirty="0" smtClean="0"/>
              <a:t>: 600p</a:t>
            </a:r>
          </a:p>
          <a:p>
            <a:r>
              <a:rPr lang="ko-KR" altLang="en-US" sz="1200" dirty="0" smtClean="0"/>
              <a:t>적립 날짜 </a:t>
            </a:r>
            <a:r>
              <a:rPr lang="en-US" altLang="ko-KR" sz="1200" dirty="0" smtClean="0"/>
              <a:t>: 2017.07.17</a:t>
            </a:r>
            <a:endParaRPr lang="ko-KR" altLang="en-US" sz="1200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3322997" y="4471651"/>
            <a:ext cx="344221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823721" y="4646902"/>
            <a:ext cx="2289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회원님의 홍보로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광명뮤지컬이 예매되었습니다</a:t>
            </a:r>
            <a:r>
              <a:rPr lang="en-US" altLang="ko-KR" sz="1200" b="1" dirty="0" smtClean="0"/>
              <a:t>!</a:t>
            </a:r>
          </a:p>
          <a:p>
            <a:r>
              <a:rPr lang="ko-KR" altLang="en-US" sz="1200" dirty="0" smtClean="0"/>
              <a:t>적립 포인트 </a:t>
            </a:r>
            <a:r>
              <a:rPr lang="en-US" altLang="ko-KR" sz="1200" dirty="0" smtClean="0"/>
              <a:t>: 200p</a:t>
            </a:r>
          </a:p>
          <a:p>
            <a:r>
              <a:rPr lang="ko-KR" altLang="en-US" sz="1200" dirty="0" smtClean="0"/>
              <a:t>누적 포인트 </a:t>
            </a:r>
            <a:r>
              <a:rPr lang="en-US" altLang="ko-KR" sz="1200" dirty="0" smtClean="0"/>
              <a:t>: </a:t>
            </a:r>
            <a:r>
              <a:rPr lang="en-US" altLang="ko-KR" sz="1200" dirty="0"/>
              <a:t>8</a:t>
            </a:r>
            <a:r>
              <a:rPr lang="en-US" altLang="ko-KR" sz="1200" dirty="0" smtClean="0"/>
              <a:t>00p</a:t>
            </a:r>
          </a:p>
          <a:p>
            <a:r>
              <a:rPr lang="ko-KR" altLang="en-US" sz="1200" dirty="0" smtClean="0"/>
              <a:t>적립 날짜 </a:t>
            </a:r>
            <a:r>
              <a:rPr lang="en-US" altLang="ko-KR" sz="1200" dirty="0" smtClean="0"/>
              <a:t>: 2017.07.18</a:t>
            </a:r>
            <a:endParaRPr lang="ko-KR" altLang="en-US" sz="1200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3322997" y="5839863"/>
            <a:ext cx="344221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322997" y="3314603"/>
            <a:ext cx="344221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363986" y="1713733"/>
            <a:ext cx="1375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내 포인트</a:t>
            </a:r>
            <a:r>
              <a:rPr lang="en-US" altLang="ko-KR" sz="1200" dirty="0" smtClean="0"/>
              <a:t>: 1000p</a:t>
            </a:r>
            <a:endParaRPr lang="ko-KR" altLang="en-US" sz="1200" dirty="0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3644334" y="1247049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95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2569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</a:t>
            </a: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메인페이지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140" name="Shape 452"/>
          <p:cNvSpPr/>
          <p:nvPr/>
        </p:nvSpPr>
        <p:spPr>
          <a:xfrm>
            <a:off x="5494516" y="1725967"/>
            <a:ext cx="2465585" cy="45077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453"/>
          <p:cNvSpPr/>
          <p:nvPr/>
        </p:nvSpPr>
        <p:spPr>
          <a:xfrm>
            <a:off x="5504141" y="1706695"/>
            <a:ext cx="2447648" cy="2657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554237" y="1723740"/>
            <a:ext cx="6952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  <a:latin typeface="나눔고딕"/>
              </a:rPr>
              <a:t>로고</a:t>
            </a:r>
            <a:endParaRPr lang="ko-KR" altLang="en-US" sz="900" dirty="0">
              <a:solidFill>
                <a:schemeClr val="bg1"/>
              </a:solidFill>
              <a:latin typeface="나눔고딕"/>
            </a:endParaRPr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526" y="1738207"/>
            <a:ext cx="219240" cy="219240"/>
          </a:xfrm>
          <a:prstGeom prst="rect">
            <a:avLst/>
          </a:prstGeom>
        </p:spPr>
      </p:pic>
      <p:sp>
        <p:nvSpPr>
          <p:cNvPr id="159" name="Shape 452"/>
          <p:cNvSpPr/>
          <p:nvPr/>
        </p:nvSpPr>
        <p:spPr>
          <a:xfrm>
            <a:off x="5504142" y="1709067"/>
            <a:ext cx="2067652" cy="45077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452"/>
          <p:cNvSpPr/>
          <p:nvPr/>
        </p:nvSpPr>
        <p:spPr>
          <a:xfrm>
            <a:off x="7562169" y="1717260"/>
            <a:ext cx="397932" cy="45077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298172" y="1785155"/>
            <a:ext cx="1068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lt"/>
              </a:rPr>
              <a:t>로그인</a:t>
            </a:r>
            <a:endParaRPr lang="ko-KR" altLang="en-US" sz="800" dirty="0">
              <a:latin typeface="+mj-lt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5504141" y="2059601"/>
            <a:ext cx="20676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>
            <a:off x="5500632" y="2059787"/>
            <a:ext cx="2051960" cy="2837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j-lt"/>
              </a:rPr>
              <a:t>회원가입</a:t>
            </a:r>
            <a:endParaRPr lang="ko-KR" alt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5497196" y="2351001"/>
            <a:ext cx="2055396" cy="364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주문 내역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5497196" y="2723064"/>
            <a:ext cx="2055396" cy="364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공지사항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6541" y="1350971"/>
            <a:ext cx="914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+mj-lt"/>
              </a:rPr>
              <a:t>로그인 전</a:t>
            </a:r>
            <a:endParaRPr lang="en-US" altLang="ko-KR" sz="1200" dirty="0" smtClean="0">
              <a:latin typeface="+mj-lt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5497195" y="3095454"/>
            <a:ext cx="2055396" cy="364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챗봇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643110" y="1265061"/>
            <a:ext cx="475963" cy="2442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31148" y="1530069"/>
            <a:ext cx="6624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클릭 시</a:t>
            </a:r>
            <a:endParaRPr lang="ko-KR" altLang="en-US" sz="1050" dirty="0"/>
          </a:p>
        </p:txBody>
      </p:sp>
      <p:sp>
        <p:nvSpPr>
          <p:cNvPr id="63" name="Shape 452"/>
          <p:cNvSpPr/>
          <p:nvPr/>
        </p:nvSpPr>
        <p:spPr>
          <a:xfrm>
            <a:off x="8272747" y="1725967"/>
            <a:ext cx="2465585" cy="45077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453"/>
          <p:cNvSpPr/>
          <p:nvPr/>
        </p:nvSpPr>
        <p:spPr>
          <a:xfrm>
            <a:off x="8282372" y="1706695"/>
            <a:ext cx="2447648" cy="2657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332468" y="1723740"/>
            <a:ext cx="6952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  <a:latin typeface="나눔고딕"/>
              </a:rPr>
              <a:t>로고</a:t>
            </a:r>
            <a:endParaRPr lang="ko-KR" altLang="en-US" sz="900" dirty="0">
              <a:solidFill>
                <a:schemeClr val="bg1"/>
              </a:solidFill>
              <a:latin typeface="나눔고딕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757" y="1738207"/>
            <a:ext cx="219240" cy="219240"/>
          </a:xfrm>
          <a:prstGeom prst="rect">
            <a:avLst/>
          </a:prstGeom>
        </p:spPr>
      </p:pic>
      <p:sp>
        <p:nvSpPr>
          <p:cNvPr id="67" name="Shape 452"/>
          <p:cNvSpPr/>
          <p:nvPr/>
        </p:nvSpPr>
        <p:spPr>
          <a:xfrm>
            <a:off x="8282373" y="1709067"/>
            <a:ext cx="2067652" cy="45077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ko-KR" altLang="en-US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ㅈ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452"/>
          <p:cNvSpPr/>
          <p:nvPr/>
        </p:nvSpPr>
        <p:spPr>
          <a:xfrm>
            <a:off x="10340400" y="1717260"/>
            <a:ext cx="397932" cy="45077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076403" y="1785155"/>
            <a:ext cx="1068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lt"/>
              </a:rPr>
              <a:t>닉네임</a:t>
            </a:r>
            <a:endParaRPr lang="ko-KR" altLang="en-US" sz="800" dirty="0">
              <a:latin typeface="+mj-lt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8282372" y="2059601"/>
            <a:ext cx="20676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8278863" y="2059787"/>
            <a:ext cx="2051960" cy="2837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j-lt"/>
              </a:rPr>
              <a:t>알림</a:t>
            </a:r>
            <a:endParaRPr lang="ko-KR" alt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275427" y="2673195"/>
            <a:ext cx="2055396" cy="364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포인트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275427" y="3045258"/>
            <a:ext cx="2055396" cy="364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기프트</a:t>
            </a:r>
            <a:r>
              <a:rPr lang="ko-KR" altLang="en-US" sz="800" dirty="0" smtClean="0">
                <a:solidFill>
                  <a:schemeClr val="tx1"/>
                </a:solidFill>
              </a:rPr>
              <a:t> 카드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275426" y="3417648"/>
            <a:ext cx="2055396" cy="364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햇사</a:t>
            </a:r>
            <a:r>
              <a:rPr lang="ko-KR" altLang="en-US" sz="800" dirty="0" smtClean="0">
                <a:solidFill>
                  <a:schemeClr val="tx1"/>
                </a:solidFill>
              </a:rPr>
              <a:t> 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979741" y="1350971"/>
            <a:ext cx="914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로그인 후</a:t>
            </a:r>
            <a:endParaRPr lang="en-US" altLang="ko-KR" sz="1200" dirty="0" smtClean="0">
              <a:latin typeface="+mj-lt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275427" y="3784549"/>
            <a:ext cx="2055396" cy="364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공지사항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275426" y="4156939"/>
            <a:ext cx="2055396" cy="364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챗봇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07543" y="2425377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주문 내역</a:t>
            </a:r>
            <a:endParaRPr lang="ko-KR" altLang="en-US" sz="800" dirty="0"/>
          </a:p>
        </p:txBody>
      </p:sp>
      <p:grpSp>
        <p:nvGrpSpPr>
          <p:cNvPr id="180" name="그룹 179"/>
          <p:cNvGrpSpPr/>
          <p:nvPr/>
        </p:nvGrpSpPr>
        <p:grpSpPr>
          <a:xfrm>
            <a:off x="1313676" y="1158164"/>
            <a:ext cx="3427369" cy="5486400"/>
            <a:chOff x="225424" y="1538532"/>
            <a:chExt cx="2465585" cy="4527035"/>
          </a:xfrm>
        </p:grpSpPr>
        <p:sp>
          <p:nvSpPr>
            <p:cNvPr id="181" name="Shape 452"/>
            <p:cNvSpPr/>
            <p:nvPr/>
          </p:nvSpPr>
          <p:spPr>
            <a:xfrm>
              <a:off x="225424" y="1557804"/>
              <a:ext cx="2465585" cy="450776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Shape 453"/>
            <p:cNvSpPr/>
            <p:nvPr/>
          </p:nvSpPr>
          <p:spPr>
            <a:xfrm>
              <a:off x="235049" y="1538532"/>
              <a:ext cx="2447648" cy="2657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285145" y="1555577"/>
              <a:ext cx="6952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185" name="그림 1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34" y="1570044"/>
              <a:ext cx="219240" cy="219240"/>
            </a:xfrm>
            <a:prstGeom prst="rect">
              <a:avLst/>
            </a:prstGeom>
          </p:spPr>
        </p:pic>
        <p:pic>
          <p:nvPicPr>
            <p:cNvPr id="186" name="그림 18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7273" y="1565130"/>
              <a:ext cx="211725" cy="211725"/>
            </a:xfrm>
            <a:prstGeom prst="rect">
              <a:avLst/>
            </a:prstGeom>
          </p:spPr>
        </p:pic>
        <p:pic>
          <p:nvPicPr>
            <p:cNvPr id="188" name="그림 18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070" y="1574400"/>
              <a:ext cx="201543" cy="201543"/>
            </a:xfrm>
            <a:prstGeom prst="rect">
              <a:avLst/>
            </a:prstGeom>
          </p:spPr>
        </p:pic>
      </p:grpSp>
      <p:sp>
        <p:nvSpPr>
          <p:cNvPr id="189" name="Shape 452"/>
          <p:cNvSpPr/>
          <p:nvPr/>
        </p:nvSpPr>
        <p:spPr>
          <a:xfrm>
            <a:off x="1308696" y="1168394"/>
            <a:ext cx="3443402" cy="547617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2788688" y="1165689"/>
            <a:ext cx="971027" cy="280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  <a:latin typeface="나눔고딕"/>
              </a:rPr>
              <a:t>로고</a:t>
            </a:r>
            <a:endParaRPr lang="ko-KR" altLang="en-US" sz="900" dirty="0">
              <a:solidFill>
                <a:schemeClr val="bg1"/>
              </a:solidFill>
              <a:latin typeface="나눔고딕"/>
            </a:endParaRPr>
          </a:p>
        </p:txBody>
      </p:sp>
      <p:grpSp>
        <p:nvGrpSpPr>
          <p:cNvPr id="191" name="그룹 190"/>
          <p:cNvGrpSpPr/>
          <p:nvPr/>
        </p:nvGrpSpPr>
        <p:grpSpPr>
          <a:xfrm>
            <a:off x="1306674" y="1132371"/>
            <a:ext cx="3604859" cy="382836"/>
            <a:chOff x="3308156" y="891429"/>
            <a:chExt cx="3604859" cy="382836"/>
          </a:xfrm>
        </p:grpSpPr>
        <p:sp>
          <p:nvSpPr>
            <p:cNvPr id="192" name="Shape 453"/>
            <p:cNvSpPr/>
            <p:nvPr/>
          </p:nvSpPr>
          <p:spPr>
            <a:xfrm>
              <a:off x="3308156" y="914784"/>
              <a:ext cx="3442210" cy="322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880733" y="967299"/>
              <a:ext cx="966506" cy="279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194" name="그림 1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32" y="1005465"/>
              <a:ext cx="194626" cy="169681"/>
            </a:xfrm>
            <a:prstGeom prst="rect">
              <a:avLst/>
            </a:prstGeom>
          </p:spPr>
        </p:pic>
        <p:pic>
          <p:nvPicPr>
            <p:cNvPr id="195" name="그림 19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5415" y="996331"/>
              <a:ext cx="215576" cy="187947"/>
            </a:xfrm>
            <a:prstGeom prst="rect">
              <a:avLst/>
            </a:prstGeom>
          </p:spPr>
        </p:pic>
        <p:pic>
          <p:nvPicPr>
            <p:cNvPr id="196" name="그림 19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3136" y="891429"/>
              <a:ext cx="382836" cy="382836"/>
            </a:xfrm>
            <a:prstGeom prst="rect">
              <a:avLst/>
            </a:prstGeom>
          </p:spPr>
        </p:pic>
        <p:sp>
          <p:nvSpPr>
            <p:cNvPr id="198" name="TextBox 197"/>
            <p:cNvSpPr txBox="1"/>
            <p:nvPr/>
          </p:nvSpPr>
          <p:spPr>
            <a:xfrm>
              <a:off x="6268400" y="991758"/>
              <a:ext cx="6446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내 위치</a:t>
              </a:r>
              <a:endParaRPr lang="ko-KR" altLang="en-US" sz="900" dirty="0"/>
            </a:p>
          </p:txBody>
        </p:sp>
      </p:grpSp>
      <p:cxnSp>
        <p:nvCxnSpPr>
          <p:cNvPr id="199" name="Shape 595"/>
          <p:cNvCxnSpPr/>
          <p:nvPr/>
        </p:nvCxnSpPr>
        <p:spPr>
          <a:xfrm>
            <a:off x="4954394" y="5247089"/>
            <a:ext cx="0" cy="1370813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triangle" w="lg" len="lg"/>
            <a:tailEnd type="triangle" w="lg" len="lg"/>
          </a:ln>
        </p:spPr>
      </p:cxnSp>
      <p:pic>
        <p:nvPicPr>
          <p:cNvPr id="200" name="그림 19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5264" y="1602588"/>
            <a:ext cx="3363743" cy="1399101"/>
          </a:xfrm>
          <a:prstGeom prst="rect">
            <a:avLst/>
          </a:prstGeom>
        </p:spPr>
      </p:pic>
      <p:grpSp>
        <p:nvGrpSpPr>
          <p:cNvPr id="201" name="그룹 200"/>
          <p:cNvGrpSpPr/>
          <p:nvPr/>
        </p:nvGrpSpPr>
        <p:grpSpPr>
          <a:xfrm>
            <a:off x="4484218" y="2194925"/>
            <a:ext cx="223958" cy="208618"/>
            <a:chOff x="6508756" y="3464104"/>
            <a:chExt cx="117260" cy="355742"/>
          </a:xfrm>
        </p:grpSpPr>
        <p:cxnSp>
          <p:nvCxnSpPr>
            <p:cNvPr id="202" name="직선 연결선 201"/>
            <p:cNvCxnSpPr/>
            <p:nvPr/>
          </p:nvCxnSpPr>
          <p:spPr>
            <a:xfrm>
              <a:off x="6508756" y="3464104"/>
              <a:ext cx="117260" cy="1780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 flipH="1">
              <a:off x="6508756" y="3641767"/>
              <a:ext cx="117260" cy="1780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그룹 203"/>
          <p:cNvGrpSpPr/>
          <p:nvPr/>
        </p:nvGrpSpPr>
        <p:grpSpPr>
          <a:xfrm flipH="1">
            <a:off x="1443609" y="2194803"/>
            <a:ext cx="220104" cy="208618"/>
            <a:chOff x="6508756" y="3464104"/>
            <a:chExt cx="117260" cy="355742"/>
          </a:xfrm>
        </p:grpSpPr>
        <p:cxnSp>
          <p:nvCxnSpPr>
            <p:cNvPr id="205" name="직선 연결선 204"/>
            <p:cNvCxnSpPr/>
            <p:nvPr/>
          </p:nvCxnSpPr>
          <p:spPr>
            <a:xfrm>
              <a:off x="6508756" y="3464104"/>
              <a:ext cx="117260" cy="1780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flipH="1">
              <a:off x="6508756" y="3641767"/>
              <a:ext cx="117260" cy="1780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TextBox 206"/>
          <p:cNvSpPr txBox="1"/>
          <p:nvPr/>
        </p:nvSpPr>
        <p:spPr>
          <a:xfrm>
            <a:off x="2981979" y="2430040"/>
            <a:ext cx="1759066" cy="584775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나도</a:t>
            </a:r>
            <a:r>
              <a:rPr lang="en-US" altLang="ko-KR" sz="1200" b="1" dirty="0"/>
              <a:t>G-POPSTAR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r>
              <a:rPr lang="ko-KR" altLang="en-US" sz="1000" dirty="0" smtClean="0">
                <a:solidFill>
                  <a:srgbClr val="FF0000"/>
                </a:solidFill>
              </a:rPr>
              <a:t>위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예매자 수</a:t>
            </a:r>
            <a:r>
              <a:rPr lang="en-US" altLang="ko-KR" sz="1000" dirty="0" smtClean="0"/>
              <a:t>:2000</a:t>
            </a:r>
            <a:r>
              <a:rPr lang="ko-KR" altLang="en-US" sz="1000" dirty="0" smtClean="0"/>
              <a:t>명</a:t>
            </a:r>
            <a:r>
              <a:rPr lang="en-US" altLang="ko-KR" sz="1000" dirty="0" smtClean="0"/>
              <a:t>)</a:t>
            </a:r>
            <a:endParaRPr lang="en-US" altLang="ko-KR" sz="1000" dirty="0"/>
          </a:p>
          <a:p>
            <a:r>
              <a:rPr lang="ko-KR" altLang="en-US" sz="1000" dirty="0" smtClean="0"/>
              <a:t>장소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광명시 청소년수련관</a:t>
            </a:r>
            <a:endParaRPr lang="en-US" altLang="ko-KR" sz="1000" dirty="0" smtClean="0"/>
          </a:p>
        </p:txBody>
      </p:sp>
      <p:grpSp>
        <p:nvGrpSpPr>
          <p:cNvPr id="209" name="Placeholder Picture"/>
          <p:cNvGrpSpPr>
            <a:grpSpLocks noChangeAspect="1"/>
          </p:cNvGrpSpPr>
          <p:nvPr/>
        </p:nvGrpSpPr>
        <p:grpSpPr bwMode="auto">
          <a:xfrm>
            <a:off x="1663714" y="3427927"/>
            <a:ext cx="1256688" cy="843625"/>
            <a:chOff x="508000" y="1397000"/>
            <a:chExt cx="1732859" cy="1309029"/>
          </a:xfrm>
        </p:grpSpPr>
        <p:sp>
          <p:nvSpPr>
            <p:cNvPr id="210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211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212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213" name="Placeholder Picture"/>
          <p:cNvGrpSpPr>
            <a:grpSpLocks noChangeAspect="1"/>
          </p:cNvGrpSpPr>
          <p:nvPr/>
        </p:nvGrpSpPr>
        <p:grpSpPr bwMode="auto">
          <a:xfrm>
            <a:off x="3124939" y="3427927"/>
            <a:ext cx="1256688" cy="843625"/>
            <a:chOff x="508000" y="1397000"/>
            <a:chExt cx="1732859" cy="1309029"/>
          </a:xfrm>
        </p:grpSpPr>
        <p:sp>
          <p:nvSpPr>
            <p:cNvPr id="214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215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216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217" name="Placeholder Picture"/>
          <p:cNvGrpSpPr>
            <a:grpSpLocks noChangeAspect="1"/>
          </p:cNvGrpSpPr>
          <p:nvPr/>
        </p:nvGrpSpPr>
        <p:grpSpPr bwMode="auto">
          <a:xfrm>
            <a:off x="1663714" y="4482370"/>
            <a:ext cx="1256688" cy="843625"/>
            <a:chOff x="508000" y="1397000"/>
            <a:chExt cx="1732859" cy="1309029"/>
          </a:xfrm>
        </p:grpSpPr>
        <p:sp>
          <p:nvSpPr>
            <p:cNvPr id="218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219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220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221" name="Placeholder Picture"/>
          <p:cNvGrpSpPr>
            <a:grpSpLocks noChangeAspect="1"/>
          </p:cNvGrpSpPr>
          <p:nvPr/>
        </p:nvGrpSpPr>
        <p:grpSpPr bwMode="auto">
          <a:xfrm>
            <a:off x="3124939" y="4482370"/>
            <a:ext cx="1256688" cy="843625"/>
            <a:chOff x="508000" y="1397000"/>
            <a:chExt cx="1732859" cy="1309029"/>
          </a:xfrm>
        </p:grpSpPr>
        <p:sp>
          <p:nvSpPr>
            <p:cNvPr id="222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223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224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225" name="Placeholder Picture"/>
          <p:cNvGrpSpPr>
            <a:grpSpLocks noChangeAspect="1"/>
          </p:cNvGrpSpPr>
          <p:nvPr/>
        </p:nvGrpSpPr>
        <p:grpSpPr bwMode="auto">
          <a:xfrm>
            <a:off x="1663714" y="5444104"/>
            <a:ext cx="1256688" cy="843625"/>
            <a:chOff x="508000" y="1397000"/>
            <a:chExt cx="1732859" cy="1309029"/>
          </a:xfrm>
        </p:grpSpPr>
        <p:sp>
          <p:nvSpPr>
            <p:cNvPr id="226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227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228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229" name="Placeholder Picture"/>
          <p:cNvGrpSpPr>
            <a:grpSpLocks noChangeAspect="1"/>
          </p:cNvGrpSpPr>
          <p:nvPr/>
        </p:nvGrpSpPr>
        <p:grpSpPr bwMode="auto">
          <a:xfrm>
            <a:off x="3124939" y="5444104"/>
            <a:ext cx="1256688" cy="843625"/>
            <a:chOff x="508000" y="1397000"/>
            <a:chExt cx="1732859" cy="1309029"/>
          </a:xfrm>
        </p:grpSpPr>
        <p:sp>
          <p:nvSpPr>
            <p:cNvPr id="230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231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232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169" name="Rectangle 49"/>
          <p:cNvSpPr>
            <a:spLocks noChangeArrowheads="1"/>
          </p:cNvSpPr>
          <p:nvPr/>
        </p:nvSpPr>
        <p:spPr bwMode="auto">
          <a:xfrm>
            <a:off x="1195701" y="1158164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065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160707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</a:t>
            </a: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기프트카드</a:t>
            </a:r>
            <a:endParaRPr lang="en-US" altLang="ko-KR" dirty="0" smtClean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ct val="25000"/>
            </a:pPr>
            <a:r>
              <a:rPr lang="en-US" altLang="ko-KR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( 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받은 카드 </a:t>
            </a:r>
            <a:r>
              <a:rPr lang="en-US" altLang="ko-KR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/ </a:t>
            </a:r>
          </a:p>
          <a:p>
            <a:pPr>
              <a:buClr>
                <a:schemeClr val="dk1"/>
              </a:buClr>
              <a:buSzPct val="25000"/>
            </a:pP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카드 팝업 </a:t>
            </a:r>
            <a:r>
              <a:rPr lang="en-US" altLang="ko-KR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)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30264" y="2580133"/>
            <a:ext cx="27949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클릭 시 카드 보내기 페이지로 이동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받은 카드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 / 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보낸 카드 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사용 내역 리스트를 보여주는 탭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클릭 시 카드 내부 팝업 생성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defRPr/>
            </a:pP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팝업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외의 위치 클릭 시 팝업 닫음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1957932" y="991758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943091" y="891429"/>
            <a:ext cx="3604859" cy="382836"/>
            <a:chOff x="3308156" y="891429"/>
            <a:chExt cx="3604859" cy="382836"/>
          </a:xfrm>
        </p:grpSpPr>
        <p:sp>
          <p:nvSpPr>
            <p:cNvPr id="453" name="Shape 453"/>
            <p:cNvSpPr/>
            <p:nvPr/>
          </p:nvSpPr>
          <p:spPr>
            <a:xfrm>
              <a:off x="3308156" y="914784"/>
              <a:ext cx="3442210" cy="322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880733" y="967299"/>
              <a:ext cx="966506" cy="279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32" y="1005465"/>
              <a:ext cx="194626" cy="169681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5415" y="996331"/>
              <a:ext cx="215576" cy="187947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3136" y="891429"/>
              <a:ext cx="382836" cy="38283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268400" y="991758"/>
              <a:ext cx="6446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내 위치</a:t>
              </a:r>
              <a:endParaRPr lang="ko-KR" altLang="en-US" sz="900" dirty="0"/>
            </a:p>
          </p:txBody>
        </p:sp>
      </p:grpSp>
      <p:sp>
        <p:nvSpPr>
          <p:cNvPr id="30" name="모서리가 둥근 직사각형 29"/>
          <p:cNvSpPr/>
          <p:nvPr/>
        </p:nvSpPr>
        <p:spPr>
          <a:xfrm>
            <a:off x="1962009" y="1247049"/>
            <a:ext cx="1120346" cy="245114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받은 카드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094055" y="1247049"/>
            <a:ext cx="1143112" cy="245114"/>
          </a:xfrm>
          <a:prstGeom prst="roundRect">
            <a:avLst>
              <a:gd name="adj" fmla="val 7475"/>
            </a:avLst>
          </a:prstGeom>
          <a:noFill/>
          <a:ln cap="sq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보낸 카드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244903" y="1247049"/>
            <a:ext cx="1134742" cy="245114"/>
          </a:xfrm>
          <a:prstGeom prst="roundRect">
            <a:avLst>
              <a:gd name="adj" fmla="val 7475"/>
            </a:avLst>
          </a:prstGeom>
          <a:noFill/>
          <a:ln cap="sq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내역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49"/>
          <p:cNvSpPr>
            <a:spLocks noChangeArrowheads="1"/>
          </p:cNvSpPr>
          <p:nvPr/>
        </p:nvSpPr>
        <p:spPr bwMode="auto">
          <a:xfrm>
            <a:off x="1762663" y="1260517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957932" y="1569137"/>
            <a:ext cx="3442210" cy="4372397"/>
            <a:chOff x="1957932" y="1569137"/>
            <a:chExt cx="3442210" cy="4372397"/>
          </a:xfrm>
        </p:grpSpPr>
        <p:pic>
          <p:nvPicPr>
            <p:cNvPr id="27" name="Picture 2" descr="https://www.paintnite.com/static/img/gift-card-rotate-2a03605b.gif"/>
            <p:cNvPicPr>
              <a:picLocks noChangeAspect="1" noChangeArrowheads="1" noCrop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1761" y="1569137"/>
              <a:ext cx="1859619" cy="1288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2585624" y="2764619"/>
              <a:ext cx="22862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 smtClean="0"/>
                <a:t>기프트</a:t>
              </a:r>
              <a:r>
                <a:rPr lang="ko-KR" altLang="en-US" sz="1100" dirty="0"/>
                <a:t> </a:t>
              </a:r>
              <a:r>
                <a:rPr lang="ko-KR" altLang="en-US" sz="1100" dirty="0" smtClean="0"/>
                <a:t>카드로 마음을 전하세요</a:t>
              </a:r>
              <a:r>
                <a:rPr lang="en-US" altLang="ko-KR" sz="1100" dirty="0" smtClean="0">
                  <a:sym typeface="Wingdings" panose="05000000000000000000" pitchFamily="2" charset="2"/>
                </a:rPr>
                <a:t></a:t>
              </a:r>
              <a:endParaRPr lang="ko-KR" altLang="en-US" sz="1100" dirty="0"/>
            </a:p>
          </p:txBody>
        </p:sp>
        <p:sp>
          <p:nvSpPr>
            <p:cNvPr id="29" name="Rectangle 49"/>
            <p:cNvSpPr>
              <a:spLocks noChangeArrowheads="1"/>
            </p:cNvSpPr>
            <p:nvPr/>
          </p:nvSpPr>
          <p:spPr bwMode="auto">
            <a:xfrm>
              <a:off x="2656822" y="1620073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1957932" y="3133370"/>
              <a:ext cx="3442210" cy="0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Placeholder Picture"/>
            <p:cNvGrpSpPr>
              <a:grpSpLocks noChangeAspect="1"/>
            </p:cNvGrpSpPr>
            <p:nvPr/>
          </p:nvGrpSpPr>
          <p:grpSpPr bwMode="auto">
            <a:xfrm>
              <a:off x="2784461" y="3310832"/>
              <a:ext cx="1776335" cy="1023627"/>
              <a:chOff x="508000" y="1397000"/>
              <a:chExt cx="1732859" cy="1309029"/>
            </a:xfrm>
          </p:grpSpPr>
          <p:sp>
            <p:nvSpPr>
              <p:cNvPr id="41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51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52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756468" y="4630927"/>
              <a:ext cx="154401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보낸 사람 </a:t>
              </a:r>
              <a:r>
                <a:rPr lang="en-US" altLang="ko-KR" sz="1050" dirty="0" smtClean="0"/>
                <a:t>: </a:t>
              </a:r>
              <a:r>
                <a:rPr lang="en-US" altLang="ko-KR" sz="1050" dirty="0" err="1" smtClean="0"/>
                <a:t>Gractor</a:t>
              </a:r>
              <a:endParaRPr lang="en-US" altLang="ko-KR" sz="1050" dirty="0" smtClean="0"/>
            </a:p>
            <a:p>
              <a:r>
                <a:rPr lang="ko-KR" altLang="en-US" sz="1050" dirty="0" smtClean="0"/>
                <a:t>수신 날짜 </a:t>
              </a:r>
              <a:r>
                <a:rPr lang="en-US" altLang="ko-KR" sz="1050" dirty="0" smtClean="0"/>
                <a:t>: 2017.07.18</a:t>
              </a:r>
            </a:p>
            <a:p>
              <a:r>
                <a:rPr lang="ko-KR" altLang="en-US" sz="1050" dirty="0" smtClean="0"/>
                <a:t>잔여 포인트 </a:t>
              </a:r>
              <a:r>
                <a:rPr lang="en-US" altLang="ko-KR" sz="1050" dirty="0" smtClean="0"/>
                <a:t>: 10000p</a:t>
              </a:r>
              <a:endParaRPr lang="ko-KR" altLang="en-US" sz="105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56468" y="4378637"/>
              <a:ext cx="8451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선물이야</a:t>
              </a:r>
              <a:r>
                <a:rPr lang="en-US" altLang="ko-KR" sz="1200" b="1" dirty="0" smtClean="0"/>
                <a:t>!</a:t>
              </a:r>
              <a:endParaRPr lang="ko-KR" altLang="en-US" sz="1200" b="1" dirty="0"/>
            </a:p>
          </p:txBody>
        </p:sp>
        <p:sp>
          <p:nvSpPr>
            <p:cNvPr id="55" name="Rectangle 49"/>
            <p:cNvSpPr>
              <a:spLocks noChangeArrowheads="1"/>
            </p:cNvSpPr>
            <p:nvPr/>
          </p:nvSpPr>
          <p:spPr bwMode="auto">
            <a:xfrm>
              <a:off x="2585624" y="3394080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1957932" y="5324635"/>
              <a:ext cx="3442210" cy="0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모서리가 둥근 직사각형 56"/>
            <p:cNvSpPr/>
            <p:nvPr/>
          </p:nvSpPr>
          <p:spPr>
            <a:xfrm>
              <a:off x="2594746" y="5717250"/>
              <a:ext cx="2284418" cy="224284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받은 </a:t>
              </a:r>
              <a:r>
                <a:rPr kumimoji="1" lang="ko-KR" altLang="en-US" sz="105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기프트</a:t>
              </a: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카드 더 보기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5625405" y="891429"/>
            <a:ext cx="3604859" cy="5563373"/>
            <a:chOff x="3308156" y="891429"/>
            <a:chExt cx="3604859" cy="5563373"/>
          </a:xfrm>
        </p:grpSpPr>
        <p:sp>
          <p:nvSpPr>
            <p:cNvPr id="59" name="Shape 452"/>
            <p:cNvSpPr/>
            <p:nvPr/>
          </p:nvSpPr>
          <p:spPr>
            <a:xfrm>
              <a:off x="3322997" y="991758"/>
              <a:ext cx="3427369" cy="546304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3308156" y="891429"/>
              <a:ext cx="3604859" cy="382836"/>
              <a:chOff x="3308156" y="891429"/>
              <a:chExt cx="3604859" cy="382836"/>
            </a:xfrm>
          </p:grpSpPr>
          <p:sp>
            <p:nvSpPr>
              <p:cNvPr id="78" name="Shape 453"/>
              <p:cNvSpPr/>
              <p:nvPr/>
            </p:nvSpPr>
            <p:spPr>
              <a:xfrm>
                <a:off x="3308156" y="914784"/>
                <a:ext cx="3442210" cy="322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>
                  <a:buClr>
                    <a:schemeClr val="lt1"/>
                  </a:buClr>
                  <a:buSzPct val="25000"/>
                </a:pPr>
                <a:endParaRPr lang="ko-KR" altLang="en-US" sz="9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880733" y="967299"/>
                <a:ext cx="966506" cy="279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chemeClr val="bg1"/>
                    </a:solidFill>
                    <a:latin typeface="나눔고딕"/>
                  </a:rPr>
                  <a:t>로고</a:t>
                </a:r>
                <a:endParaRPr lang="ko-KR" altLang="en-US" sz="900" dirty="0">
                  <a:solidFill>
                    <a:schemeClr val="bg1"/>
                  </a:solidFill>
                  <a:latin typeface="나눔고딕"/>
                </a:endParaRPr>
              </a:p>
            </p:txBody>
          </p:sp>
          <p:pic>
            <p:nvPicPr>
              <p:cNvPr id="80" name="그림 7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2732" y="1005465"/>
                <a:ext cx="194626" cy="169681"/>
              </a:xfrm>
              <a:prstGeom prst="rect">
                <a:avLst/>
              </a:prstGeom>
            </p:spPr>
          </p:pic>
          <p:pic>
            <p:nvPicPr>
              <p:cNvPr id="81" name="그림 8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75415" y="996331"/>
                <a:ext cx="215576" cy="187947"/>
              </a:xfrm>
              <a:prstGeom prst="rect">
                <a:avLst/>
              </a:prstGeom>
            </p:spPr>
          </p:pic>
          <p:pic>
            <p:nvPicPr>
              <p:cNvPr id="82" name="그림 8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3136" y="891429"/>
                <a:ext cx="382836" cy="382836"/>
              </a:xfrm>
              <a:prstGeom prst="rect">
                <a:avLst/>
              </a:prstGeom>
            </p:spPr>
          </p:pic>
          <p:sp>
            <p:nvSpPr>
              <p:cNvPr id="83" name="TextBox 82"/>
              <p:cNvSpPr txBox="1"/>
              <p:nvPr/>
            </p:nvSpPr>
            <p:spPr>
              <a:xfrm>
                <a:off x="6268400" y="991758"/>
                <a:ext cx="6446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내 위치</a:t>
                </a:r>
                <a:endParaRPr lang="ko-KR" altLang="en-US" sz="900" dirty="0"/>
              </a:p>
            </p:txBody>
          </p:sp>
        </p:grpSp>
        <p:pic>
          <p:nvPicPr>
            <p:cNvPr id="61" name="Picture 2" descr="https://www.paintnite.com/static/img/gift-card-rotate-2a03605b.gif"/>
            <p:cNvPicPr>
              <a:picLocks noChangeAspect="1" noChangeArrowheads="1" noCrop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6826" y="1569137"/>
              <a:ext cx="1859619" cy="1288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61"/>
            <p:cNvSpPr txBox="1"/>
            <p:nvPr/>
          </p:nvSpPr>
          <p:spPr>
            <a:xfrm>
              <a:off x="3950689" y="2764619"/>
              <a:ext cx="22862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 smtClean="0"/>
                <a:t>기프트</a:t>
              </a:r>
              <a:r>
                <a:rPr lang="ko-KR" altLang="en-US" sz="1100" dirty="0"/>
                <a:t> </a:t>
              </a:r>
              <a:r>
                <a:rPr lang="ko-KR" altLang="en-US" sz="1100" dirty="0" smtClean="0"/>
                <a:t>카드로 마음을 전하세요</a:t>
              </a:r>
              <a:r>
                <a:rPr lang="en-US" altLang="ko-KR" sz="1100" dirty="0" smtClean="0">
                  <a:sym typeface="Wingdings" panose="05000000000000000000" pitchFamily="2" charset="2"/>
                </a:rPr>
                <a:t></a:t>
              </a:r>
              <a:endParaRPr lang="ko-KR" altLang="en-US" sz="1100" dirty="0"/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3327074" y="1247049"/>
              <a:ext cx="1120346" cy="245114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받은 카드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4459120" y="1247049"/>
              <a:ext cx="1143112" cy="245114"/>
            </a:xfrm>
            <a:prstGeom prst="roundRect">
              <a:avLst>
                <a:gd name="adj" fmla="val 7475"/>
              </a:avLst>
            </a:prstGeom>
            <a:noFill/>
            <a:ln cap="sq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보낸 카드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609968" y="1247049"/>
              <a:ext cx="1134742" cy="245114"/>
            </a:xfrm>
            <a:prstGeom prst="roundRect">
              <a:avLst>
                <a:gd name="adj" fmla="val 7475"/>
              </a:avLst>
            </a:prstGeom>
            <a:noFill/>
            <a:ln cap="sq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사용 내역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3322997" y="3133370"/>
              <a:ext cx="3442210" cy="0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Placeholder Picture"/>
            <p:cNvGrpSpPr>
              <a:grpSpLocks noChangeAspect="1"/>
            </p:cNvGrpSpPr>
            <p:nvPr/>
          </p:nvGrpSpPr>
          <p:grpSpPr bwMode="auto">
            <a:xfrm>
              <a:off x="4149526" y="3310832"/>
              <a:ext cx="1776335" cy="1023627"/>
              <a:chOff x="508000" y="1397000"/>
              <a:chExt cx="1732859" cy="1309029"/>
            </a:xfrm>
          </p:grpSpPr>
          <p:sp>
            <p:nvSpPr>
              <p:cNvPr id="75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76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77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4121533" y="4630927"/>
              <a:ext cx="154401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보낸 사람 </a:t>
              </a:r>
              <a:r>
                <a:rPr lang="en-US" altLang="ko-KR" sz="1050" dirty="0" smtClean="0"/>
                <a:t>: </a:t>
              </a:r>
              <a:r>
                <a:rPr lang="en-US" altLang="ko-KR" sz="1050" dirty="0" err="1" smtClean="0"/>
                <a:t>Gractor</a:t>
              </a:r>
              <a:endParaRPr lang="en-US" altLang="ko-KR" sz="1050" dirty="0" smtClean="0"/>
            </a:p>
            <a:p>
              <a:r>
                <a:rPr lang="ko-KR" altLang="en-US" sz="1050" dirty="0" smtClean="0"/>
                <a:t>수신 날짜 </a:t>
              </a:r>
              <a:r>
                <a:rPr lang="en-US" altLang="ko-KR" sz="1050" dirty="0" smtClean="0"/>
                <a:t>: 2017.07.18</a:t>
              </a:r>
            </a:p>
            <a:p>
              <a:r>
                <a:rPr lang="ko-KR" altLang="en-US" sz="1050" dirty="0" smtClean="0"/>
                <a:t>잔여 포인트 </a:t>
              </a:r>
              <a:r>
                <a:rPr lang="en-US" altLang="ko-KR" sz="1050" dirty="0" smtClean="0"/>
                <a:t>: 10000p</a:t>
              </a:r>
              <a:endParaRPr lang="ko-KR" altLang="en-US" sz="105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121533" y="4378637"/>
              <a:ext cx="8451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선물이야</a:t>
              </a:r>
              <a:r>
                <a:rPr lang="en-US" altLang="ko-KR" sz="1200" b="1" dirty="0" smtClean="0"/>
                <a:t>!</a:t>
              </a:r>
              <a:endParaRPr lang="ko-KR" altLang="en-US" sz="1200" b="1" dirty="0"/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3322997" y="5324635"/>
              <a:ext cx="3442210" cy="0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모서리가 둥근 직사각형 73"/>
            <p:cNvSpPr/>
            <p:nvPr/>
          </p:nvSpPr>
          <p:spPr>
            <a:xfrm>
              <a:off x="3959811" y="5717250"/>
              <a:ext cx="2284418" cy="224284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받은 </a:t>
              </a:r>
              <a:r>
                <a:rPr kumimoji="1" lang="ko-KR" altLang="en-US" sz="105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기프트</a:t>
              </a: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카드 더 보기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5654438" y="1247050"/>
            <a:ext cx="3374083" cy="512456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896916" y="2689474"/>
            <a:ext cx="3044705" cy="1902966"/>
            <a:chOff x="1255775" y="1962403"/>
            <a:chExt cx="5709036" cy="3215544"/>
          </a:xfrm>
        </p:grpSpPr>
        <p:sp>
          <p:nvSpPr>
            <p:cNvPr id="84" name="직사각형 83"/>
            <p:cNvSpPr/>
            <p:nvPr/>
          </p:nvSpPr>
          <p:spPr>
            <a:xfrm>
              <a:off x="1255775" y="1962403"/>
              <a:ext cx="5709036" cy="321554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Picture 2" descr="Your eGift Card Preview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9867" y="2086553"/>
              <a:ext cx="5510159" cy="2933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/>
            <p:cNvSpPr txBox="1"/>
            <p:nvPr/>
          </p:nvSpPr>
          <p:spPr>
            <a:xfrm>
              <a:off x="4828913" y="2756665"/>
              <a:ext cx="2011446" cy="1326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/>
                <a:t>생일 축하해</a:t>
              </a:r>
              <a:r>
                <a:rPr lang="en-US" altLang="ko-KR" sz="900" dirty="0" smtClean="0"/>
                <a:t>!</a:t>
              </a:r>
            </a:p>
            <a:p>
              <a:pPr algn="ctr"/>
              <a:r>
                <a:rPr lang="ko-KR" altLang="en-US" sz="900" dirty="0" smtClean="0"/>
                <a:t>친구랑 마음에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드는</a:t>
              </a:r>
              <a:r>
                <a:rPr lang="en-US" altLang="ko-KR" sz="900" dirty="0"/>
                <a:t> </a:t>
              </a:r>
              <a:r>
                <a:rPr lang="ko-KR" altLang="en-US" sz="900" dirty="0" smtClean="0"/>
                <a:t>축제에 가서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재미있는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시간 보내</a:t>
              </a:r>
              <a:r>
                <a:rPr lang="en-US" altLang="ko-KR" sz="900" dirty="0" smtClean="0"/>
                <a:t>^__^</a:t>
              </a:r>
              <a:endParaRPr lang="ko-KR" altLang="en-US" sz="900" dirty="0"/>
            </a:p>
          </p:txBody>
        </p:sp>
      </p:grpSp>
      <p:sp>
        <p:nvSpPr>
          <p:cNvPr id="87" name="Rectangle 49"/>
          <p:cNvSpPr>
            <a:spLocks noChangeArrowheads="1"/>
          </p:cNvSpPr>
          <p:nvPr/>
        </p:nvSpPr>
        <p:spPr bwMode="auto">
          <a:xfrm>
            <a:off x="5778376" y="2437050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312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160707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</a:t>
            </a: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기프트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카드</a:t>
            </a:r>
            <a:endParaRPr lang="en-US" altLang="ko-KR" dirty="0" smtClean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ct val="25000"/>
            </a:pPr>
            <a:r>
              <a:rPr lang="en-US" altLang="ko-KR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( 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보낸 카드 </a:t>
            </a:r>
            <a:r>
              <a:rPr lang="en-US" altLang="ko-KR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/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altLang="ko-KR" dirty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</a:t>
            </a:r>
            <a:r>
              <a:rPr lang="en-US" altLang="ko-KR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사용내역 </a:t>
            </a:r>
            <a:r>
              <a:rPr lang="en-US" altLang="ko-KR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)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1957932" y="991758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943091" y="891429"/>
            <a:ext cx="3604859" cy="382836"/>
            <a:chOff x="3308156" y="891429"/>
            <a:chExt cx="3604859" cy="382836"/>
          </a:xfrm>
        </p:grpSpPr>
        <p:sp>
          <p:nvSpPr>
            <p:cNvPr id="453" name="Shape 453"/>
            <p:cNvSpPr/>
            <p:nvPr/>
          </p:nvSpPr>
          <p:spPr>
            <a:xfrm>
              <a:off x="3308156" y="914784"/>
              <a:ext cx="3442210" cy="322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880733" y="967299"/>
              <a:ext cx="966506" cy="279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32" y="1005465"/>
              <a:ext cx="194626" cy="169681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5415" y="996331"/>
              <a:ext cx="215576" cy="187947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3136" y="891429"/>
              <a:ext cx="382836" cy="38283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268400" y="991758"/>
              <a:ext cx="6446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내 위치</a:t>
              </a:r>
              <a:endParaRPr lang="ko-KR" altLang="en-US" sz="900" dirty="0"/>
            </a:p>
          </p:txBody>
        </p:sp>
      </p:grpSp>
      <p:sp>
        <p:nvSpPr>
          <p:cNvPr id="30" name="모서리가 둥근 직사각형 29"/>
          <p:cNvSpPr/>
          <p:nvPr/>
        </p:nvSpPr>
        <p:spPr>
          <a:xfrm>
            <a:off x="1962009" y="1247049"/>
            <a:ext cx="1120346" cy="245114"/>
          </a:xfrm>
          <a:prstGeom prst="roundRect">
            <a:avLst>
              <a:gd name="adj" fmla="val 7475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받은 카드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094055" y="1247049"/>
            <a:ext cx="1143112" cy="245114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cap="sq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보낸 카드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244903" y="1247049"/>
            <a:ext cx="1134742" cy="245114"/>
          </a:xfrm>
          <a:prstGeom prst="roundRect">
            <a:avLst>
              <a:gd name="adj" fmla="val 7475"/>
            </a:avLst>
          </a:prstGeom>
          <a:noFill/>
          <a:ln cap="sq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내역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Shape 452"/>
          <p:cNvSpPr/>
          <p:nvPr/>
        </p:nvSpPr>
        <p:spPr>
          <a:xfrm>
            <a:off x="5640246" y="991758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5625405" y="891429"/>
            <a:ext cx="3604859" cy="382836"/>
            <a:chOff x="3308156" y="891429"/>
            <a:chExt cx="3604859" cy="382836"/>
          </a:xfrm>
        </p:grpSpPr>
        <p:sp>
          <p:nvSpPr>
            <p:cNvPr id="78" name="Shape 453"/>
            <p:cNvSpPr/>
            <p:nvPr/>
          </p:nvSpPr>
          <p:spPr>
            <a:xfrm>
              <a:off x="3308156" y="914784"/>
              <a:ext cx="3442210" cy="322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80733" y="967299"/>
              <a:ext cx="966506" cy="279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32" y="1005465"/>
              <a:ext cx="194626" cy="169681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5415" y="996331"/>
              <a:ext cx="215576" cy="187947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3136" y="891429"/>
              <a:ext cx="382836" cy="382836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6268400" y="991758"/>
              <a:ext cx="6446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내 위치</a:t>
              </a:r>
              <a:endParaRPr lang="ko-KR" altLang="en-US" sz="900" dirty="0"/>
            </a:p>
          </p:txBody>
        </p:sp>
      </p:grpSp>
      <p:sp>
        <p:nvSpPr>
          <p:cNvPr id="64" name="모서리가 둥근 직사각형 63"/>
          <p:cNvSpPr/>
          <p:nvPr/>
        </p:nvSpPr>
        <p:spPr>
          <a:xfrm>
            <a:off x="5644323" y="1247049"/>
            <a:ext cx="1120346" cy="245114"/>
          </a:xfrm>
          <a:prstGeom prst="roundRect">
            <a:avLst>
              <a:gd name="adj" fmla="val 7475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받은 카드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776369" y="1247049"/>
            <a:ext cx="1143112" cy="245114"/>
          </a:xfrm>
          <a:prstGeom prst="roundRect">
            <a:avLst>
              <a:gd name="adj" fmla="val 7475"/>
            </a:avLst>
          </a:prstGeom>
          <a:noFill/>
          <a:ln cap="sq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보낸 카드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7927217" y="1247049"/>
            <a:ext cx="1134742" cy="245114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cap="sq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내역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957932" y="1569137"/>
            <a:ext cx="3442210" cy="4372397"/>
            <a:chOff x="1957932" y="1569137"/>
            <a:chExt cx="3442210" cy="4372397"/>
          </a:xfrm>
        </p:grpSpPr>
        <p:pic>
          <p:nvPicPr>
            <p:cNvPr id="67" name="Picture 2" descr="https://www.paintnite.com/static/img/gift-card-rotate-2a03605b.gif"/>
            <p:cNvPicPr>
              <a:picLocks noChangeAspect="1" noChangeArrowheads="1" noCrop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1761" y="1569137"/>
              <a:ext cx="1859619" cy="1288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2585624" y="2764619"/>
              <a:ext cx="22862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 smtClean="0"/>
                <a:t>기프트</a:t>
              </a:r>
              <a:r>
                <a:rPr lang="ko-KR" altLang="en-US" sz="1100" dirty="0"/>
                <a:t> </a:t>
              </a:r>
              <a:r>
                <a:rPr lang="ko-KR" altLang="en-US" sz="1100" dirty="0" smtClean="0"/>
                <a:t>카드로 마음을 전하세요</a:t>
              </a:r>
              <a:r>
                <a:rPr lang="en-US" altLang="ko-KR" sz="1100" dirty="0" smtClean="0">
                  <a:sym typeface="Wingdings" panose="05000000000000000000" pitchFamily="2" charset="2"/>
                </a:rPr>
                <a:t></a:t>
              </a:r>
              <a:endParaRPr lang="ko-KR" altLang="en-US" sz="1100" dirty="0"/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1957932" y="3133370"/>
              <a:ext cx="3442210" cy="0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Placeholder Picture"/>
            <p:cNvGrpSpPr>
              <a:grpSpLocks noChangeAspect="1"/>
            </p:cNvGrpSpPr>
            <p:nvPr/>
          </p:nvGrpSpPr>
          <p:grpSpPr bwMode="auto">
            <a:xfrm>
              <a:off x="2784461" y="3310832"/>
              <a:ext cx="1776335" cy="1023627"/>
              <a:chOff x="508000" y="1397000"/>
              <a:chExt cx="1732859" cy="1309029"/>
            </a:xfrm>
          </p:grpSpPr>
          <p:sp>
            <p:nvSpPr>
              <p:cNvPr id="95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96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97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2756468" y="4630927"/>
              <a:ext cx="154401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받는 사람 </a:t>
              </a:r>
              <a:r>
                <a:rPr lang="en-US" altLang="ko-KR" sz="1050" dirty="0" smtClean="0"/>
                <a:t>: </a:t>
              </a:r>
              <a:r>
                <a:rPr lang="en-US" altLang="ko-KR" sz="1050" dirty="0" err="1" smtClean="0"/>
                <a:t>Gractor</a:t>
              </a:r>
              <a:endParaRPr lang="en-US" altLang="ko-KR" sz="1050" dirty="0" smtClean="0"/>
            </a:p>
            <a:p>
              <a:r>
                <a:rPr lang="ko-KR" altLang="en-US" sz="1050" dirty="0" smtClean="0"/>
                <a:t>발신 날짜 </a:t>
              </a:r>
              <a:r>
                <a:rPr lang="en-US" altLang="ko-KR" sz="1050" dirty="0" smtClean="0"/>
                <a:t>: 2017.07.18</a:t>
              </a:r>
            </a:p>
            <a:p>
              <a:r>
                <a:rPr lang="ko-KR" altLang="en-US" sz="1050" dirty="0" smtClean="0"/>
                <a:t>선물 포인트 </a:t>
              </a:r>
              <a:r>
                <a:rPr lang="en-US" altLang="ko-KR" sz="1050" dirty="0" smtClean="0"/>
                <a:t>: 10000p</a:t>
              </a:r>
              <a:endParaRPr lang="ko-KR" altLang="en-US" sz="105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756468" y="4378637"/>
              <a:ext cx="8451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선물이야</a:t>
              </a:r>
              <a:r>
                <a:rPr lang="en-US" altLang="ko-KR" sz="1200" b="1" dirty="0" smtClean="0"/>
                <a:t>!</a:t>
              </a:r>
              <a:endParaRPr lang="ko-KR" altLang="en-US" sz="1200" b="1" dirty="0"/>
            </a:p>
          </p:txBody>
        </p:sp>
        <p:cxnSp>
          <p:nvCxnSpPr>
            <p:cNvPr id="93" name="직선 연결선 92"/>
            <p:cNvCxnSpPr/>
            <p:nvPr/>
          </p:nvCxnSpPr>
          <p:spPr>
            <a:xfrm>
              <a:off x="1957932" y="5324635"/>
              <a:ext cx="3442210" cy="0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모서리가 둥근 직사각형 93"/>
            <p:cNvSpPr/>
            <p:nvPr/>
          </p:nvSpPr>
          <p:spPr>
            <a:xfrm>
              <a:off x="2594746" y="5717250"/>
              <a:ext cx="2284418" cy="224284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보낸 </a:t>
              </a:r>
              <a:r>
                <a:rPr kumimoji="1" lang="ko-KR" altLang="en-US" sz="105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기프트</a:t>
              </a: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카드 더 보기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166332" y="1699356"/>
            <a:ext cx="20297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사용 카드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선물이야</a:t>
            </a:r>
            <a:r>
              <a:rPr lang="en-US" altLang="ko-KR" sz="1200" b="1" dirty="0" smtClean="0"/>
              <a:t>!</a:t>
            </a:r>
          </a:p>
          <a:p>
            <a:r>
              <a:rPr lang="ko-KR" altLang="en-US" sz="1200" dirty="0" smtClean="0"/>
              <a:t>사용 내역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광명 예술 축제</a:t>
            </a:r>
            <a:endParaRPr lang="en-US" altLang="ko-KR" sz="1200" dirty="0" smtClean="0"/>
          </a:p>
          <a:p>
            <a:r>
              <a:rPr lang="ko-KR" altLang="en-US" sz="1200" dirty="0" smtClean="0"/>
              <a:t>사용 포인트 </a:t>
            </a:r>
            <a:r>
              <a:rPr lang="en-US" altLang="ko-KR" sz="1200" dirty="0" smtClean="0"/>
              <a:t>: 5000p </a:t>
            </a:r>
          </a:p>
          <a:p>
            <a:r>
              <a:rPr lang="ko-KR" altLang="en-US" sz="1200" dirty="0" smtClean="0"/>
              <a:t>사용 날짜 </a:t>
            </a:r>
            <a:r>
              <a:rPr lang="en-US" altLang="ko-KR" sz="1200" dirty="0" smtClean="0"/>
              <a:t>: 2017.07.17</a:t>
            </a:r>
            <a:endParaRPr lang="ko-KR" altLang="en-US" sz="1200" dirty="0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6373991" y="5723546"/>
            <a:ext cx="2086076" cy="217988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내역 더 보기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5665608" y="2720880"/>
            <a:ext cx="344221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166332" y="2943625"/>
            <a:ext cx="1975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사용 카드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선물이야</a:t>
            </a:r>
            <a:r>
              <a:rPr lang="en-US" altLang="ko-KR" sz="1200" b="1" dirty="0" smtClean="0"/>
              <a:t>!</a:t>
            </a:r>
          </a:p>
          <a:p>
            <a:r>
              <a:rPr lang="ko-KR" altLang="en-US" sz="1200" dirty="0" smtClean="0"/>
              <a:t>사용 내역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고컬쳐</a:t>
            </a:r>
            <a:r>
              <a:rPr lang="ko-KR" altLang="en-US" sz="1200" dirty="0" smtClean="0"/>
              <a:t> 뮤지컬</a:t>
            </a:r>
            <a:endParaRPr lang="en-US" altLang="ko-KR" sz="1200" dirty="0" smtClean="0"/>
          </a:p>
          <a:p>
            <a:r>
              <a:rPr lang="ko-KR" altLang="en-US" sz="1200" dirty="0" smtClean="0"/>
              <a:t>사용 포인트 </a:t>
            </a:r>
            <a:r>
              <a:rPr lang="en-US" altLang="ko-KR" sz="1200" dirty="0" smtClean="0"/>
              <a:t>: 3000p </a:t>
            </a:r>
          </a:p>
          <a:p>
            <a:r>
              <a:rPr lang="ko-KR" altLang="en-US" sz="1200" dirty="0" smtClean="0"/>
              <a:t>사용 날짜 </a:t>
            </a:r>
            <a:r>
              <a:rPr lang="en-US" altLang="ko-KR" sz="1200" dirty="0" smtClean="0"/>
              <a:t>: 2017.07.17</a:t>
            </a:r>
            <a:endParaRPr lang="ko-KR" altLang="en-US" sz="1200" dirty="0"/>
          </a:p>
        </p:txBody>
      </p:sp>
      <p:cxnSp>
        <p:nvCxnSpPr>
          <p:cNvPr id="106" name="직선 연결선 105"/>
          <p:cNvCxnSpPr/>
          <p:nvPr/>
        </p:nvCxnSpPr>
        <p:spPr>
          <a:xfrm>
            <a:off x="5665608" y="3965149"/>
            <a:ext cx="344221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12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253421" y="787826"/>
            <a:ext cx="4135107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</a:t>
            </a: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기프트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카드</a:t>
            </a:r>
            <a:r>
              <a:rPr lang="en-US" altLang="ko-KR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(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카드 보내기</a:t>
            </a:r>
            <a:r>
              <a:rPr lang="en-US" altLang="ko-KR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)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30264" y="2222507"/>
            <a:ext cx="27949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  <a:defRPr/>
            </a:pPr>
            <a:r>
              <a:rPr lang="ko-KR" altLang="en-US" sz="1200" b="1" dirty="0" err="1">
                <a:latin typeface="나눔고딕" pitchFamily="50" charset="-127"/>
                <a:ea typeface="나눔고딕" pitchFamily="50" charset="-127"/>
              </a:rPr>
              <a:t>기프트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카드와 함께 보낼 메시지 입력 창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카드의 이미지를 선택할 수 있다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선택한 첨부 파일로 카드 이미지 지정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선택할 수 있도록 제공하는 카드 이미지들의 슬라이드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받는 사람 </a:t>
            </a:r>
            <a:r>
              <a:rPr lang="ko-KR" altLang="en-US" sz="1200" b="1" dirty="0" err="1">
                <a:latin typeface="나눔고딕" pitchFamily="50" charset="-127"/>
                <a:ea typeface="나눔고딕" pitchFamily="50" charset="-127"/>
              </a:rPr>
              <a:t>이메일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검색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200" b="1" dirty="0" err="1">
                <a:latin typeface="나눔고딕" pitchFamily="50" charset="-127"/>
                <a:ea typeface="나눔고딕" pitchFamily="50" charset="-127"/>
              </a:rPr>
              <a:t>기프트카드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구매 페이지로 이동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3767277" y="991758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752436" y="891429"/>
            <a:ext cx="3604859" cy="382836"/>
            <a:chOff x="3308156" y="891429"/>
            <a:chExt cx="3604859" cy="382836"/>
          </a:xfrm>
        </p:grpSpPr>
        <p:sp>
          <p:nvSpPr>
            <p:cNvPr id="453" name="Shape 453"/>
            <p:cNvSpPr/>
            <p:nvPr/>
          </p:nvSpPr>
          <p:spPr>
            <a:xfrm>
              <a:off x="3308156" y="914784"/>
              <a:ext cx="3442210" cy="322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880733" y="967299"/>
              <a:ext cx="966506" cy="279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32" y="1005465"/>
              <a:ext cx="194626" cy="169681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5415" y="996331"/>
              <a:ext cx="215576" cy="187947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3136" y="891429"/>
              <a:ext cx="382836" cy="38283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268400" y="991758"/>
              <a:ext cx="6446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내 위치</a:t>
              </a:r>
              <a:endParaRPr lang="ko-KR" altLang="en-US" sz="9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052525" y="1306925"/>
            <a:ext cx="2856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기프트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카드로 마음을 전하세요</a:t>
            </a:r>
            <a:r>
              <a:rPr lang="en-US" altLang="ko-KR" sz="1400" dirty="0" smtClean="0">
                <a:sym typeface="Wingdings" panose="05000000000000000000" pitchFamily="2" charset="2"/>
              </a:rPr>
              <a:t></a:t>
            </a:r>
            <a:endParaRPr lang="ko-KR" altLang="en-US" sz="14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3964851" y="1733021"/>
            <a:ext cx="3032220" cy="1539232"/>
            <a:chOff x="844888" y="1927399"/>
            <a:chExt cx="3249317" cy="1729763"/>
          </a:xfrm>
        </p:grpSpPr>
        <p:pic>
          <p:nvPicPr>
            <p:cNvPr id="48" name="Picture 2" descr="Your eGift Card Previ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888" y="1927399"/>
              <a:ext cx="3249317" cy="1729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2975687" y="2383592"/>
              <a:ext cx="1031051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함께 보낼</a:t>
              </a:r>
              <a:endParaRPr lang="en-US" altLang="ko-KR" sz="11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메시지를</a:t>
              </a:r>
              <a:endParaRPr lang="en-US" altLang="ko-KR" sz="11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작성해주세요</a:t>
              </a:r>
              <a:endParaRPr lang="ko-KR" alt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774868" y="531770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선물 포인트</a:t>
            </a:r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>
          <a:xfrm>
            <a:off x="4870628" y="5346221"/>
            <a:ext cx="960537" cy="2364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804482" y="5317709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774868" y="564407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받는 사람</a:t>
            </a:r>
            <a:endParaRPr lang="ko-KR" altLang="en-US" sz="12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6503721" y="5671846"/>
            <a:ext cx="467231" cy="215628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70628" y="5661435"/>
            <a:ext cx="1591449" cy="2364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851622" y="4979276"/>
            <a:ext cx="3102854" cy="2364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836377" y="4954024"/>
            <a:ext cx="2549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</a:rPr>
              <a:t>기프트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 카드의 제목을 입력해 주세요 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964851" y="3317972"/>
            <a:ext cx="1141182" cy="245114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카드 이미지 선택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145992" y="3317972"/>
            <a:ext cx="956491" cy="245114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첨부 파일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5145992" y="6040769"/>
            <a:ext cx="579572" cy="252388"/>
          </a:xfrm>
          <a:prstGeom prst="roundRect">
            <a:avLst>
              <a:gd name="adj" fmla="val 7475"/>
            </a:avLst>
          </a:prstGeom>
          <a:solidFill>
            <a:srgbClr val="FECAC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구매</a:t>
            </a:r>
            <a:endParaRPr kumimoji="1"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789281" y="3747885"/>
            <a:ext cx="3245706" cy="1116449"/>
            <a:chOff x="3553928" y="3844204"/>
            <a:chExt cx="3767828" cy="1161385"/>
          </a:xfrm>
        </p:grpSpPr>
        <p:grpSp>
          <p:nvGrpSpPr>
            <p:cNvPr id="58" name="Placeholder Picture"/>
            <p:cNvGrpSpPr>
              <a:grpSpLocks noChangeAspect="1"/>
            </p:cNvGrpSpPr>
            <p:nvPr/>
          </p:nvGrpSpPr>
          <p:grpSpPr bwMode="auto">
            <a:xfrm>
              <a:off x="3836377" y="3844204"/>
              <a:ext cx="945478" cy="544839"/>
              <a:chOff x="508000" y="1397000"/>
              <a:chExt cx="1732859" cy="1309029"/>
            </a:xfrm>
          </p:grpSpPr>
          <p:sp>
            <p:nvSpPr>
              <p:cNvPr id="61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62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68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grpSp>
          <p:nvGrpSpPr>
            <p:cNvPr id="71" name="Placeholder Picture"/>
            <p:cNvGrpSpPr>
              <a:grpSpLocks noChangeAspect="1"/>
            </p:cNvGrpSpPr>
            <p:nvPr/>
          </p:nvGrpSpPr>
          <p:grpSpPr bwMode="auto">
            <a:xfrm>
              <a:off x="4956894" y="3844204"/>
              <a:ext cx="945478" cy="544839"/>
              <a:chOff x="508000" y="1397000"/>
              <a:chExt cx="1732859" cy="1309029"/>
            </a:xfrm>
          </p:grpSpPr>
          <p:sp>
            <p:nvSpPr>
              <p:cNvPr id="73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74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75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grpSp>
          <p:nvGrpSpPr>
            <p:cNvPr id="76" name="Placeholder Picture"/>
            <p:cNvGrpSpPr>
              <a:grpSpLocks noChangeAspect="1"/>
            </p:cNvGrpSpPr>
            <p:nvPr/>
          </p:nvGrpSpPr>
          <p:grpSpPr bwMode="auto">
            <a:xfrm>
              <a:off x="6067994" y="3844204"/>
              <a:ext cx="945478" cy="544839"/>
              <a:chOff x="508000" y="1397000"/>
              <a:chExt cx="1732859" cy="1309029"/>
            </a:xfrm>
          </p:grpSpPr>
          <p:sp>
            <p:nvSpPr>
              <p:cNvPr id="77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84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85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grpSp>
          <p:nvGrpSpPr>
            <p:cNvPr id="86" name="Placeholder Picture"/>
            <p:cNvGrpSpPr>
              <a:grpSpLocks noChangeAspect="1"/>
            </p:cNvGrpSpPr>
            <p:nvPr/>
          </p:nvGrpSpPr>
          <p:grpSpPr bwMode="auto">
            <a:xfrm>
              <a:off x="3836377" y="4460750"/>
              <a:ext cx="945478" cy="544839"/>
              <a:chOff x="508000" y="1397000"/>
              <a:chExt cx="1732859" cy="1309029"/>
            </a:xfrm>
          </p:grpSpPr>
          <p:sp>
            <p:nvSpPr>
              <p:cNvPr id="100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01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02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grpSp>
          <p:nvGrpSpPr>
            <p:cNvPr id="103" name="Placeholder Picture"/>
            <p:cNvGrpSpPr>
              <a:grpSpLocks noChangeAspect="1"/>
            </p:cNvGrpSpPr>
            <p:nvPr/>
          </p:nvGrpSpPr>
          <p:grpSpPr bwMode="auto">
            <a:xfrm>
              <a:off x="4956894" y="4460750"/>
              <a:ext cx="945478" cy="544839"/>
              <a:chOff x="508000" y="1397000"/>
              <a:chExt cx="1732859" cy="1309029"/>
            </a:xfrm>
          </p:grpSpPr>
          <p:sp>
            <p:nvSpPr>
              <p:cNvPr id="107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08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09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grpSp>
          <p:nvGrpSpPr>
            <p:cNvPr id="110" name="Placeholder Picture"/>
            <p:cNvGrpSpPr>
              <a:grpSpLocks noChangeAspect="1"/>
            </p:cNvGrpSpPr>
            <p:nvPr/>
          </p:nvGrpSpPr>
          <p:grpSpPr bwMode="auto">
            <a:xfrm>
              <a:off x="6067994" y="4460750"/>
              <a:ext cx="945478" cy="544839"/>
              <a:chOff x="508000" y="1397000"/>
              <a:chExt cx="1732859" cy="1309029"/>
            </a:xfrm>
          </p:grpSpPr>
          <p:sp>
            <p:nvSpPr>
              <p:cNvPr id="111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12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13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 flipH="1">
              <a:off x="3553928" y="4185826"/>
              <a:ext cx="117260" cy="355742"/>
              <a:chOff x="5600700" y="1930934"/>
              <a:chExt cx="237392" cy="606376"/>
            </a:xfrm>
          </p:grpSpPr>
          <p:cxnSp>
            <p:nvCxnSpPr>
              <p:cNvPr id="116" name="직선 연결선 115"/>
              <p:cNvCxnSpPr/>
              <p:nvPr/>
            </p:nvCxnSpPr>
            <p:spPr>
              <a:xfrm>
                <a:off x="5600700" y="1930934"/>
                <a:ext cx="237392" cy="30354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>
              <a:xfrm flipH="1">
                <a:off x="5600700" y="2233768"/>
                <a:ext cx="237392" cy="30354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그룹 117"/>
            <p:cNvGrpSpPr/>
            <p:nvPr/>
          </p:nvGrpSpPr>
          <p:grpSpPr>
            <a:xfrm>
              <a:off x="7204496" y="4185826"/>
              <a:ext cx="117260" cy="355742"/>
              <a:chOff x="5600700" y="1930934"/>
              <a:chExt cx="237392" cy="606376"/>
            </a:xfrm>
          </p:grpSpPr>
          <p:cxnSp>
            <p:nvCxnSpPr>
              <p:cNvPr id="119" name="직선 연결선 118"/>
              <p:cNvCxnSpPr/>
              <p:nvPr/>
            </p:nvCxnSpPr>
            <p:spPr>
              <a:xfrm>
                <a:off x="5600700" y="1930934"/>
                <a:ext cx="237392" cy="30354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 flipH="1">
                <a:off x="5600700" y="2233768"/>
                <a:ext cx="237392" cy="30354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Rectangle 49"/>
          <p:cNvSpPr>
            <a:spLocks noChangeArrowheads="1"/>
          </p:cNvSpPr>
          <p:nvPr/>
        </p:nvSpPr>
        <p:spPr bwMode="auto">
          <a:xfrm>
            <a:off x="5893710" y="1986883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2" name="Rectangle 49"/>
          <p:cNvSpPr>
            <a:spLocks noChangeArrowheads="1"/>
          </p:cNvSpPr>
          <p:nvPr/>
        </p:nvSpPr>
        <p:spPr bwMode="auto">
          <a:xfrm>
            <a:off x="3733744" y="3333933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3" name="Rectangle 49"/>
          <p:cNvSpPr>
            <a:spLocks noChangeArrowheads="1"/>
          </p:cNvSpPr>
          <p:nvPr/>
        </p:nvSpPr>
        <p:spPr bwMode="auto">
          <a:xfrm>
            <a:off x="5102735" y="3266829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124" name="Rectangle 49"/>
          <p:cNvSpPr>
            <a:spLocks noChangeArrowheads="1"/>
          </p:cNvSpPr>
          <p:nvPr/>
        </p:nvSpPr>
        <p:spPr bwMode="auto">
          <a:xfrm>
            <a:off x="3836436" y="3790478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sp>
        <p:nvSpPr>
          <p:cNvPr id="125" name="Rectangle 49"/>
          <p:cNvSpPr>
            <a:spLocks noChangeArrowheads="1"/>
          </p:cNvSpPr>
          <p:nvPr/>
        </p:nvSpPr>
        <p:spPr bwMode="auto">
          <a:xfrm>
            <a:off x="6380006" y="5540704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6" name="Rectangle 49"/>
          <p:cNvSpPr>
            <a:spLocks noChangeArrowheads="1"/>
          </p:cNvSpPr>
          <p:nvPr/>
        </p:nvSpPr>
        <p:spPr bwMode="auto">
          <a:xfrm>
            <a:off x="4925648" y="6080693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14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160707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행사 등록</a:t>
            </a:r>
            <a:endParaRPr lang="en-US" altLang="ko-KR" dirty="0" smtClean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ct val="25000"/>
            </a:pP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페이지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1957932" y="991758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943091" y="891429"/>
            <a:ext cx="3604859" cy="382836"/>
            <a:chOff x="3308156" y="891429"/>
            <a:chExt cx="3604859" cy="382836"/>
          </a:xfrm>
        </p:grpSpPr>
        <p:sp>
          <p:nvSpPr>
            <p:cNvPr id="453" name="Shape 453"/>
            <p:cNvSpPr/>
            <p:nvPr/>
          </p:nvSpPr>
          <p:spPr>
            <a:xfrm>
              <a:off x="3308156" y="914784"/>
              <a:ext cx="3442210" cy="322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880733" y="967299"/>
              <a:ext cx="966506" cy="279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32" y="1005465"/>
              <a:ext cx="194626" cy="169681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5415" y="996331"/>
              <a:ext cx="215576" cy="187947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3136" y="891429"/>
              <a:ext cx="382836" cy="38283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268400" y="991758"/>
              <a:ext cx="6446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내 위치</a:t>
              </a:r>
              <a:endParaRPr lang="ko-KR" altLang="en-US" sz="900" dirty="0"/>
            </a:p>
          </p:txBody>
        </p:sp>
      </p:grpSp>
      <p:sp>
        <p:nvSpPr>
          <p:cNvPr id="59" name="Shape 452"/>
          <p:cNvSpPr/>
          <p:nvPr/>
        </p:nvSpPr>
        <p:spPr>
          <a:xfrm>
            <a:off x="5640246" y="991758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5625405" y="891429"/>
            <a:ext cx="3604859" cy="382836"/>
            <a:chOff x="3308156" y="891429"/>
            <a:chExt cx="3604859" cy="382836"/>
          </a:xfrm>
        </p:grpSpPr>
        <p:sp>
          <p:nvSpPr>
            <p:cNvPr id="78" name="Shape 453"/>
            <p:cNvSpPr/>
            <p:nvPr/>
          </p:nvSpPr>
          <p:spPr>
            <a:xfrm>
              <a:off x="3308156" y="914784"/>
              <a:ext cx="3442210" cy="322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80733" y="967299"/>
              <a:ext cx="966506" cy="279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32" y="1005465"/>
              <a:ext cx="194626" cy="169681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5415" y="996331"/>
              <a:ext cx="215576" cy="187947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3136" y="891429"/>
              <a:ext cx="382836" cy="382836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6268400" y="991758"/>
              <a:ext cx="6446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내 위치</a:t>
              </a:r>
              <a:endParaRPr lang="ko-KR" altLang="en-US" sz="900" dirty="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3381163" y="2207147"/>
            <a:ext cx="1332315" cy="21703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48648" y="2175769"/>
            <a:ext cx="1171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행사 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2548648" y="2819073"/>
            <a:ext cx="1539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행사 기간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3381163" y="2865391"/>
            <a:ext cx="883085" cy="21162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43210" y="3730923"/>
            <a:ext cx="1107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입장료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2579977" y="4377021"/>
            <a:ext cx="2128064" cy="62241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30793" y="4049584"/>
            <a:ext cx="1107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행사 설명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2543210" y="3398821"/>
            <a:ext cx="1539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관람 시간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2495884" y="5402975"/>
            <a:ext cx="11774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Homepage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2548648" y="2503517"/>
            <a:ext cx="1539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카테고리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2501452" y="5085562"/>
            <a:ext cx="1107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문의번호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3381163" y="2550465"/>
            <a:ext cx="1332315" cy="21703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카테고리 선택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593264" y="2559233"/>
            <a:ext cx="121141" cy="212307"/>
            <a:chOff x="3862534" y="2591260"/>
            <a:chExt cx="170465" cy="241936"/>
          </a:xfrm>
        </p:grpSpPr>
        <p:sp>
          <p:nvSpPr>
            <p:cNvPr id="77" name="직사각형 76"/>
            <p:cNvSpPr/>
            <p:nvPr/>
          </p:nvSpPr>
          <p:spPr>
            <a:xfrm>
              <a:off x="3862534" y="2591260"/>
              <a:ext cx="170465" cy="24193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/>
            </a:p>
          </p:txBody>
        </p:sp>
        <p:sp>
          <p:nvSpPr>
            <p:cNvPr id="84" name="이등변 삼각형 83"/>
            <p:cNvSpPr/>
            <p:nvPr/>
          </p:nvSpPr>
          <p:spPr>
            <a:xfrm flipV="1">
              <a:off x="3865073" y="2694315"/>
              <a:ext cx="164989" cy="8432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508553" y="2861974"/>
            <a:ext cx="2632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~</a:t>
            </a:r>
            <a:endParaRPr lang="ko-KR" altLang="en-US" sz="1050" dirty="0"/>
          </a:p>
        </p:txBody>
      </p:sp>
      <p:sp>
        <p:nvSpPr>
          <p:cNvPr id="57" name="직사각형 56"/>
          <p:cNvSpPr/>
          <p:nvPr/>
        </p:nvSpPr>
        <p:spPr>
          <a:xfrm>
            <a:off x="3375725" y="3426708"/>
            <a:ext cx="1332315" cy="21703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75725" y="3762625"/>
            <a:ext cx="1332315" cy="21703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89264" y="3126595"/>
            <a:ext cx="874984" cy="21162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2" name="Picture 2" descr="달력 아이콘에 대한 이미지 검색결과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501" y="3140871"/>
            <a:ext cx="207224" cy="20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직사각형 67"/>
          <p:cNvSpPr/>
          <p:nvPr/>
        </p:nvSpPr>
        <p:spPr>
          <a:xfrm>
            <a:off x="3383963" y="5110734"/>
            <a:ext cx="316982" cy="21622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872941" y="5114681"/>
            <a:ext cx="316982" cy="21622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392288" y="5114396"/>
            <a:ext cx="316982" cy="21622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64084" y="5072521"/>
            <a:ext cx="246225" cy="27699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4161126" y="5085213"/>
            <a:ext cx="246225" cy="27699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74" name="직사각형 73"/>
          <p:cNvSpPr/>
          <p:nvPr/>
        </p:nvSpPr>
        <p:spPr>
          <a:xfrm>
            <a:off x="3379937" y="5440127"/>
            <a:ext cx="1328103" cy="21703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5" name="Picture 2" descr="달력 아이콘에 대한 이미지 검색결과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501" y="2873635"/>
            <a:ext cx="207224" cy="20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3304751" y="1626731"/>
            <a:ext cx="2485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행사 등록</a:t>
            </a:r>
            <a:endParaRPr lang="ko-KR" altLang="en-US" sz="12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113503" y="1652400"/>
            <a:ext cx="973106" cy="26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대표이미지</a:t>
            </a:r>
            <a:endParaRPr lang="ko-KR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6126681" y="4326301"/>
            <a:ext cx="1278992" cy="26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행사 장소</a:t>
            </a:r>
            <a:endParaRPr lang="ko-KR" altLang="en-US" sz="1000" dirty="0"/>
          </a:p>
        </p:txBody>
      </p:sp>
      <p:grpSp>
        <p:nvGrpSpPr>
          <p:cNvPr id="92" name="Placeholder Picture"/>
          <p:cNvGrpSpPr>
            <a:grpSpLocks noChangeAspect="1"/>
          </p:cNvGrpSpPr>
          <p:nvPr/>
        </p:nvGrpSpPr>
        <p:grpSpPr bwMode="auto">
          <a:xfrm>
            <a:off x="6226155" y="1920423"/>
            <a:ext cx="1249241" cy="1135381"/>
            <a:chOff x="508000" y="1397000"/>
            <a:chExt cx="1732859" cy="1309029"/>
          </a:xfrm>
        </p:grpSpPr>
        <p:sp>
          <p:nvSpPr>
            <p:cNvPr id="133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34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35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100" name="Placeholder Picture"/>
          <p:cNvGrpSpPr>
            <a:grpSpLocks noChangeAspect="1"/>
          </p:cNvGrpSpPr>
          <p:nvPr/>
        </p:nvGrpSpPr>
        <p:grpSpPr bwMode="auto">
          <a:xfrm>
            <a:off x="6414819" y="3497498"/>
            <a:ext cx="801308" cy="728275"/>
            <a:chOff x="508000" y="1397000"/>
            <a:chExt cx="1732859" cy="1309029"/>
          </a:xfrm>
        </p:grpSpPr>
        <p:sp>
          <p:nvSpPr>
            <p:cNvPr id="130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31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32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101" name="Placeholder Picture"/>
          <p:cNvGrpSpPr>
            <a:grpSpLocks noChangeAspect="1"/>
          </p:cNvGrpSpPr>
          <p:nvPr/>
        </p:nvGrpSpPr>
        <p:grpSpPr bwMode="auto">
          <a:xfrm>
            <a:off x="7405673" y="3497498"/>
            <a:ext cx="801308" cy="728275"/>
            <a:chOff x="508000" y="1397000"/>
            <a:chExt cx="1732859" cy="1309029"/>
          </a:xfrm>
        </p:grpSpPr>
        <p:sp>
          <p:nvSpPr>
            <p:cNvPr id="127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28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29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102" name="모서리가 둥근 직사각형 101"/>
          <p:cNvSpPr/>
          <p:nvPr/>
        </p:nvSpPr>
        <p:spPr>
          <a:xfrm>
            <a:off x="7073559" y="1678476"/>
            <a:ext cx="462253" cy="172924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첨부파일</a:t>
            </a:r>
            <a:endParaRPr kumimoji="1"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128290" y="3127416"/>
            <a:ext cx="973106" cy="26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상세정보</a:t>
            </a:r>
            <a:endParaRPr lang="ko-KR" altLang="en-US" sz="1000" dirty="0"/>
          </a:p>
        </p:txBody>
      </p:sp>
      <p:pic>
        <p:nvPicPr>
          <p:cNvPr id="107" name="Picture 2" descr="지도아이콘에 대한 이미지 검색결과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101" y="4666838"/>
            <a:ext cx="2417831" cy="87353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" name="그룹 107"/>
          <p:cNvGrpSpPr/>
          <p:nvPr/>
        </p:nvGrpSpPr>
        <p:grpSpPr>
          <a:xfrm>
            <a:off x="6922606" y="4811727"/>
            <a:ext cx="114468" cy="149118"/>
            <a:chOff x="3980802" y="2005713"/>
            <a:chExt cx="406561" cy="588018"/>
          </a:xfrm>
        </p:grpSpPr>
        <p:sp>
          <p:nvSpPr>
            <p:cNvPr id="125" name="이등변 삼각형 124"/>
            <p:cNvSpPr/>
            <p:nvPr/>
          </p:nvSpPr>
          <p:spPr>
            <a:xfrm flipV="1">
              <a:off x="3980802" y="2066192"/>
              <a:ext cx="406560" cy="52753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3980803" y="2005713"/>
              <a:ext cx="406560" cy="99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09" name="모서리가 둥근 직사각형 108"/>
          <p:cNvSpPr/>
          <p:nvPr/>
        </p:nvSpPr>
        <p:spPr>
          <a:xfrm>
            <a:off x="6700895" y="5733717"/>
            <a:ext cx="449865" cy="220188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kumimoji="1"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7312268" y="5730082"/>
            <a:ext cx="447088" cy="223823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kumimoji="1"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 flipH="1">
            <a:off x="6125404" y="3661035"/>
            <a:ext cx="97393" cy="332857"/>
            <a:chOff x="5600700" y="1930934"/>
            <a:chExt cx="237392" cy="606376"/>
          </a:xfrm>
        </p:grpSpPr>
        <p:cxnSp>
          <p:nvCxnSpPr>
            <p:cNvPr id="123" name="직선 연결선 122"/>
            <p:cNvCxnSpPr/>
            <p:nvPr/>
          </p:nvCxnSpPr>
          <p:spPr>
            <a:xfrm>
              <a:off x="5600700" y="1930934"/>
              <a:ext cx="237392" cy="3035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 flipH="1">
              <a:off x="5600700" y="2233768"/>
              <a:ext cx="237392" cy="3035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/>
          <p:cNvGrpSpPr/>
          <p:nvPr/>
        </p:nvGrpSpPr>
        <p:grpSpPr>
          <a:xfrm>
            <a:off x="8413229" y="3655894"/>
            <a:ext cx="97393" cy="332857"/>
            <a:chOff x="5600700" y="1930934"/>
            <a:chExt cx="237392" cy="606376"/>
          </a:xfrm>
        </p:grpSpPr>
        <p:cxnSp>
          <p:nvCxnSpPr>
            <p:cNvPr id="121" name="직선 연결선 120"/>
            <p:cNvCxnSpPr/>
            <p:nvPr/>
          </p:nvCxnSpPr>
          <p:spPr>
            <a:xfrm>
              <a:off x="5600700" y="1930934"/>
              <a:ext cx="237392" cy="3035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 flipH="1">
              <a:off x="5600700" y="2233768"/>
              <a:ext cx="237392" cy="3035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모서리가 둥근 직사각형 112"/>
          <p:cNvSpPr/>
          <p:nvPr/>
        </p:nvSpPr>
        <p:spPr>
          <a:xfrm>
            <a:off x="8280874" y="4357476"/>
            <a:ext cx="378034" cy="185030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kumimoji="1"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6611142" y="5017259"/>
            <a:ext cx="114468" cy="149118"/>
            <a:chOff x="3980802" y="2005713"/>
            <a:chExt cx="406561" cy="588018"/>
          </a:xfrm>
        </p:grpSpPr>
        <p:sp>
          <p:nvSpPr>
            <p:cNvPr id="119" name="이등변 삼각형 118"/>
            <p:cNvSpPr/>
            <p:nvPr/>
          </p:nvSpPr>
          <p:spPr>
            <a:xfrm flipV="1">
              <a:off x="3980802" y="2066192"/>
              <a:ext cx="406560" cy="52753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3980803" y="2005713"/>
              <a:ext cx="406560" cy="99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15" name="모서리가 둥근 직사각형 114"/>
          <p:cNvSpPr/>
          <p:nvPr/>
        </p:nvSpPr>
        <p:spPr>
          <a:xfrm>
            <a:off x="7073559" y="3160781"/>
            <a:ext cx="462253" cy="172924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첨부파일</a:t>
            </a:r>
            <a:endParaRPr kumimoji="1"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7041643" y="4348569"/>
            <a:ext cx="1165338" cy="21659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Rectangle 49"/>
          <p:cNvSpPr>
            <a:spLocks noChangeArrowheads="1"/>
          </p:cNvSpPr>
          <p:nvPr/>
        </p:nvSpPr>
        <p:spPr bwMode="auto">
          <a:xfrm>
            <a:off x="6895862" y="4299437"/>
            <a:ext cx="199765" cy="18918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18" name="Rectangle 49"/>
          <p:cNvSpPr>
            <a:spLocks noChangeArrowheads="1"/>
          </p:cNvSpPr>
          <p:nvPr/>
        </p:nvSpPr>
        <p:spPr bwMode="auto">
          <a:xfrm>
            <a:off x="6700895" y="4741149"/>
            <a:ext cx="199765" cy="18918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725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2569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공지사항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3322997" y="991758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308156" y="891429"/>
            <a:ext cx="3604859" cy="382836"/>
            <a:chOff x="3308156" y="891429"/>
            <a:chExt cx="3604859" cy="382836"/>
          </a:xfrm>
        </p:grpSpPr>
        <p:sp>
          <p:nvSpPr>
            <p:cNvPr id="453" name="Shape 453"/>
            <p:cNvSpPr/>
            <p:nvPr/>
          </p:nvSpPr>
          <p:spPr>
            <a:xfrm>
              <a:off x="3308156" y="914784"/>
              <a:ext cx="3442210" cy="322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880733" y="967299"/>
              <a:ext cx="966506" cy="279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32" y="1005465"/>
              <a:ext cx="194626" cy="169681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5415" y="996331"/>
              <a:ext cx="215576" cy="187947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3136" y="891429"/>
              <a:ext cx="382836" cy="38283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268400" y="991758"/>
              <a:ext cx="6446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내 위치</a:t>
              </a:r>
              <a:endParaRPr lang="ko-KR" altLang="en-US" sz="9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823721" y="1982680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공지사항 </a:t>
            </a:r>
            <a:r>
              <a:rPr lang="ko-KR" altLang="en-US" sz="1400" b="1" dirty="0" err="1" smtClean="0"/>
              <a:t>입니당</a:t>
            </a:r>
            <a:endParaRPr lang="en-US" altLang="ko-KR" sz="1400" b="1" dirty="0"/>
          </a:p>
          <a:p>
            <a:r>
              <a:rPr lang="ko-KR" altLang="en-US" sz="1000" dirty="0" smtClean="0"/>
              <a:t>관리자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2017.07.18</a:t>
            </a:r>
            <a:endParaRPr lang="ko-KR" altLang="en-US" sz="10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031380" y="6007689"/>
            <a:ext cx="2086076" cy="217988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 더 보기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23721" y="2853456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공지사항 </a:t>
            </a:r>
            <a:r>
              <a:rPr lang="ko-KR" altLang="en-US" sz="1400" b="1" dirty="0" err="1" smtClean="0"/>
              <a:t>입니당</a:t>
            </a:r>
            <a:endParaRPr lang="en-US" altLang="ko-KR" sz="1400" b="1" dirty="0"/>
          </a:p>
          <a:p>
            <a:r>
              <a:rPr lang="ko-KR" altLang="en-US" sz="1000" dirty="0" smtClean="0"/>
              <a:t>관리자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2017.07.18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3823721" y="3736744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공지사항 </a:t>
            </a:r>
            <a:r>
              <a:rPr lang="ko-KR" altLang="en-US" sz="1400" b="1" dirty="0" err="1" smtClean="0"/>
              <a:t>입니당</a:t>
            </a:r>
            <a:endParaRPr lang="en-US" altLang="ko-KR" sz="1400" b="1" dirty="0"/>
          </a:p>
          <a:p>
            <a:r>
              <a:rPr lang="ko-KR" altLang="en-US" sz="1000" dirty="0" smtClean="0"/>
              <a:t>관리자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2017.07.18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3823721" y="4620031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공지사항 </a:t>
            </a:r>
            <a:r>
              <a:rPr lang="ko-KR" altLang="en-US" sz="1400" b="1" dirty="0" err="1" smtClean="0"/>
              <a:t>입니당</a:t>
            </a:r>
            <a:endParaRPr lang="en-US" altLang="ko-KR" sz="1400" b="1" dirty="0"/>
          </a:p>
          <a:p>
            <a:r>
              <a:rPr lang="ko-KR" altLang="en-US" sz="1000" dirty="0" smtClean="0"/>
              <a:t>관리자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2017.07.18</a:t>
            </a:r>
            <a:endParaRPr lang="ko-KR" altLang="en-US" sz="10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322997" y="1824584"/>
            <a:ext cx="3427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322997" y="3540352"/>
            <a:ext cx="3427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322997" y="4435296"/>
            <a:ext cx="3427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3322997" y="5281603"/>
            <a:ext cx="3427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5661920" y="1384185"/>
            <a:ext cx="933728" cy="280157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 작성</a:t>
            </a:r>
            <a:endParaRPr kumimoji="1"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Rectangle 49"/>
          <p:cNvSpPr>
            <a:spLocks noChangeArrowheads="1"/>
          </p:cNvSpPr>
          <p:nvPr/>
        </p:nvSpPr>
        <p:spPr bwMode="auto">
          <a:xfrm>
            <a:off x="5482377" y="1362909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3322997" y="2661711"/>
            <a:ext cx="3427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9"/>
          <p:cNvSpPr>
            <a:spLocks noChangeArrowheads="1"/>
          </p:cNvSpPr>
          <p:nvPr/>
        </p:nvSpPr>
        <p:spPr bwMode="auto">
          <a:xfrm>
            <a:off x="3636913" y="1845626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991367" y="1912320"/>
            <a:ext cx="2478143" cy="19538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공지사항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최신 순으로 정렬된 공지사항 게시판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클릭 시 공지사항 내부 페이지로 이동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관리자의 경우 생성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599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259292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공지사항 내부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3322997" y="991758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308156" y="891429"/>
            <a:ext cx="3604859" cy="382836"/>
            <a:chOff x="3308156" y="891429"/>
            <a:chExt cx="3604859" cy="382836"/>
          </a:xfrm>
        </p:grpSpPr>
        <p:sp>
          <p:nvSpPr>
            <p:cNvPr id="453" name="Shape 453"/>
            <p:cNvSpPr/>
            <p:nvPr/>
          </p:nvSpPr>
          <p:spPr>
            <a:xfrm>
              <a:off x="3308156" y="914784"/>
              <a:ext cx="3442210" cy="322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880733" y="967299"/>
              <a:ext cx="966506" cy="279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32" y="1005465"/>
              <a:ext cx="194626" cy="169681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5415" y="996331"/>
              <a:ext cx="215576" cy="187947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3136" y="891429"/>
              <a:ext cx="382836" cy="38283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268400" y="991758"/>
              <a:ext cx="6446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내 위치</a:t>
              </a:r>
              <a:endParaRPr lang="ko-KR" altLang="en-US" sz="9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605648" y="1658327"/>
            <a:ext cx="2561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공지사항 </a:t>
            </a:r>
            <a:r>
              <a:rPr lang="ko-KR" altLang="en-US" sz="2400" dirty="0" err="1" smtClean="0"/>
              <a:t>입니당</a:t>
            </a:r>
            <a:endParaRPr lang="en-US" altLang="ko-KR" sz="2400" dirty="0" smtClean="0"/>
          </a:p>
          <a:p>
            <a:endParaRPr lang="en-US" altLang="ko-KR" sz="1400" dirty="0" smtClean="0"/>
          </a:p>
          <a:p>
            <a:pPr algn="r"/>
            <a:r>
              <a:rPr lang="ko-KR" altLang="en-US" sz="1400" dirty="0" smtClean="0"/>
              <a:t>관리자 </a:t>
            </a:r>
            <a:r>
              <a:rPr lang="en-US" altLang="ko-KR" sz="1400" dirty="0" smtClean="0"/>
              <a:t>2017.07.18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Go! Culture</a:t>
            </a:r>
            <a:r>
              <a:rPr lang="ko-KR" altLang="en-US" sz="1400" dirty="0" smtClean="0"/>
              <a:t>를 업데이트 해주세요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♡</a:t>
            </a:r>
            <a:r>
              <a:rPr lang="en-US" altLang="ko-KR" sz="1400" dirty="0" smtClean="0"/>
              <a:t>’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577358" y="1326091"/>
            <a:ext cx="171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1">
                    <a:lumMod val="65000"/>
                  </a:schemeClr>
                </a:solidFill>
              </a:rPr>
              <a:t>공지사항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788778" y="5918542"/>
            <a:ext cx="449865" cy="220188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kumimoji="1"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400151" y="5914907"/>
            <a:ext cx="447088" cy="223823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kumimoji="1"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179041" y="5914907"/>
            <a:ext cx="447088" cy="223823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1"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991367" y="2472493"/>
            <a:ext cx="2478143" cy="19538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공지사항 내부</a:t>
            </a: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수정 버튼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버튼 클릭 시 공지사항 내부 수정 페이지 이동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공지사항 내부 삭제 버튼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버튼 클릭 시 삭제 확인 팝업 생성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확인 시 삭제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공지사항 내부 목록 버튼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버튼 클릭 시 공지 사항 페이지로 이동 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Rectangle 49"/>
          <p:cNvSpPr>
            <a:spLocks noChangeArrowheads="1"/>
          </p:cNvSpPr>
          <p:nvPr/>
        </p:nvSpPr>
        <p:spPr bwMode="auto">
          <a:xfrm>
            <a:off x="4081927" y="5786420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43" name="Rectangle 49"/>
          <p:cNvSpPr>
            <a:spLocks noChangeArrowheads="1"/>
          </p:cNvSpPr>
          <p:nvPr/>
        </p:nvSpPr>
        <p:spPr bwMode="auto">
          <a:xfrm>
            <a:off x="4701346" y="5786420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Rectangle 49"/>
          <p:cNvSpPr>
            <a:spLocks noChangeArrowheads="1"/>
          </p:cNvSpPr>
          <p:nvPr/>
        </p:nvSpPr>
        <p:spPr bwMode="auto">
          <a:xfrm>
            <a:off x="5303037" y="5786420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799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2569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비회원 주문확인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30649" y="2135242"/>
            <a:ext cx="27949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비회원 이름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주문내역 조회에 필요한 자신의 이름 작성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비회원 비밀번호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주문내역 조회에 필요한 자신이 설정한 비밀번호 작성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주문내역조회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클릭 시 비회원 주문내역조회 페이지로 이동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3322997" y="991758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319335" y="976610"/>
            <a:ext cx="3604859" cy="382836"/>
            <a:chOff x="3308156" y="891429"/>
            <a:chExt cx="3604859" cy="382836"/>
          </a:xfrm>
        </p:grpSpPr>
        <p:sp>
          <p:nvSpPr>
            <p:cNvPr id="453" name="Shape 453"/>
            <p:cNvSpPr/>
            <p:nvPr/>
          </p:nvSpPr>
          <p:spPr>
            <a:xfrm>
              <a:off x="3308156" y="914784"/>
              <a:ext cx="3442210" cy="322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880733" y="967299"/>
              <a:ext cx="966506" cy="279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32" y="1005465"/>
              <a:ext cx="194626" cy="169681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5415" y="996331"/>
              <a:ext cx="215576" cy="187947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3136" y="891429"/>
              <a:ext cx="382836" cy="38283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268400" y="991758"/>
              <a:ext cx="6446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내 위치</a:t>
              </a:r>
              <a:endParaRPr lang="ko-KR" altLang="en-US" sz="900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407762" y="2671659"/>
            <a:ext cx="3257838" cy="1344005"/>
            <a:chOff x="3393911" y="2535472"/>
            <a:chExt cx="3257838" cy="1344005"/>
          </a:xfrm>
        </p:grpSpPr>
        <p:sp>
          <p:nvSpPr>
            <p:cNvPr id="24" name="직사각형 23"/>
            <p:cNvSpPr/>
            <p:nvPr/>
          </p:nvSpPr>
          <p:spPr>
            <a:xfrm>
              <a:off x="4445987" y="3236980"/>
              <a:ext cx="1189244" cy="2249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5737802" y="3275943"/>
              <a:ext cx="795958" cy="540188"/>
            </a:xfrm>
            <a:prstGeom prst="roundRect">
              <a:avLst/>
            </a:prstGeom>
            <a:solidFill>
              <a:srgbClr val="FF000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/>
                <a:t>주문내역조회</a:t>
              </a:r>
              <a:endParaRPr lang="ko-KR" altLang="en-US" sz="105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08832" y="3225631"/>
              <a:ext cx="5803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이름</a:t>
              </a:r>
              <a:endParaRPr lang="ko-KR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93911" y="3602478"/>
              <a:ext cx="1270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PASSWORD</a:t>
              </a:r>
              <a:endParaRPr lang="ko-KR" altLang="en-US" sz="12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45986" y="3606282"/>
              <a:ext cx="1189245" cy="2221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Rectangle 49"/>
            <p:cNvSpPr>
              <a:spLocks noChangeArrowheads="1"/>
            </p:cNvSpPr>
            <p:nvPr/>
          </p:nvSpPr>
          <p:spPr bwMode="auto">
            <a:xfrm>
              <a:off x="4273779" y="3095943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sp>
          <p:nvSpPr>
            <p:cNvPr id="40" name="Rectangle 49"/>
            <p:cNvSpPr>
              <a:spLocks noChangeArrowheads="1"/>
            </p:cNvSpPr>
            <p:nvPr/>
          </p:nvSpPr>
          <p:spPr bwMode="auto">
            <a:xfrm>
              <a:off x="5737801" y="3153217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1" name="Rectangle 49"/>
            <p:cNvSpPr>
              <a:spLocks noChangeArrowheads="1"/>
            </p:cNvSpPr>
            <p:nvPr/>
          </p:nvSpPr>
          <p:spPr bwMode="auto">
            <a:xfrm>
              <a:off x="4309797" y="3537361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65756" y="2535472"/>
              <a:ext cx="2485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비회원 주문확인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199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2569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로그인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30649" y="2309671"/>
            <a:ext cx="279495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회원가입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클릭 시 회원가입 페이지로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이동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아이디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찾기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클릭 시 아이디 찾기 페이지로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이동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비밀번호 찾기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클릭 시 비밀번호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찾기 페이지로 이동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4.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타 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SNS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로그인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 err="1">
                <a:latin typeface="나눔고딕" pitchFamily="50" charset="-127"/>
                <a:ea typeface="나눔고딕" pitchFamily="50" charset="-127"/>
              </a:rPr>
              <a:t>네이버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다음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dirty="0" err="1">
                <a:latin typeface="나눔고딕" pitchFamily="50" charset="-127"/>
                <a:ea typeface="나눔고딕" pitchFamily="50" charset="-127"/>
              </a:rPr>
              <a:t>구글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사용하여 타 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SNS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 연동 로그인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3322997" y="991758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319335" y="976610"/>
            <a:ext cx="3604859" cy="382836"/>
            <a:chOff x="3308156" y="891429"/>
            <a:chExt cx="3604859" cy="382836"/>
          </a:xfrm>
        </p:grpSpPr>
        <p:sp>
          <p:nvSpPr>
            <p:cNvPr id="453" name="Shape 453"/>
            <p:cNvSpPr/>
            <p:nvPr/>
          </p:nvSpPr>
          <p:spPr>
            <a:xfrm>
              <a:off x="3308156" y="914784"/>
              <a:ext cx="3442210" cy="322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880733" y="967299"/>
              <a:ext cx="966506" cy="279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32" y="1005465"/>
              <a:ext cx="194626" cy="169681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5415" y="996331"/>
              <a:ext cx="215576" cy="187947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3136" y="891429"/>
              <a:ext cx="382836" cy="38283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268400" y="991758"/>
              <a:ext cx="6446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내 위치</a:t>
              </a:r>
              <a:endParaRPr lang="ko-KR" altLang="en-US" sz="900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395455" y="2811472"/>
            <a:ext cx="3063240" cy="944074"/>
            <a:chOff x="2876763" y="2473142"/>
            <a:chExt cx="3963510" cy="1008562"/>
          </a:xfrm>
        </p:grpSpPr>
        <p:sp>
          <p:nvSpPr>
            <p:cNvPr id="27" name="직사각형 26"/>
            <p:cNvSpPr/>
            <p:nvPr/>
          </p:nvSpPr>
          <p:spPr>
            <a:xfrm>
              <a:off x="4175505" y="2525214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5875415" y="2494594"/>
              <a:ext cx="964858" cy="692951"/>
            </a:xfrm>
            <a:prstGeom prst="roundRect">
              <a:avLst/>
            </a:prstGeom>
            <a:solidFill>
              <a:srgbClr val="FF000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로그인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18049" y="2473142"/>
              <a:ext cx="500742" cy="29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ID</a:t>
              </a:r>
              <a:endParaRPr lang="ko-KR" alt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76763" y="2909162"/>
              <a:ext cx="1539887" cy="29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PASSWORD</a:t>
              </a:r>
              <a:endParaRPr lang="ko-KR" altLang="en-US" sz="12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175505" y="2964004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19681" y="3186429"/>
              <a:ext cx="1866900" cy="295275"/>
            </a:xfrm>
            <a:prstGeom prst="rect">
              <a:avLst/>
            </a:prstGeom>
          </p:spPr>
        </p:pic>
        <p:sp>
          <p:nvSpPr>
            <p:cNvPr id="35" name="Rectangle 49"/>
            <p:cNvSpPr>
              <a:spLocks noChangeArrowheads="1"/>
            </p:cNvSpPr>
            <p:nvPr/>
          </p:nvSpPr>
          <p:spPr bwMode="auto">
            <a:xfrm>
              <a:off x="3971150" y="3098494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sp>
          <p:nvSpPr>
            <p:cNvPr id="36" name="Rectangle 49"/>
            <p:cNvSpPr>
              <a:spLocks noChangeArrowheads="1"/>
            </p:cNvSpPr>
            <p:nvPr/>
          </p:nvSpPr>
          <p:spPr bwMode="auto">
            <a:xfrm>
              <a:off x="4625492" y="3124047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</a:p>
          </p:txBody>
        </p:sp>
        <p:sp>
          <p:nvSpPr>
            <p:cNvPr id="37" name="Rectangle 49"/>
            <p:cNvSpPr>
              <a:spLocks noChangeArrowheads="1"/>
            </p:cNvSpPr>
            <p:nvPr/>
          </p:nvSpPr>
          <p:spPr bwMode="auto">
            <a:xfrm>
              <a:off x="5190140" y="3088704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3632" y="3888962"/>
            <a:ext cx="1756267" cy="629605"/>
          </a:xfrm>
          <a:prstGeom prst="rect">
            <a:avLst/>
          </a:prstGeom>
        </p:spPr>
      </p:pic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4239154" y="3849932"/>
            <a:ext cx="138641" cy="168491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43597" y="2231638"/>
            <a:ext cx="2485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로그인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6123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2569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회원가입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3311248" y="842082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42081" y="877907"/>
            <a:ext cx="966506" cy="279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  <a:latin typeface="나눔고딕"/>
              </a:rPr>
              <a:t>로고</a:t>
            </a:r>
            <a:endParaRPr lang="ko-KR" altLang="en-US" sz="900" dirty="0">
              <a:solidFill>
                <a:schemeClr val="bg1"/>
              </a:solidFill>
              <a:latin typeface="나눔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931" y="895440"/>
            <a:ext cx="304762" cy="265701"/>
          </a:xfrm>
          <a:prstGeom prst="rect">
            <a:avLst/>
          </a:prstGeom>
        </p:spPr>
      </p:pic>
      <p:cxnSp>
        <p:nvCxnSpPr>
          <p:cNvPr id="136" name="Shape 595"/>
          <p:cNvCxnSpPr/>
          <p:nvPr/>
        </p:nvCxnSpPr>
        <p:spPr>
          <a:xfrm>
            <a:off x="6897703" y="4949525"/>
            <a:ext cx="0" cy="1367527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137" name="Shape 596"/>
          <p:cNvSpPr txBox="1"/>
          <p:nvPr/>
        </p:nvSpPr>
        <p:spPr>
          <a:xfrm>
            <a:off x="6885243" y="5421321"/>
            <a:ext cx="1973007" cy="279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상하 스크롤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35" y="889485"/>
            <a:ext cx="294315" cy="25659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767" y="900719"/>
            <a:ext cx="280162" cy="244254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3543366" y="1525020"/>
            <a:ext cx="3024790" cy="4193653"/>
            <a:chOff x="2171957" y="462645"/>
            <a:chExt cx="4360932" cy="4641224"/>
          </a:xfrm>
        </p:grpSpPr>
        <p:sp>
          <p:nvSpPr>
            <p:cNvPr id="25" name="직사각형 24"/>
            <p:cNvSpPr/>
            <p:nvPr/>
          </p:nvSpPr>
          <p:spPr>
            <a:xfrm>
              <a:off x="3463976" y="1130202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71957" y="1097579"/>
              <a:ext cx="1662617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회원 </a:t>
              </a:r>
              <a:r>
                <a:rPr lang="ko-KR" altLang="en-US" sz="1000" dirty="0" err="1" smtClean="0"/>
                <a:t>이메일</a:t>
              </a:r>
              <a:endParaRPr lang="ko-KR" alt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71957" y="1412271"/>
              <a:ext cx="1539888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비밀번호</a:t>
              </a:r>
              <a:endParaRPr lang="ko-KR" altLang="en-US" sz="10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463976" y="1459833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71957" y="2037361"/>
              <a:ext cx="1107592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이름</a:t>
              </a:r>
              <a:endParaRPr lang="ko-KR" altLang="en-US" sz="10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454764" y="2056720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71957" y="2382388"/>
              <a:ext cx="1107592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성별</a:t>
              </a:r>
              <a:endParaRPr lang="ko-KR" alt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71957" y="3493439"/>
              <a:ext cx="1539888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주소</a:t>
              </a:r>
              <a:endParaRPr lang="ko-KR" altLang="en-US" sz="1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71957" y="4097794"/>
              <a:ext cx="1107592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전화번호</a:t>
              </a:r>
              <a:endParaRPr lang="ko-KR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71957" y="4436078"/>
              <a:ext cx="1280790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휴대폰번호</a:t>
              </a:r>
              <a:endParaRPr lang="ko-KR" altLang="en-US" sz="1000" dirty="0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5177405" y="1122655"/>
              <a:ext cx="404313" cy="206956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인증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71957" y="1698332"/>
              <a:ext cx="1539888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비밀번호 확인</a:t>
              </a:r>
              <a:endParaRPr lang="ko-KR" altLang="en-US" sz="10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463976" y="1744339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3680851" y="2457061"/>
              <a:ext cx="128627" cy="1286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51622" y="2398092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여성</a:t>
              </a:r>
              <a:endParaRPr lang="ko-KR" altLang="en-US" sz="1000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4367236" y="2470569"/>
              <a:ext cx="128627" cy="1286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443953" y="2383727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남</a:t>
              </a:r>
              <a:r>
                <a:rPr lang="ko-KR" altLang="en-US" sz="1000" dirty="0" smtClean="0"/>
                <a:t>성</a:t>
              </a:r>
              <a:endParaRPr lang="ko-KR" altLang="en-US" sz="1000" dirty="0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605062" y="3301258"/>
              <a:ext cx="1409172" cy="149283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00" dirty="0" smtClean="0">
                  <a:solidFill>
                    <a:schemeClr val="tx1"/>
                  </a:solidFill>
                  <a:latin typeface="맑은 고딕" pitchFamily="50" charset="-127"/>
                </a:rPr>
                <a:t>우편번호검색</a:t>
              </a:r>
              <a:endPara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171957" y="2939484"/>
              <a:ext cx="1055802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닉네임</a:t>
              </a:r>
              <a:endParaRPr lang="ko-KR" altLang="en-US" sz="10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503252" y="2987186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503252" y="3533233"/>
              <a:ext cx="2801712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503252" y="3839466"/>
              <a:ext cx="2801712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503252" y="4130204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277142" y="4130204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051032" y="4130204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012991" y="4044680"/>
              <a:ext cx="46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783526" y="4044680"/>
              <a:ext cx="46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503252" y="4467894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277142" y="4467894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051032" y="4467894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012991" y="4382371"/>
              <a:ext cx="46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83526" y="4405202"/>
              <a:ext cx="46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71957" y="3223237"/>
              <a:ext cx="1539888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우편주소</a:t>
              </a:r>
              <a:endParaRPr lang="ko-KR" altLang="en-US" sz="1000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503252" y="3265354"/>
              <a:ext cx="1013269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671874" y="462645"/>
              <a:ext cx="2485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회원가입</a:t>
              </a:r>
              <a:endParaRPr lang="ko-KR" altLang="en-US" sz="14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171957" y="2656780"/>
              <a:ext cx="1107592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생년월일</a:t>
              </a:r>
              <a:endParaRPr lang="ko-KR" altLang="en-US" sz="1000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503252" y="2691452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316938" y="2699240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120562" y="2687469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88640" y="2667316"/>
              <a:ext cx="921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년</a:t>
              </a:r>
              <a:endParaRPr lang="ko-KR" altLang="en-US" sz="10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789772" y="2667316"/>
              <a:ext cx="921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월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611681" y="2667316"/>
              <a:ext cx="921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일</a:t>
              </a:r>
              <a:endParaRPr lang="ko-KR" altLang="en-US" sz="10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171957" y="4831370"/>
              <a:ext cx="1107592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추천인</a:t>
              </a:r>
              <a:r>
                <a:rPr lang="en-US" altLang="ko-KR" sz="1000" dirty="0" smtClean="0"/>
                <a:t>ID</a:t>
              </a:r>
              <a:endParaRPr lang="ko-KR" altLang="en-US" sz="1000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454764" y="4850729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5177406" y="4863583"/>
              <a:ext cx="404313" cy="206956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검색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7" name="Rectangle 49"/>
          <p:cNvSpPr>
            <a:spLocks noChangeArrowheads="1"/>
          </p:cNvSpPr>
          <p:nvPr/>
        </p:nvSpPr>
        <p:spPr bwMode="auto">
          <a:xfrm>
            <a:off x="5497811" y="1959715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3311248" y="803885"/>
            <a:ext cx="3604859" cy="382836"/>
            <a:chOff x="3308156" y="891429"/>
            <a:chExt cx="3604859" cy="382836"/>
          </a:xfrm>
        </p:grpSpPr>
        <p:sp>
          <p:nvSpPr>
            <p:cNvPr id="91" name="Shape 453"/>
            <p:cNvSpPr/>
            <p:nvPr/>
          </p:nvSpPr>
          <p:spPr>
            <a:xfrm>
              <a:off x="3308156" y="914784"/>
              <a:ext cx="3442210" cy="322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80733" y="967299"/>
              <a:ext cx="966506" cy="279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32" y="1005465"/>
              <a:ext cx="194626" cy="169681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5415" y="996331"/>
              <a:ext cx="215576" cy="187947"/>
            </a:xfrm>
            <a:prstGeom prst="rect">
              <a:avLst/>
            </a:prstGeom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3136" y="891429"/>
              <a:ext cx="382836" cy="382836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6268400" y="991758"/>
              <a:ext cx="6446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내 위치</a:t>
              </a:r>
              <a:endParaRPr lang="ko-KR" altLang="en-US" sz="900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8030649" y="2229194"/>
            <a:ext cx="27949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  <a:defRPr/>
            </a:pP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회원 </a:t>
            </a:r>
            <a:r>
              <a:rPr lang="ko-KR" altLang="en-US" sz="1200" b="1" dirty="0" err="1" smtClean="0">
                <a:latin typeface="나눔고딕" pitchFamily="50" charset="-127"/>
                <a:ea typeface="나눔고딕" pitchFamily="50" charset="-127"/>
              </a:rPr>
              <a:t>이메일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인증 버튼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클릭 시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회원 </a:t>
            </a:r>
            <a:r>
              <a:rPr lang="ko-KR" altLang="en-US" sz="1200" b="1" dirty="0" err="1" smtClean="0">
                <a:latin typeface="나눔고딕" pitchFamily="50" charset="-127"/>
                <a:ea typeface="나눔고딕" pitchFamily="50" charset="-127"/>
              </a:rPr>
              <a:t>이메일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 인증 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팝업 창 뜸 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추천인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ID</a:t>
            </a: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회원가입 시 추천인 입력 시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혜택제공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3.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추천인 </a:t>
            </a:r>
            <a:r>
              <a:rPr lang="ko-KR" altLang="en-US" sz="1200" b="1" dirty="0" err="1">
                <a:latin typeface="나눔고딕" pitchFamily="50" charset="-127"/>
                <a:ea typeface="나눔고딕" pitchFamily="50" charset="-127"/>
              </a:rPr>
              <a:t>이메일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검색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가능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Rectangle 49"/>
          <p:cNvSpPr>
            <a:spLocks noChangeArrowheads="1"/>
          </p:cNvSpPr>
          <p:nvPr/>
        </p:nvSpPr>
        <p:spPr bwMode="auto">
          <a:xfrm>
            <a:off x="3463600" y="5375424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66" name="Rectangle 49"/>
          <p:cNvSpPr>
            <a:spLocks noChangeArrowheads="1"/>
          </p:cNvSpPr>
          <p:nvPr/>
        </p:nvSpPr>
        <p:spPr bwMode="auto">
          <a:xfrm>
            <a:off x="5488944" y="5382452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248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2569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회원가입</a:t>
            </a:r>
            <a:endParaRPr lang="en-US" altLang="ko-KR" dirty="0" smtClean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  <a:p>
            <a:pPr algn="ctr">
              <a:buClr>
                <a:schemeClr val="dk1"/>
              </a:buClr>
              <a:buSzPct val="25000"/>
            </a:pPr>
            <a:r>
              <a:rPr lang="en-US" altLang="ko-KR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(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동반자정보</a:t>
            </a:r>
            <a:r>
              <a:rPr lang="en-US" altLang="ko-KR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)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3280286" y="877859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9889" y="877907"/>
            <a:ext cx="966506" cy="279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  <a:latin typeface="나눔고딕"/>
              </a:rPr>
              <a:t>로고</a:t>
            </a:r>
            <a:endParaRPr lang="ko-KR" altLang="en-US" sz="900" dirty="0">
              <a:solidFill>
                <a:schemeClr val="bg1"/>
              </a:solidFill>
              <a:latin typeface="나눔고딕"/>
            </a:endParaRPr>
          </a:p>
        </p:txBody>
      </p:sp>
      <p:cxnSp>
        <p:nvCxnSpPr>
          <p:cNvPr id="136" name="Shape 595"/>
          <p:cNvCxnSpPr/>
          <p:nvPr/>
        </p:nvCxnSpPr>
        <p:spPr>
          <a:xfrm>
            <a:off x="6897703" y="4949525"/>
            <a:ext cx="0" cy="1367527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137" name="Shape 596"/>
          <p:cNvSpPr txBox="1"/>
          <p:nvPr/>
        </p:nvSpPr>
        <p:spPr>
          <a:xfrm>
            <a:off x="6885243" y="5421321"/>
            <a:ext cx="1973007" cy="279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상하 스크롤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635904" y="1003768"/>
            <a:ext cx="1724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동반자 정보</a:t>
            </a:r>
            <a:endParaRPr lang="ko-KR" altLang="en-US" sz="1400" dirty="0"/>
          </a:p>
        </p:txBody>
      </p:sp>
      <p:grpSp>
        <p:nvGrpSpPr>
          <p:cNvPr id="87" name="그룹 86"/>
          <p:cNvGrpSpPr/>
          <p:nvPr/>
        </p:nvGrpSpPr>
        <p:grpSpPr>
          <a:xfrm>
            <a:off x="4331770" y="1393491"/>
            <a:ext cx="2009346" cy="2263089"/>
            <a:chOff x="3500568" y="3147111"/>
            <a:chExt cx="2009346" cy="2263089"/>
          </a:xfrm>
        </p:grpSpPr>
        <p:grpSp>
          <p:nvGrpSpPr>
            <p:cNvPr id="88" name="그룹 87"/>
            <p:cNvGrpSpPr/>
            <p:nvPr/>
          </p:nvGrpSpPr>
          <p:grpSpPr>
            <a:xfrm>
              <a:off x="3500568" y="3147111"/>
              <a:ext cx="2009346" cy="1255394"/>
              <a:chOff x="3500568" y="3147111"/>
              <a:chExt cx="2009346" cy="1255394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3500568" y="4156284"/>
                <a:ext cx="11075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나이</a:t>
                </a:r>
                <a:endParaRPr lang="ko-KR" altLang="en-US" sz="1000" dirty="0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3898869" y="4151037"/>
                <a:ext cx="857012" cy="2463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ko-KR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500568" y="3482909"/>
                <a:ext cx="11075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이름</a:t>
                </a:r>
                <a:endParaRPr lang="ko-KR" altLang="en-US" sz="1000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3901188" y="3523382"/>
                <a:ext cx="857012" cy="2463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ko-KR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500568" y="3848683"/>
                <a:ext cx="11075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성별</a:t>
                </a:r>
                <a:endParaRPr lang="ko-KR" altLang="en-US" sz="1000" dirty="0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3974169" y="3904445"/>
                <a:ext cx="128627" cy="12862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4083487" y="3830943"/>
                <a:ext cx="7532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여성</a:t>
                </a:r>
                <a:endParaRPr lang="ko-KR" altLang="en-US" sz="1000" dirty="0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4647387" y="3904445"/>
                <a:ext cx="128627" cy="12862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4756705" y="3830943"/>
                <a:ext cx="7532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남</a:t>
                </a:r>
                <a:r>
                  <a:rPr lang="ko-KR" altLang="en-US" sz="1000" dirty="0" smtClean="0"/>
                  <a:t>성</a:t>
                </a:r>
                <a:endParaRPr lang="ko-KR" altLang="en-US" sz="1000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500568" y="3147111"/>
                <a:ext cx="11075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관계</a:t>
                </a:r>
                <a:endParaRPr lang="ko-KR" altLang="en-US" sz="1000" dirty="0"/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3901188" y="3187584"/>
                <a:ext cx="857012" cy="2463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ko-KR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630" y="4545517"/>
              <a:ext cx="304800" cy="304800"/>
            </a:xfrm>
            <a:prstGeom prst="rect">
              <a:avLst/>
            </a:prstGeom>
          </p:spPr>
        </p:pic>
        <p:sp>
          <p:nvSpPr>
            <p:cNvPr id="90" name="모서리가 둥근 직사각형 89"/>
            <p:cNvSpPr/>
            <p:nvPr/>
          </p:nvSpPr>
          <p:spPr>
            <a:xfrm>
              <a:off x="3637402" y="5091053"/>
              <a:ext cx="791702" cy="319147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가입하기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4603984" y="5103977"/>
              <a:ext cx="730015" cy="306223"/>
            </a:xfrm>
            <a:prstGeom prst="roundRect">
              <a:avLst>
                <a:gd name="adj" fmla="val 74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취소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6" name="Rectangle 49"/>
          <p:cNvSpPr>
            <a:spLocks noChangeArrowheads="1"/>
          </p:cNvSpPr>
          <p:nvPr/>
        </p:nvSpPr>
        <p:spPr bwMode="auto">
          <a:xfrm>
            <a:off x="4379649" y="3214046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7" name="Rectangle 49"/>
          <p:cNvSpPr>
            <a:spLocks noChangeArrowheads="1"/>
          </p:cNvSpPr>
          <p:nvPr/>
        </p:nvSpPr>
        <p:spPr bwMode="auto">
          <a:xfrm>
            <a:off x="5287170" y="3265427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030649" y="2215138"/>
            <a:ext cx="27949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동반자 정보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동반자의 정보를 적는 칸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관계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이름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성별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나이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를 작성한다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.+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버튼을 눌러 계속 추가 할 수 있다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가입하기 버튼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가입완료 후 로그인 페이지로 이동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취소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클릭 시 취소 묻는 팝업 창 생성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확인 클릭 시 메인 페이지로 이동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7" name="Rectangle 49"/>
          <p:cNvSpPr>
            <a:spLocks noChangeArrowheads="1"/>
          </p:cNvSpPr>
          <p:nvPr/>
        </p:nvSpPr>
        <p:spPr bwMode="auto">
          <a:xfrm>
            <a:off x="4557714" y="977656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840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2569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회원가입 </a:t>
            </a:r>
            <a:endParaRPr lang="en-US" altLang="ko-KR" dirty="0" smtClean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  <a:p>
            <a:pPr algn="ctr">
              <a:buClr>
                <a:schemeClr val="dk1"/>
              </a:buClr>
              <a:buSzPct val="25000"/>
            </a:pPr>
            <a:r>
              <a:rPr lang="en-US" altLang="ko-KR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(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인증번호</a:t>
            </a:r>
            <a:r>
              <a:rPr lang="en-US" altLang="ko-KR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)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3280410" y="880606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3282360" y="857250"/>
            <a:ext cx="3402435" cy="322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42081" y="877907"/>
            <a:ext cx="966506" cy="279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  <a:latin typeface="나눔고딕"/>
              </a:rPr>
              <a:t>로고</a:t>
            </a:r>
            <a:endParaRPr lang="ko-KR" altLang="en-US" sz="900" dirty="0">
              <a:solidFill>
                <a:schemeClr val="bg1"/>
              </a:solidFill>
              <a:latin typeface="나눔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931" y="895440"/>
            <a:ext cx="304762" cy="26570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35" y="889485"/>
            <a:ext cx="294315" cy="25659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767" y="900719"/>
            <a:ext cx="280162" cy="244254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3543366" y="1250945"/>
            <a:ext cx="3024790" cy="4477310"/>
            <a:chOff x="2171957" y="730278"/>
            <a:chExt cx="4360932" cy="4955155"/>
          </a:xfrm>
        </p:grpSpPr>
        <p:sp>
          <p:nvSpPr>
            <p:cNvPr id="25" name="직사각형 24"/>
            <p:cNvSpPr/>
            <p:nvPr/>
          </p:nvSpPr>
          <p:spPr>
            <a:xfrm>
              <a:off x="3463976" y="1130202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75459" y="1097579"/>
              <a:ext cx="1662617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회원이메일</a:t>
              </a:r>
              <a:endParaRPr lang="ko-KR" alt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18855" y="1412271"/>
              <a:ext cx="1539888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비밀번호</a:t>
              </a:r>
              <a:endParaRPr lang="ko-KR" altLang="en-US" sz="10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463976" y="1459833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00968" y="2037361"/>
              <a:ext cx="1107592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이름</a:t>
              </a:r>
              <a:endParaRPr lang="ko-KR" altLang="en-US" sz="10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454764" y="2056720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00968" y="2382388"/>
              <a:ext cx="1107592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성별</a:t>
              </a:r>
              <a:endParaRPr lang="ko-KR" alt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32497" y="3493439"/>
              <a:ext cx="1539888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주소</a:t>
              </a:r>
              <a:endParaRPr lang="ko-KR" altLang="en-US" sz="1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83286" y="4097794"/>
              <a:ext cx="1107592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전화번호</a:t>
              </a:r>
              <a:endParaRPr lang="ko-KR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31055" y="4436078"/>
              <a:ext cx="1280790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휴대폰번호</a:t>
              </a:r>
              <a:endParaRPr lang="ko-KR" altLang="en-US" sz="1000" dirty="0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5177405" y="1122655"/>
              <a:ext cx="404313" cy="206956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인증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71957" y="1698332"/>
              <a:ext cx="1539888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비밀번호 확인</a:t>
              </a:r>
              <a:endParaRPr lang="ko-KR" altLang="en-US" sz="10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463976" y="1744339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3680851" y="2457061"/>
              <a:ext cx="128627" cy="1286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51622" y="2398092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여성</a:t>
              </a:r>
              <a:endParaRPr lang="ko-KR" altLang="en-US" sz="1000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4367236" y="2470569"/>
              <a:ext cx="128627" cy="1286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443953" y="2383727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남</a:t>
              </a:r>
              <a:r>
                <a:rPr lang="ko-KR" altLang="en-US" sz="1000" dirty="0" smtClean="0"/>
                <a:t>성</a:t>
              </a:r>
              <a:endParaRPr lang="ko-KR" altLang="en-US" sz="10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518020" y="4817278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27450" y="4795751"/>
              <a:ext cx="1284395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프로필사진</a:t>
              </a:r>
              <a:endParaRPr lang="ko-KR" altLang="en-US" sz="1000" dirty="0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605062" y="3301258"/>
              <a:ext cx="1409172" cy="149283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00" dirty="0" smtClean="0">
                  <a:solidFill>
                    <a:schemeClr val="tx1"/>
                  </a:solidFill>
                  <a:latin typeface="맑은 고딕" pitchFamily="50" charset="-127"/>
                </a:rPr>
                <a:t>우편번호검색</a:t>
              </a:r>
              <a:endPara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518020" y="5123511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275344" y="5101033"/>
              <a:ext cx="1396531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안면인식사진</a:t>
              </a:r>
              <a:endParaRPr lang="ko-KR" altLang="en-US" sz="1000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5231447" y="5115964"/>
              <a:ext cx="796535" cy="257568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첨부파일</a:t>
              </a:r>
              <a:endPara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772795" y="2939484"/>
              <a:ext cx="1055802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닉네임</a:t>
              </a:r>
              <a:endParaRPr lang="ko-KR" altLang="en-US" sz="10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503252" y="2987186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503252" y="3533233"/>
              <a:ext cx="2801712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503252" y="3839466"/>
              <a:ext cx="2801712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503252" y="4130204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277142" y="4130204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051032" y="4130204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065031" y="4044680"/>
              <a:ext cx="46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835567" y="4044680"/>
              <a:ext cx="46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503252" y="4467894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277142" y="4467894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051032" y="4467894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065031" y="4382370"/>
              <a:ext cx="46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35567" y="4405202"/>
              <a:ext cx="46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51188" y="5403403"/>
              <a:ext cx="1107592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결혼여부</a:t>
              </a:r>
              <a:endParaRPr lang="ko-KR" altLang="en-US" sz="1000" dirty="0"/>
            </a:p>
          </p:txBody>
        </p:sp>
        <p:sp>
          <p:nvSpPr>
            <p:cNvPr id="67" name="타원 66"/>
            <p:cNvSpPr/>
            <p:nvPr/>
          </p:nvSpPr>
          <p:spPr>
            <a:xfrm>
              <a:off x="3584700" y="5481936"/>
              <a:ext cx="128627" cy="1286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94018" y="5408434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미혼</a:t>
              </a:r>
              <a:endParaRPr lang="ko-KR" altLang="en-US" sz="1000" dirty="0"/>
            </a:p>
          </p:txBody>
        </p:sp>
        <p:sp>
          <p:nvSpPr>
            <p:cNvPr id="69" name="타원 68"/>
            <p:cNvSpPr/>
            <p:nvPr/>
          </p:nvSpPr>
          <p:spPr>
            <a:xfrm>
              <a:off x="4257918" y="5481936"/>
              <a:ext cx="128627" cy="1286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67236" y="5408434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기혼</a:t>
              </a:r>
              <a:endParaRPr lang="ko-KR" altLang="en-US" sz="1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09186" y="3223237"/>
              <a:ext cx="1539888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우편주소</a:t>
              </a:r>
              <a:endParaRPr lang="ko-KR" altLang="en-US" sz="1000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503252" y="3265354"/>
              <a:ext cx="1013269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671875" y="730278"/>
              <a:ext cx="2485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회원가입</a:t>
              </a:r>
              <a:endParaRPr lang="ko-KR" altLang="en-US" sz="14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594788" y="2656780"/>
              <a:ext cx="1107592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생년월일</a:t>
              </a:r>
              <a:endParaRPr lang="ko-KR" altLang="en-US" sz="1000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503252" y="2691452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316938" y="2699240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120562" y="2687469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88640" y="2667316"/>
              <a:ext cx="921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년</a:t>
              </a:r>
              <a:endParaRPr lang="ko-KR" altLang="en-US" sz="10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789772" y="2667316"/>
              <a:ext cx="921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월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611681" y="2667316"/>
              <a:ext cx="921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일</a:t>
              </a:r>
              <a:endParaRPr lang="ko-KR" altLang="en-US" sz="1000" dirty="0"/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5231447" y="4822681"/>
              <a:ext cx="796535" cy="257568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첨부파일</a:t>
              </a:r>
              <a:endPara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3461352" y="1589063"/>
            <a:ext cx="3065236" cy="4044225"/>
            <a:chOff x="2896008" y="1207702"/>
            <a:chExt cx="3065236" cy="4044225"/>
          </a:xfrm>
        </p:grpSpPr>
        <p:sp>
          <p:nvSpPr>
            <p:cNvPr id="87" name="직사각형 86"/>
            <p:cNvSpPr/>
            <p:nvPr/>
          </p:nvSpPr>
          <p:spPr>
            <a:xfrm>
              <a:off x="3053751" y="1409583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096851" y="2040379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053751" y="1694089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80934" y="1987714"/>
              <a:ext cx="904875" cy="263942"/>
            </a:xfrm>
            <a:prstGeom prst="rect">
              <a:avLst/>
            </a:prstGeom>
          </p:spPr>
        </p:pic>
        <p:sp>
          <p:nvSpPr>
            <p:cNvPr id="91" name="타원 90"/>
            <p:cNvSpPr/>
            <p:nvPr/>
          </p:nvSpPr>
          <p:spPr>
            <a:xfrm>
              <a:off x="3167413" y="2435923"/>
              <a:ext cx="128627" cy="1286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276731" y="2362421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여성</a:t>
              </a:r>
              <a:endParaRPr lang="ko-KR" altLang="en-US" sz="1200" dirty="0"/>
            </a:p>
          </p:txBody>
        </p:sp>
        <p:sp>
          <p:nvSpPr>
            <p:cNvPr id="93" name="타원 92"/>
            <p:cNvSpPr/>
            <p:nvPr/>
          </p:nvSpPr>
          <p:spPr>
            <a:xfrm>
              <a:off x="3840631" y="2435923"/>
              <a:ext cx="128627" cy="1286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949949" y="2362421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남</a:t>
              </a:r>
              <a:r>
                <a:rPr lang="ko-KR" altLang="en-US" sz="1200" dirty="0" smtClean="0"/>
                <a:t>성</a:t>
              </a:r>
              <a:endParaRPr lang="ko-KR" altLang="en-US" sz="1200" dirty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111619" y="4351512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4825047" y="4343965"/>
              <a:ext cx="655990" cy="246181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첨부파일</a:t>
              </a:r>
              <a:endParaRPr kumimoji="1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111619" y="4657745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4825047" y="4650198"/>
              <a:ext cx="655990" cy="246181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첨부파일</a:t>
              </a:r>
              <a:endParaRPr kumimoji="1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3096851" y="2750029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096851" y="3067467"/>
              <a:ext cx="2801712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096851" y="3373700"/>
              <a:ext cx="2801712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096851" y="3664438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870741" y="3664438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644631" y="3664438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658630" y="3578914"/>
              <a:ext cx="46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429166" y="3578914"/>
              <a:ext cx="46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096851" y="4002128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870741" y="4002128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4644631" y="4002128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658630" y="3916604"/>
              <a:ext cx="46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429166" y="3939436"/>
              <a:ext cx="46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3178299" y="5016170"/>
              <a:ext cx="128627" cy="1286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287617" y="4942668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미혼</a:t>
              </a:r>
              <a:endParaRPr lang="ko-KR" altLang="en-US" sz="1200" dirty="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3851517" y="5016170"/>
              <a:ext cx="128627" cy="1286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960835" y="4942668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기혼</a:t>
              </a:r>
              <a:endParaRPr lang="ko-KR" altLang="en-US" sz="1200" dirty="0"/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2896008" y="1207702"/>
              <a:ext cx="3065236" cy="40442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962637" y="2327928"/>
              <a:ext cx="2870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이메일로</a:t>
              </a:r>
              <a:r>
                <a:rPr lang="ko-KR" altLang="en-US" sz="1050" dirty="0" smtClean="0"/>
                <a:t> 받으신 인증번호를 입력해주세요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044053" y="2728529"/>
              <a:ext cx="2707529" cy="10265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091639" y="3037115"/>
              <a:ext cx="9416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인증번호</a:t>
              </a:r>
              <a:endParaRPr lang="ko-KR" altLang="en-US" sz="1100" dirty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3786201" y="3067467"/>
              <a:ext cx="139848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5225963" y="3069835"/>
              <a:ext cx="459846" cy="228515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재 발송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3995312" y="3831899"/>
              <a:ext cx="459846" cy="228515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확인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모서리가 둥근 직사각형 122"/>
            <p:cNvSpPr/>
            <p:nvPr/>
          </p:nvSpPr>
          <p:spPr>
            <a:xfrm>
              <a:off x="4561519" y="3831899"/>
              <a:ext cx="459846" cy="228515"/>
            </a:xfrm>
            <a:prstGeom prst="roundRect">
              <a:avLst>
                <a:gd name="adj" fmla="val 74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취소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439266" y="3336795"/>
              <a:ext cx="227736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해당시간이 지나면 창이 꺼집니다</a:t>
              </a:r>
              <a:r>
                <a:rPr lang="en-US" altLang="ko-KR" sz="700" dirty="0" smtClean="0"/>
                <a:t>. 03:00</a:t>
              </a:r>
              <a:endParaRPr lang="ko-KR" altLang="en-US" sz="700" dirty="0"/>
            </a:p>
          </p:txBody>
        </p:sp>
      </p:grpSp>
      <p:sp>
        <p:nvSpPr>
          <p:cNvPr id="128" name="Rectangle 49"/>
          <p:cNvSpPr>
            <a:spLocks noChangeArrowheads="1"/>
          </p:cNvSpPr>
          <p:nvPr/>
        </p:nvSpPr>
        <p:spPr bwMode="auto">
          <a:xfrm>
            <a:off x="4272031" y="3357312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29" name="Rectangle 49"/>
          <p:cNvSpPr>
            <a:spLocks noChangeArrowheads="1"/>
          </p:cNvSpPr>
          <p:nvPr/>
        </p:nvSpPr>
        <p:spPr bwMode="auto">
          <a:xfrm>
            <a:off x="5648930" y="3330505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0" name="Rectangle 49"/>
          <p:cNvSpPr>
            <a:spLocks noChangeArrowheads="1"/>
          </p:cNvSpPr>
          <p:nvPr/>
        </p:nvSpPr>
        <p:spPr bwMode="auto">
          <a:xfrm>
            <a:off x="4506371" y="4111977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3289030" y="830619"/>
            <a:ext cx="3604859" cy="382836"/>
            <a:chOff x="3308156" y="891429"/>
            <a:chExt cx="3604859" cy="382836"/>
          </a:xfrm>
        </p:grpSpPr>
        <p:sp>
          <p:nvSpPr>
            <p:cNvPr id="126" name="Shape 453"/>
            <p:cNvSpPr/>
            <p:nvPr/>
          </p:nvSpPr>
          <p:spPr>
            <a:xfrm>
              <a:off x="3308156" y="914784"/>
              <a:ext cx="3442210" cy="322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880733" y="967299"/>
              <a:ext cx="966506" cy="279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32" y="1005465"/>
              <a:ext cx="194626" cy="169681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5415" y="996331"/>
              <a:ext cx="215576" cy="187947"/>
            </a:xfrm>
            <a:prstGeom prst="rect">
              <a:avLst/>
            </a:prstGeom>
          </p:spPr>
        </p:pic>
        <p:pic>
          <p:nvPicPr>
            <p:cNvPr id="133" name="그림 13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3136" y="891429"/>
              <a:ext cx="382836" cy="382836"/>
            </a:xfrm>
            <a:prstGeom prst="rect">
              <a:avLst/>
            </a:prstGeom>
          </p:spPr>
        </p:pic>
        <p:sp>
          <p:nvSpPr>
            <p:cNvPr id="134" name="TextBox 133"/>
            <p:cNvSpPr txBox="1"/>
            <p:nvPr/>
          </p:nvSpPr>
          <p:spPr>
            <a:xfrm>
              <a:off x="6268400" y="991758"/>
              <a:ext cx="6446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내 위치</a:t>
              </a:r>
              <a:endParaRPr lang="ko-KR" altLang="en-US" sz="900" dirty="0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8030649" y="1814288"/>
            <a:ext cx="279495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인증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 err="1">
                <a:latin typeface="나눔고딕" pitchFamily="50" charset="-127"/>
                <a:ea typeface="나눔고딕" pitchFamily="50" charset="-127"/>
              </a:rPr>
              <a:t>이메일로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전송된 인증번호 입력 창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인증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시간이 지나면 창이 꺼짐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재 발송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메일로 인증번호를 재 발송 시켜줌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3.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확인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 err="1">
                <a:latin typeface="나눔고딕" pitchFamily="50" charset="-127"/>
                <a:ea typeface="나눔고딕" pitchFamily="50" charset="-127"/>
              </a:rPr>
              <a:t>이메일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인증 완료 후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팝업 창이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종료 되고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회원가입 페이지에서 인증되었음 을 알려줌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90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2569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아이디 찾기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268980" y="857250"/>
            <a:ext cx="3427369" cy="5486400"/>
            <a:chOff x="225424" y="1538532"/>
            <a:chExt cx="2465585" cy="4527035"/>
          </a:xfrm>
        </p:grpSpPr>
        <p:sp>
          <p:nvSpPr>
            <p:cNvPr id="452" name="Shape 452"/>
            <p:cNvSpPr/>
            <p:nvPr/>
          </p:nvSpPr>
          <p:spPr>
            <a:xfrm>
              <a:off x="225424" y="1557804"/>
              <a:ext cx="2465585" cy="450776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235049" y="1538532"/>
              <a:ext cx="2447648" cy="2657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85145" y="1555577"/>
              <a:ext cx="6952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34" y="1570044"/>
              <a:ext cx="219240" cy="21924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7273" y="1565130"/>
              <a:ext cx="211725" cy="21172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070" y="1574400"/>
              <a:ext cx="201543" cy="201543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3801070" y="3011436"/>
            <a:ext cx="1121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4533305" y="3074918"/>
            <a:ext cx="1170047" cy="1965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403545" y="4009970"/>
            <a:ext cx="581558" cy="255115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350890" y="4019889"/>
            <a:ext cx="587715" cy="245196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12196" y="2220377"/>
            <a:ext cx="2779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아이디 </a:t>
            </a:r>
            <a:r>
              <a:rPr lang="ko-KR" altLang="en-US" sz="1400" dirty="0" smtClean="0"/>
              <a:t>찾기</a:t>
            </a:r>
            <a:endParaRPr lang="ko-KR" altLang="en-US" sz="1400" dirty="0"/>
          </a:p>
        </p:txBody>
      </p:sp>
      <p:grpSp>
        <p:nvGrpSpPr>
          <p:cNvPr id="49" name="그룹 48"/>
          <p:cNvGrpSpPr/>
          <p:nvPr/>
        </p:nvGrpSpPr>
        <p:grpSpPr>
          <a:xfrm>
            <a:off x="3276998" y="830619"/>
            <a:ext cx="3604859" cy="382836"/>
            <a:chOff x="3308156" y="891429"/>
            <a:chExt cx="3604859" cy="382836"/>
          </a:xfrm>
        </p:grpSpPr>
        <p:sp>
          <p:nvSpPr>
            <p:cNvPr id="50" name="Shape 453"/>
            <p:cNvSpPr/>
            <p:nvPr/>
          </p:nvSpPr>
          <p:spPr>
            <a:xfrm>
              <a:off x="3308156" y="914784"/>
              <a:ext cx="3442210" cy="322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80733" y="967299"/>
              <a:ext cx="966506" cy="279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32" y="1005465"/>
              <a:ext cx="194626" cy="169681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5415" y="996331"/>
              <a:ext cx="215576" cy="187947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3136" y="891429"/>
              <a:ext cx="382836" cy="382836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6268400" y="991758"/>
              <a:ext cx="6446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내 위치</a:t>
              </a:r>
              <a:endParaRPr lang="ko-KR" altLang="en-US" sz="9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030649" y="1018387"/>
            <a:ext cx="27949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  <a:defRPr/>
            </a:pP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주민번호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아이디 찾기에 필요한 생년월일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입력 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시 주민 뒷자리 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번호 까지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작성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아이디 찾기 버튼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아이디 찾기에 필요한 정보들 입력 후 클릭 시 내 아이디 보여줌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Rectangle 49"/>
          <p:cNvSpPr>
            <a:spLocks noChangeArrowheads="1"/>
          </p:cNvSpPr>
          <p:nvPr/>
        </p:nvSpPr>
        <p:spPr bwMode="auto">
          <a:xfrm>
            <a:off x="4308011" y="3933937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0506" y="3374500"/>
            <a:ext cx="11075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주민번호</a:t>
            </a:r>
            <a:endParaRPr lang="en-US" altLang="ko-KR" sz="1400" dirty="0" smtClean="0"/>
          </a:p>
          <a:p>
            <a:r>
              <a:rPr lang="en-US" altLang="ko-KR" sz="700" dirty="0" smtClean="0"/>
              <a:t>(</a:t>
            </a:r>
            <a:r>
              <a:rPr lang="ko-KR" altLang="en-US" sz="700" dirty="0"/>
              <a:t>뒤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2</a:t>
            </a:r>
            <a:r>
              <a:rPr lang="ko-KR" altLang="en-US" sz="700" dirty="0" smtClean="0"/>
              <a:t>자리까지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5273308" y="3570978"/>
            <a:ext cx="1352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728640" y="3504901"/>
            <a:ext cx="1497741" cy="223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*****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452359" y="3473686"/>
            <a:ext cx="284893" cy="194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3671355" y="3322386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533306" y="3466468"/>
            <a:ext cx="680018" cy="201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37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2569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비밀번호 찾기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268980" y="857250"/>
            <a:ext cx="3427369" cy="5486400"/>
            <a:chOff x="225424" y="1538532"/>
            <a:chExt cx="2465585" cy="4527035"/>
          </a:xfrm>
        </p:grpSpPr>
        <p:sp>
          <p:nvSpPr>
            <p:cNvPr id="452" name="Shape 452"/>
            <p:cNvSpPr/>
            <p:nvPr/>
          </p:nvSpPr>
          <p:spPr>
            <a:xfrm>
              <a:off x="225424" y="1557804"/>
              <a:ext cx="2465585" cy="450776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235049" y="1538532"/>
              <a:ext cx="2447648" cy="2657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85145" y="1555577"/>
              <a:ext cx="6952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34" y="1570044"/>
              <a:ext cx="219240" cy="21924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7273" y="1565130"/>
              <a:ext cx="211725" cy="21172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070" y="1574400"/>
              <a:ext cx="201543" cy="201543"/>
            </a:xfrm>
            <a:prstGeom prst="rect">
              <a:avLst/>
            </a:prstGeom>
          </p:spPr>
        </p:pic>
      </p:grpSp>
      <p:sp>
        <p:nvSpPr>
          <p:cNvPr id="22" name="직사각형 21"/>
          <p:cNvSpPr/>
          <p:nvPr/>
        </p:nvSpPr>
        <p:spPr>
          <a:xfrm>
            <a:off x="4548292" y="2689152"/>
            <a:ext cx="1170047" cy="1965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70506" y="2642135"/>
            <a:ext cx="689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이메일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779639" y="3011436"/>
            <a:ext cx="1121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4548292" y="3074919"/>
            <a:ext cx="1170047" cy="1965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403545" y="4009970"/>
            <a:ext cx="581558" cy="255115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350890" y="4019889"/>
            <a:ext cx="587715" cy="245196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40473" y="2064259"/>
            <a:ext cx="2779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 찾기</a:t>
            </a:r>
            <a:endParaRPr lang="ko-KR" altLang="en-US" sz="1400" dirty="0"/>
          </a:p>
        </p:txBody>
      </p:sp>
      <p:grpSp>
        <p:nvGrpSpPr>
          <p:cNvPr id="49" name="그룹 48"/>
          <p:cNvGrpSpPr/>
          <p:nvPr/>
        </p:nvGrpSpPr>
        <p:grpSpPr>
          <a:xfrm>
            <a:off x="3276998" y="830619"/>
            <a:ext cx="3604859" cy="382836"/>
            <a:chOff x="3308156" y="891429"/>
            <a:chExt cx="3604859" cy="382836"/>
          </a:xfrm>
        </p:grpSpPr>
        <p:sp>
          <p:nvSpPr>
            <p:cNvPr id="50" name="Shape 453"/>
            <p:cNvSpPr/>
            <p:nvPr/>
          </p:nvSpPr>
          <p:spPr>
            <a:xfrm>
              <a:off x="3308156" y="914784"/>
              <a:ext cx="3442210" cy="322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80733" y="967299"/>
              <a:ext cx="966506" cy="279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32" y="1005465"/>
              <a:ext cx="194626" cy="169681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5415" y="996331"/>
              <a:ext cx="215576" cy="187947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3136" y="891429"/>
              <a:ext cx="382836" cy="382836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6268400" y="991758"/>
              <a:ext cx="6446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내 위치</a:t>
              </a:r>
              <a:endParaRPr lang="ko-KR" altLang="en-US" sz="900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030649" y="1018387"/>
            <a:ext cx="27949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  <a:defRPr/>
            </a:pP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주민번호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비밀번호 찾기에 필요한 생년월일 입력 시 주민 뒷자리 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번호 까지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작성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비밀번호 찾기 버튼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확인 클릭 시 </a:t>
            </a:r>
            <a:r>
              <a:rPr lang="ko-KR" altLang="en-US" sz="1200" b="1" dirty="0" err="1">
                <a:latin typeface="나눔고딕" pitchFamily="50" charset="-127"/>
                <a:ea typeface="나눔고딕" pitchFamily="50" charset="-127"/>
              </a:rPr>
              <a:t>이메일로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임시 비밀번호 전송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Rectangle 49"/>
          <p:cNvSpPr>
            <a:spLocks noChangeArrowheads="1"/>
          </p:cNvSpPr>
          <p:nvPr/>
        </p:nvSpPr>
        <p:spPr bwMode="auto">
          <a:xfrm>
            <a:off x="4293172" y="3928505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70506" y="3374500"/>
            <a:ext cx="11075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주민번호</a:t>
            </a:r>
            <a:endParaRPr lang="en-US" altLang="ko-KR" sz="1400" dirty="0" smtClean="0"/>
          </a:p>
          <a:p>
            <a:r>
              <a:rPr lang="en-US" altLang="ko-KR" sz="700" dirty="0" smtClean="0"/>
              <a:t>(</a:t>
            </a:r>
            <a:r>
              <a:rPr lang="ko-KR" altLang="en-US" sz="700" dirty="0"/>
              <a:t>뒤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2</a:t>
            </a:r>
            <a:r>
              <a:rPr lang="ko-KR" altLang="en-US" sz="700" dirty="0" smtClean="0"/>
              <a:t>자리까지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5292764" y="3570978"/>
            <a:ext cx="1352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728640" y="3504901"/>
            <a:ext cx="1497741" cy="223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*****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52359" y="3473686"/>
            <a:ext cx="284893" cy="194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Rectangle 49"/>
          <p:cNvSpPr>
            <a:spLocks noChangeArrowheads="1"/>
          </p:cNvSpPr>
          <p:nvPr/>
        </p:nvSpPr>
        <p:spPr bwMode="auto">
          <a:xfrm>
            <a:off x="3671355" y="3322386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561297" y="3466468"/>
            <a:ext cx="680018" cy="201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92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2114</Words>
  <Application>Microsoft Office PowerPoint</Application>
  <PresentationFormat>와이드스크린</PresentationFormat>
  <Paragraphs>868</Paragraphs>
  <Slides>25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나눔고딕</vt:lpstr>
      <vt:lpstr>나눔고딕 ExtraBold</vt:lpstr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양윤선</dc:creator>
  <cp:lastModifiedBy>박준완</cp:lastModifiedBy>
  <cp:revision>18</cp:revision>
  <dcterms:created xsi:type="dcterms:W3CDTF">2017-07-18T07:55:13Z</dcterms:created>
  <dcterms:modified xsi:type="dcterms:W3CDTF">2017-07-18T17:13:53Z</dcterms:modified>
</cp:coreProperties>
</file>