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C75D3C-4D88-4A99-B21C-D9F148D17323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E1995927-A7B4-4DA5-A4CB-9E9DC2F9D4BC}">
      <dgm:prSet phldrT="[텍스트]"/>
      <dgm:spPr/>
      <dgm:t>
        <a:bodyPr/>
        <a:lstStyle/>
        <a:p>
          <a:pPr latinLnBrk="1"/>
          <a:r>
            <a:rPr lang="ko-KR" altLang="en-US" dirty="0" smtClean="0"/>
            <a:t>운동하기</a:t>
          </a:r>
          <a:endParaRPr lang="en-US" altLang="ko-KR" dirty="0" smtClean="0"/>
        </a:p>
        <a:p>
          <a:pPr latinLnBrk="1"/>
          <a:r>
            <a:rPr lang="ko-KR" altLang="en-US" dirty="0" err="1" smtClean="0"/>
            <a:t>좋은날</a:t>
          </a:r>
          <a:endParaRPr lang="ko-KR" altLang="en-US" dirty="0"/>
        </a:p>
      </dgm:t>
    </dgm:pt>
    <dgm:pt modelId="{9E7C9B6B-D0AF-417E-96F5-8C922B905C84}" type="parTrans" cxnId="{1F1B9D48-75F1-4BB4-9B4A-6499F3A7AD03}">
      <dgm:prSet/>
      <dgm:spPr/>
      <dgm:t>
        <a:bodyPr/>
        <a:lstStyle/>
        <a:p>
          <a:pPr latinLnBrk="1"/>
          <a:endParaRPr lang="ko-KR" altLang="en-US"/>
        </a:p>
      </dgm:t>
    </dgm:pt>
    <dgm:pt modelId="{22A0738F-C2D2-4B70-B0DE-2E11EDE9AEAE}" type="sibTrans" cxnId="{1F1B9D48-75F1-4BB4-9B4A-6499F3A7AD03}">
      <dgm:prSet/>
      <dgm:spPr/>
      <dgm:t>
        <a:bodyPr/>
        <a:lstStyle/>
        <a:p>
          <a:pPr latinLnBrk="1"/>
          <a:endParaRPr lang="ko-KR" altLang="en-US"/>
        </a:p>
      </dgm:t>
    </dgm:pt>
    <dgm:pt modelId="{46D7AA82-CB9F-4892-B61A-A4C0064688A9}">
      <dgm:prSet phldrT="[텍스트]"/>
      <dgm:spPr/>
      <dgm:t>
        <a:bodyPr/>
        <a:lstStyle/>
        <a:p>
          <a:pPr latinLnBrk="1"/>
          <a:r>
            <a:rPr lang="ko-KR" altLang="en-US" dirty="0" smtClean="0"/>
            <a:t>운동 시작</a:t>
          </a:r>
          <a:endParaRPr lang="ko-KR" altLang="en-US" dirty="0"/>
        </a:p>
      </dgm:t>
    </dgm:pt>
    <dgm:pt modelId="{AB939069-B562-436F-9249-1A02F1A243E9}" type="parTrans" cxnId="{ADDF0E34-7B8C-4ADF-A90D-F744C0954AEA}">
      <dgm:prSet/>
      <dgm:spPr/>
      <dgm:t>
        <a:bodyPr/>
        <a:lstStyle/>
        <a:p>
          <a:pPr latinLnBrk="1"/>
          <a:endParaRPr lang="ko-KR" altLang="en-US"/>
        </a:p>
      </dgm:t>
    </dgm:pt>
    <dgm:pt modelId="{26448AF4-F6BF-40B4-94D1-9F860C13A67F}" type="sibTrans" cxnId="{ADDF0E34-7B8C-4ADF-A90D-F744C0954AEA}">
      <dgm:prSet/>
      <dgm:spPr/>
      <dgm:t>
        <a:bodyPr/>
        <a:lstStyle/>
        <a:p>
          <a:pPr latinLnBrk="1"/>
          <a:endParaRPr lang="ko-KR" altLang="en-US"/>
        </a:p>
      </dgm:t>
    </dgm:pt>
    <dgm:pt modelId="{83B25D96-DF52-48C0-9E1A-DFE2E71DCDAD}">
      <dgm:prSet phldrT="[텍스트]"/>
      <dgm:spPr/>
      <dgm:t>
        <a:bodyPr/>
        <a:lstStyle/>
        <a:p>
          <a:pPr latinLnBrk="1"/>
          <a:r>
            <a:rPr lang="ko-KR" altLang="en-US" dirty="0" smtClean="0"/>
            <a:t>운동 계획</a:t>
          </a:r>
          <a:endParaRPr lang="ko-KR" altLang="en-US" dirty="0"/>
        </a:p>
      </dgm:t>
    </dgm:pt>
    <dgm:pt modelId="{CB6F47AB-9EDE-4092-9812-B0316AE3BEEB}" type="parTrans" cxnId="{C0EB5C6E-AC5B-485F-9952-03A5F0D10C9A}">
      <dgm:prSet/>
      <dgm:spPr/>
      <dgm:t>
        <a:bodyPr/>
        <a:lstStyle/>
        <a:p>
          <a:pPr latinLnBrk="1"/>
          <a:endParaRPr lang="ko-KR" altLang="en-US"/>
        </a:p>
      </dgm:t>
    </dgm:pt>
    <dgm:pt modelId="{E8A7352D-CFFD-450A-8E69-4F0775AF5193}" type="sibTrans" cxnId="{C0EB5C6E-AC5B-485F-9952-03A5F0D10C9A}">
      <dgm:prSet/>
      <dgm:spPr/>
      <dgm:t>
        <a:bodyPr/>
        <a:lstStyle/>
        <a:p>
          <a:pPr latinLnBrk="1"/>
          <a:endParaRPr lang="ko-KR" altLang="en-US"/>
        </a:p>
      </dgm:t>
    </dgm:pt>
    <dgm:pt modelId="{140966AE-47F7-4D99-8C91-9DF35FCBBA66}">
      <dgm:prSet phldrT="[텍스트]"/>
      <dgm:spPr/>
      <dgm:t>
        <a:bodyPr/>
        <a:lstStyle/>
        <a:p>
          <a:pPr latinLnBrk="1"/>
          <a:r>
            <a:rPr lang="ko-KR" altLang="en-US" dirty="0" smtClean="0"/>
            <a:t>마이 헬스</a:t>
          </a:r>
          <a:endParaRPr lang="en-US" altLang="ko-KR" dirty="0" smtClean="0"/>
        </a:p>
        <a:p>
          <a:pPr latinLnBrk="1"/>
          <a:r>
            <a:rPr lang="ko-KR" altLang="en-US" dirty="0" smtClean="0"/>
            <a:t>다이어리</a:t>
          </a:r>
          <a:endParaRPr lang="ko-KR" altLang="en-US" dirty="0"/>
        </a:p>
      </dgm:t>
    </dgm:pt>
    <dgm:pt modelId="{67B0224C-5FB8-4724-954C-90EDF0292A5C}" type="parTrans" cxnId="{5EAB1978-6D0B-44FE-A826-B85B178CF5EB}">
      <dgm:prSet/>
      <dgm:spPr/>
      <dgm:t>
        <a:bodyPr/>
        <a:lstStyle/>
        <a:p>
          <a:pPr latinLnBrk="1"/>
          <a:endParaRPr lang="ko-KR" altLang="en-US"/>
        </a:p>
      </dgm:t>
    </dgm:pt>
    <dgm:pt modelId="{3FB37F4E-2F2C-4BFF-A7C6-643A22AC005E}" type="sibTrans" cxnId="{5EAB1978-6D0B-44FE-A826-B85B178CF5EB}">
      <dgm:prSet/>
      <dgm:spPr/>
      <dgm:t>
        <a:bodyPr/>
        <a:lstStyle/>
        <a:p>
          <a:pPr latinLnBrk="1"/>
          <a:endParaRPr lang="ko-KR" altLang="en-US"/>
        </a:p>
      </dgm:t>
    </dgm:pt>
    <dgm:pt modelId="{99DC9713-D351-4511-824C-12A00027EA84}">
      <dgm:prSet/>
      <dgm:spPr/>
      <dgm:t>
        <a:bodyPr/>
        <a:lstStyle/>
        <a:p>
          <a:pPr latinLnBrk="1"/>
          <a:r>
            <a:rPr lang="ko-KR" altLang="en-US" dirty="0" smtClean="0"/>
            <a:t>운동 수행</a:t>
          </a:r>
          <a:endParaRPr lang="en-US" altLang="ko-KR" dirty="0" smtClean="0"/>
        </a:p>
      </dgm:t>
    </dgm:pt>
    <dgm:pt modelId="{D011F0B8-BE89-434C-A02E-9C2C08E6F69C}" type="parTrans" cxnId="{A8F3A490-3878-4DC5-9B40-A484655A116B}">
      <dgm:prSet/>
      <dgm:spPr/>
      <dgm:t>
        <a:bodyPr/>
        <a:lstStyle/>
        <a:p>
          <a:pPr latinLnBrk="1"/>
          <a:endParaRPr lang="ko-KR" altLang="en-US"/>
        </a:p>
      </dgm:t>
    </dgm:pt>
    <dgm:pt modelId="{66278E9A-51DA-4FDC-A882-9ED9A266DFEE}" type="sibTrans" cxnId="{A8F3A490-3878-4DC5-9B40-A484655A116B}">
      <dgm:prSet/>
      <dgm:spPr/>
      <dgm:t>
        <a:bodyPr/>
        <a:lstStyle/>
        <a:p>
          <a:pPr latinLnBrk="1"/>
          <a:endParaRPr lang="ko-KR" altLang="en-US"/>
        </a:p>
      </dgm:t>
    </dgm:pt>
    <dgm:pt modelId="{CC78C71B-35EE-4199-8F4C-72231269C633}">
      <dgm:prSet/>
      <dgm:spPr/>
      <dgm:t>
        <a:bodyPr/>
        <a:lstStyle/>
        <a:p>
          <a:pPr latinLnBrk="1"/>
          <a:r>
            <a:rPr lang="ko-KR" altLang="en-US" dirty="0" smtClean="0"/>
            <a:t>날짜 선택</a:t>
          </a:r>
          <a:endParaRPr lang="ko-KR" altLang="en-US" dirty="0"/>
        </a:p>
      </dgm:t>
    </dgm:pt>
    <dgm:pt modelId="{96D98675-2835-4F93-B54B-F02AD3FE81B2}" type="parTrans" cxnId="{039F470A-9E83-4DBA-8186-F683A7C94361}">
      <dgm:prSet/>
      <dgm:spPr/>
      <dgm:t>
        <a:bodyPr/>
        <a:lstStyle/>
        <a:p>
          <a:pPr latinLnBrk="1"/>
          <a:endParaRPr lang="ko-KR" altLang="en-US"/>
        </a:p>
      </dgm:t>
    </dgm:pt>
    <dgm:pt modelId="{0002DE19-0FE3-41D3-8DB7-A7F308D9724B}" type="sibTrans" cxnId="{039F470A-9E83-4DBA-8186-F683A7C94361}">
      <dgm:prSet/>
      <dgm:spPr/>
      <dgm:t>
        <a:bodyPr/>
        <a:lstStyle/>
        <a:p>
          <a:pPr latinLnBrk="1"/>
          <a:endParaRPr lang="ko-KR" altLang="en-US"/>
        </a:p>
      </dgm:t>
    </dgm:pt>
    <dgm:pt modelId="{8A99BBD4-40B9-4C47-A796-1531E93BC92E}">
      <dgm:prSet/>
      <dgm:spPr/>
      <dgm:t>
        <a:bodyPr/>
        <a:lstStyle/>
        <a:p>
          <a:pPr latinLnBrk="1"/>
          <a:r>
            <a:rPr lang="ko-KR" altLang="en-US" dirty="0" smtClean="0"/>
            <a:t>운동 선택</a:t>
          </a:r>
          <a:endParaRPr lang="ko-KR" altLang="en-US" dirty="0"/>
        </a:p>
      </dgm:t>
    </dgm:pt>
    <dgm:pt modelId="{F7B3E32D-608A-4563-987D-DB1307F443B3}" type="parTrans" cxnId="{48D37610-2F77-4BE7-96AF-0518CD90F9E3}">
      <dgm:prSet/>
      <dgm:spPr/>
      <dgm:t>
        <a:bodyPr/>
        <a:lstStyle/>
        <a:p>
          <a:pPr latinLnBrk="1"/>
          <a:endParaRPr lang="ko-KR" altLang="en-US"/>
        </a:p>
      </dgm:t>
    </dgm:pt>
    <dgm:pt modelId="{EE52380B-5DFA-4EDD-B780-F7FE6A885D91}" type="sibTrans" cxnId="{48D37610-2F77-4BE7-96AF-0518CD90F9E3}">
      <dgm:prSet/>
      <dgm:spPr/>
      <dgm:t>
        <a:bodyPr/>
        <a:lstStyle/>
        <a:p>
          <a:pPr latinLnBrk="1"/>
          <a:endParaRPr lang="ko-KR" altLang="en-US"/>
        </a:p>
      </dgm:t>
    </dgm:pt>
    <dgm:pt modelId="{22E2AE26-D0D3-44DE-BAF5-BD3943CCCA7D}">
      <dgm:prSet/>
      <dgm:spPr/>
      <dgm:t>
        <a:bodyPr/>
        <a:lstStyle/>
        <a:p>
          <a:pPr latinLnBrk="1"/>
          <a:r>
            <a:rPr lang="ko-KR" altLang="en-US" dirty="0" smtClean="0"/>
            <a:t>요약</a:t>
          </a:r>
          <a:endParaRPr lang="ko-KR" altLang="en-US" dirty="0"/>
        </a:p>
      </dgm:t>
    </dgm:pt>
    <dgm:pt modelId="{48052274-4BFB-4563-BDC2-13F55B4E0E33}" type="parTrans" cxnId="{73505991-A3C3-47E4-BDC6-D1A82EEE4E5D}">
      <dgm:prSet/>
      <dgm:spPr/>
      <dgm:t>
        <a:bodyPr/>
        <a:lstStyle/>
        <a:p>
          <a:pPr latinLnBrk="1"/>
          <a:endParaRPr lang="ko-KR" altLang="en-US"/>
        </a:p>
      </dgm:t>
    </dgm:pt>
    <dgm:pt modelId="{B70A3768-D2D3-4CD6-833B-A3A5B04411CF}" type="sibTrans" cxnId="{73505991-A3C3-47E4-BDC6-D1A82EEE4E5D}">
      <dgm:prSet/>
      <dgm:spPr/>
      <dgm:t>
        <a:bodyPr/>
        <a:lstStyle/>
        <a:p>
          <a:pPr latinLnBrk="1"/>
          <a:endParaRPr lang="ko-KR" altLang="en-US"/>
        </a:p>
      </dgm:t>
    </dgm:pt>
    <dgm:pt modelId="{AD06E777-6D20-4B8B-8085-E583B8C83599}">
      <dgm:prSet/>
      <dgm:spPr/>
      <dgm:t>
        <a:bodyPr/>
        <a:lstStyle/>
        <a:p>
          <a:pPr latinLnBrk="1"/>
          <a:r>
            <a:rPr lang="ko-KR" altLang="en-US" dirty="0" smtClean="0"/>
            <a:t>프로필 요약</a:t>
          </a:r>
          <a:endParaRPr lang="ko-KR" altLang="en-US" dirty="0"/>
        </a:p>
      </dgm:t>
    </dgm:pt>
    <dgm:pt modelId="{0938ABD8-55B1-44B3-9585-57D2DCFAA8CA}" type="parTrans" cxnId="{744B9F87-B824-4722-BB53-B25F24E960B1}">
      <dgm:prSet/>
      <dgm:spPr/>
      <dgm:t>
        <a:bodyPr/>
        <a:lstStyle/>
        <a:p>
          <a:pPr latinLnBrk="1"/>
          <a:endParaRPr lang="ko-KR" altLang="en-US"/>
        </a:p>
      </dgm:t>
    </dgm:pt>
    <dgm:pt modelId="{F0481C04-790F-4F3D-A8EF-F57BB143826F}" type="sibTrans" cxnId="{744B9F87-B824-4722-BB53-B25F24E960B1}">
      <dgm:prSet/>
      <dgm:spPr/>
      <dgm:t>
        <a:bodyPr/>
        <a:lstStyle/>
        <a:p>
          <a:pPr latinLnBrk="1"/>
          <a:endParaRPr lang="ko-KR" altLang="en-US"/>
        </a:p>
      </dgm:t>
    </dgm:pt>
    <dgm:pt modelId="{DC0018D4-7481-410E-8F1E-435AB276D1D9}">
      <dgm:prSet/>
      <dgm:spPr/>
      <dgm:t>
        <a:bodyPr/>
        <a:lstStyle/>
        <a:p>
          <a:pPr latinLnBrk="1"/>
          <a:r>
            <a:rPr lang="ko-KR" altLang="en-US" dirty="0" smtClean="0"/>
            <a:t>몸무게 그래프</a:t>
          </a:r>
          <a:endParaRPr lang="ko-KR" altLang="en-US" dirty="0"/>
        </a:p>
      </dgm:t>
    </dgm:pt>
    <dgm:pt modelId="{02BB5AA2-126B-4817-BC3B-7D4496BA5190}" type="parTrans" cxnId="{C543D827-BE2C-4CB4-9240-AAD4CFC7C42D}">
      <dgm:prSet/>
      <dgm:spPr/>
      <dgm:t>
        <a:bodyPr/>
        <a:lstStyle/>
        <a:p>
          <a:pPr latinLnBrk="1"/>
          <a:endParaRPr lang="ko-KR" altLang="en-US"/>
        </a:p>
      </dgm:t>
    </dgm:pt>
    <dgm:pt modelId="{92C5DCB7-E482-4229-AF0C-167396261CFF}" type="sibTrans" cxnId="{C543D827-BE2C-4CB4-9240-AAD4CFC7C42D}">
      <dgm:prSet/>
      <dgm:spPr/>
      <dgm:t>
        <a:bodyPr/>
        <a:lstStyle/>
        <a:p>
          <a:pPr latinLnBrk="1"/>
          <a:endParaRPr lang="ko-KR" altLang="en-US"/>
        </a:p>
      </dgm:t>
    </dgm:pt>
    <dgm:pt modelId="{6926305E-726F-4490-9367-A6065A604AC6}">
      <dgm:prSet/>
      <dgm:spPr/>
      <dgm:t>
        <a:bodyPr/>
        <a:lstStyle/>
        <a:p>
          <a:pPr latinLnBrk="1"/>
          <a:r>
            <a:rPr lang="ko-KR" altLang="en-US" dirty="0" smtClean="0"/>
            <a:t>운동 기록</a:t>
          </a:r>
          <a:endParaRPr lang="ko-KR" altLang="en-US" dirty="0"/>
        </a:p>
      </dgm:t>
    </dgm:pt>
    <dgm:pt modelId="{1C8022EA-E73F-4B82-A65B-74A368C22E61}" type="parTrans" cxnId="{F8661EB9-49B7-45CA-BFCD-744D7958F9C4}">
      <dgm:prSet/>
      <dgm:spPr/>
      <dgm:t>
        <a:bodyPr/>
        <a:lstStyle/>
        <a:p>
          <a:pPr latinLnBrk="1"/>
          <a:endParaRPr lang="ko-KR" altLang="en-US"/>
        </a:p>
      </dgm:t>
    </dgm:pt>
    <dgm:pt modelId="{69C3A458-93C2-4E1D-91C4-187D19ADE7F7}" type="sibTrans" cxnId="{F8661EB9-49B7-45CA-BFCD-744D7958F9C4}">
      <dgm:prSet/>
      <dgm:spPr/>
      <dgm:t>
        <a:bodyPr/>
        <a:lstStyle/>
        <a:p>
          <a:pPr latinLnBrk="1"/>
          <a:endParaRPr lang="ko-KR" altLang="en-US"/>
        </a:p>
      </dgm:t>
    </dgm:pt>
    <dgm:pt modelId="{4F245E22-7003-464A-9CC6-C113201325B4}">
      <dgm:prSet/>
      <dgm:spPr/>
      <dgm:t>
        <a:bodyPr/>
        <a:lstStyle/>
        <a:p>
          <a:pPr latinLnBrk="1"/>
          <a:r>
            <a:rPr lang="ko-KR" altLang="en-US" dirty="0" smtClean="0"/>
            <a:t>도전과제</a:t>
          </a:r>
          <a:endParaRPr lang="ko-KR" altLang="en-US" dirty="0"/>
        </a:p>
      </dgm:t>
    </dgm:pt>
    <dgm:pt modelId="{E003F52F-DB0A-4180-9F7F-CA33163880F7}" type="parTrans" cxnId="{E9A47ADF-20E0-4F89-A4B0-673A08198B57}">
      <dgm:prSet/>
      <dgm:spPr/>
      <dgm:t>
        <a:bodyPr/>
        <a:lstStyle/>
        <a:p>
          <a:pPr latinLnBrk="1"/>
          <a:endParaRPr lang="ko-KR" altLang="en-US"/>
        </a:p>
      </dgm:t>
    </dgm:pt>
    <dgm:pt modelId="{A84A3A92-E4C5-4383-B29A-DE9244383856}" type="sibTrans" cxnId="{E9A47ADF-20E0-4F89-A4B0-673A08198B57}">
      <dgm:prSet/>
      <dgm:spPr/>
      <dgm:t>
        <a:bodyPr/>
        <a:lstStyle/>
        <a:p>
          <a:pPr latinLnBrk="1"/>
          <a:endParaRPr lang="ko-KR" altLang="en-US"/>
        </a:p>
      </dgm:t>
    </dgm:pt>
    <dgm:pt modelId="{B3913933-8261-45E7-8644-5A0F0F89722E}">
      <dgm:prSet/>
      <dgm:spPr/>
      <dgm:t>
        <a:bodyPr/>
        <a:lstStyle/>
        <a:p>
          <a:pPr latinLnBrk="1"/>
          <a:r>
            <a:rPr lang="ko-KR" altLang="en-US" dirty="0" smtClean="0"/>
            <a:t>랭킹</a:t>
          </a:r>
          <a:endParaRPr lang="ko-KR" altLang="en-US" dirty="0"/>
        </a:p>
      </dgm:t>
    </dgm:pt>
    <dgm:pt modelId="{5E74A333-06F0-42D2-BB6F-DE4310164378}" type="parTrans" cxnId="{18474EAE-90F8-4C58-911C-5CC5A53FACDD}">
      <dgm:prSet/>
      <dgm:spPr/>
      <dgm:t>
        <a:bodyPr/>
        <a:lstStyle/>
        <a:p>
          <a:pPr latinLnBrk="1"/>
          <a:endParaRPr lang="ko-KR" altLang="en-US"/>
        </a:p>
      </dgm:t>
    </dgm:pt>
    <dgm:pt modelId="{65B66B47-03FB-41EA-A4FF-D754EACF8DE5}" type="sibTrans" cxnId="{18474EAE-90F8-4C58-911C-5CC5A53FACDD}">
      <dgm:prSet/>
      <dgm:spPr/>
      <dgm:t>
        <a:bodyPr/>
        <a:lstStyle/>
        <a:p>
          <a:pPr latinLnBrk="1"/>
          <a:endParaRPr lang="ko-KR" altLang="en-US"/>
        </a:p>
      </dgm:t>
    </dgm:pt>
    <dgm:pt modelId="{3E6B13BC-820D-457D-9A6D-040DBB122A68}">
      <dgm:prSet/>
      <dgm:spPr/>
      <dgm:t>
        <a:bodyPr/>
        <a:lstStyle/>
        <a:p>
          <a:pPr latinLnBrk="1"/>
          <a:r>
            <a:rPr lang="ko-KR" altLang="en-US" dirty="0" smtClean="0"/>
            <a:t>회원정보설정</a:t>
          </a:r>
          <a:endParaRPr lang="ko-KR" altLang="en-US" dirty="0"/>
        </a:p>
      </dgm:t>
    </dgm:pt>
    <dgm:pt modelId="{610227A8-E117-49AD-8775-FFCE6E13448F}" type="parTrans" cxnId="{62456DBC-174A-49AB-AE40-BDA86F76DE75}">
      <dgm:prSet/>
      <dgm:spPr/>
      <dgm:t>
        <a:bodyPr/>
        <a:lstStyle/>
        <a:p>
          <a:pPr latinLnBrk="1"/>
          <a:endParaRPr lang="ko-KR" altLang="en-US"/>
        </a:p>
      </dgm:t>
    </dgm:pt>
    <dgm:pt modelId="{545B5C1F-4B09-4BD8-B153-6E721D855402}" type="sibTrans" cxnId="{62456DBC-174A-49AB-AE40-BDA86F76DE75}">
      <dgm:prSet/>
      <dgm:spPr/>
      <dgm:t>
        <a:bodyPr/>
        <a:lstStyle/>
        <a:p>
          <a:pPr latinLnBrk="1"/>
          <a:endParaRPr lang="ko-KR" altLang="en-US"/>
        </a:p>
      </dgm:t>
    </dgm:pt>
    <dgm:pt modelId="{0A740C3E-268A-4EEA-8075-6FD2E016280E}" type="pres">
      <dgm:prSet presAssocID="{6EC75D3C-4D88-4A99-B21C-D9F148D1732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1B6042-04A7-428D-8EFA-5CD16009E10A}" type="pres">
      <dgm:prSet presAssocID="{E1995927-A7B4-4DA5-A4CB-9E9DC2F9D4BC}" presName="hierRoot1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949D1C-B408-43D9-AD76-EBCC0AC9636E}" type="pres">
      <dgm:prSet presAssocID="{E1995927-A7B4-4DA5-A4CB-9E9DC2F9D4BC}" presName="rootComposite1" presStyleCnt="0"/>
      <dgm:spPr/>
      <dgm:t>
        <a:bodyPr/>
        <a:lstStyle/>
        <a:p>
          <a:pPr latinLnBrk="1"/>
          <a:endParaRPr lang="ko-KR" altLang="en-US"/>
        </a:p>
      </dgm:t>
    </dgm:pt>
    <dgm:pt modelId="{19F54215-F86E-425B-97C3-0C3BAF4B460F}" type="pres">
      <dgm:prSet presAssocID="{E1995927-A7B4-4DA5-A4CB-9E9DC2F9D4B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774AE1-09EC-444B-817F-F8B1046E8683}" type="pres">
      <dgm:prSet presAssocID="{E1995927-A7B4-4DA5-A4CB-9E9DC2F9D4BC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53F2CE87-A844-4B91-BD73-44D77CB89C40}" type="pres">
      <dgm:prSet presAssocID="{E1995927-A7B4-4DA5-A4CB-9E9DC2F9D4BC}" presName="hierChild2" presStyleCnt="0"/>
      <dgm:spPr/>
      <dgm:t>
        <a:bodyPr/>
        <a:lstStyle/>
        <a:p>
          <a:pPr latinLnBrk="1"/>
          <a:endParaRPr lang="ko-KR" altLang="en-US"/>
        </a:p>
      </dgm:t>
    </dgm:pt>
    <dgm:pt modelId="{891D2D03-96E4-4155-B77C-6AA19DCE0958}" type="pres">
      <dgm:prSet presAssocID="{AB939069-B562-436F-9249-1A02F1A243E9}" presName="Name37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42380C0-2172-4C73-9645-49C1476FF770}" type="pres">
      <dgm:prSet presAssocID="{46D7AA82-CB9F-4892-B61A-A4C0064688A9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4429A6-689E-4558-93F8-902102439FFE}" type="pres">
      <dgm:prSet presAssocID="{46D7AA82-CB9F-4892-B61A-A4C0064688A9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85041EBC-DEEF-4F6E-80C9-AA7B63401966}" type="pres">
      <dgm:prSet presAssocID="{46D7AA82-CB9F-4892-B61A-A4C0064688A9}" presName="rootText" presStyleLbl="node2" presStyleIdx="0" presStyleCnt="3" custLinFactNeighborX="-66306" custLinFactNeighborY="-167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172D23-4035-483B-8408-F5F454CD476F}" type="pres">
      <dgm:prSet presAssocID="{46D7AA82-CB9F-4892-B61A-A4C0064688A9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7FB9B751-2D34-4A09-8B22-E4993C19B3ED}" type="pres">
      <dgm:prSet presAssocID="{46D7AA82-CB9F-4892-B61A-A4C0064688A9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9C84FE70-A56D-4DF7-8177-DA7B49CFCF5F}" type="pres">
      <dgm:prSet presAssocID="{D011F0B8-BE89-434C-A02E-9C2C08E6F69C}" presName="Name37" presStyleLbl="parChTrans1D3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7C732D2A-347D-4EF7-AD3A-5793EBBC6430}" type="pres">
      <dgm:prSet presAssocID="{99DC9713-D351-4511-824C-12A00027EA84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1E5BFA0-4C74-49CF-BEBC-78FF22390D2E}" type="pres">
      <dgm:prSet presAssocID="{99DC9713-D351-4511-824C-12A00027EA84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F20BA88D-9156-4A0D-8DBC-FA2A5A3FEF73}" type="pres">
      <dgm:prSet presAssocID="{99DC9713-D351-4511-824C-12A00027EA84}" presName="rootText" presStyleLbl="node3" presStyleIdx="0" presStyleCnt="10" custLinFactNeighborX="-66306" custLinFactNeighborY="-167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E5C9F2-2E96-4E17-8981-DEBE2E8D13B6}" type="pres">
      <dgm:prSet presAssocID="{99DC9713-D351-4511-824C-12A00027EA84}" presName="rootConnector" presStyleLbl="node3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5127E072-3721-4929-8D53-C2E5C06B6419}" type="pres">
      <dgm:prSet presAssocID="{99DC9713-D351-4511-824C-12A00027EA84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1B1E5E8D-8A8E-46E3-ADD3-547B36F7FD85}" type="pres">
      <dgm:prSet presAssocID="{99DC9713-D351-4511-824C-12A00027EA84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29752016-887B-4890-AC34-6A91B3F2F8D7}" type="pres">
      <dgm:prSet presAssocID="{46D7AA82-CB9F-4892-B61A-A4C0064688A9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5C963964-BFBB-479A-84CC-F1A4B09E2182}" type="pres">
      <dgm:prSet presAssocID="{CB6F47AB-9EDE-4092-9812-B0316AE3BEEB}" presName="Name37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4FFB152C-FA90-4BA8-9B20-1F85A249AEDC}" type="pres">
      <dgm:prSet presAssocID="{83B25D96-DF52-48C0-9E1A-DFE2E71DCDAD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146977-52CC-450D-B332-58886374B170}" type="pres">
      <dgm:prSet presAssocID="{83B25D96-DF52-48C0-9E1A-DFE2E71DCDAD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B2A2B126-5ABF-4596-90AD-FB29525106B1}" type="pres">
      <dgm:prSet presAssocID="{83B25D96-DF52-48C0-9E1A-DFE2E71DCDAD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A8A66A-7B04-4979-93C6-8E6A801D3328}" type="pres">
      <dgm:prSet presAssocID="{83B25D96-DF52-48C0-9E1A-DFE2E71DCDAD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5232AF4-CE02-42C0-B9FE-1BDE397CFFD7}" type="pres">
      <dgm:prSet presAssocID="{83B25D96-DF52-48C0-9E1A-DFE2E71DCDAD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6FA8F6B2-1894-4DD6-975B-FB26C582F31B}" type="pres">
      <dgm:prSet presAssocID="{96D98675-2835-4F93-B54B-F02AD3FE81B2}" presName="Name37" presStyleLbl="parChTrans1D3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7D928EFE-8D63-4D0D-B27C-BBC0B21FD624}" type="pres">
      <dgm:prSet presAssocID="{CC78C71B-35EE-4199-8F4C-72231269C633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21EC961-587C-446F-AB6E-B4C86EF3FC3C}" type="pres">
      <dgm:prSet presAssocID="{CC78C71B-35EE-4199-8F4C-72231269C633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FC6669BC-16D6-4831-85EE-347672D2C23F}" type="pres">
      <dgm:prSet presAssocID="{CC78C71B-35EE-4199-8F4C-72231269C633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A0CD0D-2613-4768-8C9C-AC7D882498DB}" type="pres">
      <dgm:prSet presAssocID="{CC78C71B-35EE-4199-8F4C-72231269C633}" presName="rootConnector" presStyleLbl="node3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01519BDA-B684-49C9-B059-FC0CDBCA0C41}" type="pres">
      <dgm:prSet presAssocID="{CC78C71B-35EE-4199-8F4C-72231269C633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E29C14DF-7F80-4869-80A9-A84847F99469}" type="pres">
      <dgm:prSet presAssocID="{CC78C71B-35EE-4199-8F4C-72231269C633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F73DC302-D4DA-4CFF-9270-6D7DB8A7C05A}" type="pres">
      <dgm:prSet presAssocID="{F7B3E32D-608A-4563-987D-DB1307F443B3}" presName="Name37" presStyleLbl="parChTrans1D3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E099F64C-009A-47A3-A7EC-8FD990B2E7FF}" type="pres">
      <dgm:prSet presAssocID="{8A99BBD4-40B9-4C47-A796-1531E93BC92E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1472A22-8656-4DE2-8809-79CA1EB93C8D}" type="pres">
      <dgm:prSet presAssocID="{8A99BBD4-40B9-4C47-A796-1531E93BC92E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A4C6DE88-1056-4FD6-80BF-E5F8410A4679}" type="pres">
      <dgm:prSet presAssocID="{8A99BBD4-40B9-4C47-A796-1531E93BC92E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93310C-A862-4777-97B0-5ED2B717BAAE}" type="pres">
      <dgm:prSet presAssocID="{8A99BBD4-40B9-4C47-A796-1531E93BC92E}" presName="rootConnector" presStyleLbl="node3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3A2D56A0-B615-49F5-B042-47D5390506D3}" type="pres">
      <dgm:prSet presAssocID="{8A99BBD4-40B9-4C47-A796-1531E93BC92E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2B9F642C-43FD-4D49-B73E-10BB767EB56D}" type="pres">
      <dgm:prSet presAssocID="{8A99BBD4-40B9-4C47-A796-1531E93BC92E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9AA1C953-B766-4F32-9C1C-EE24F7F581E6}" type="pres">
      <dgm:prSet presAssocID="{48052274-4BFB-4563-BDC2-13F55B4E0E33}" presName="Name37" presStyleLbl="parChTrans1D3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47A0E629-36F9-4187-9688-C56D7FE041E7}" type="pres">
      <dgm:prSet presAssocID="{22E2AE26-D0D3-44DE-BAF5-BD3943CCCA7D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EB4DF38-B3EC-4A41-B3C1-B2165F28CA3E}" type="pres">
      <dgm:prSet presAssocID="{22E2AE26-D0D3-44DE-BAF5-BD3943CCCA7D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50E24B8C-99FE-4C5F-B24D-465611B0F8F8}" type="pres">
      <dgm:prSet presAssocID="{22E2AE26-D0D3-44DE-BAF5-BD3943CCCA7D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E3A9D4-F883-45A0-BC68-A88C36F99766}" type="pres">
      <dgm:prSet presAssocID="{22E2AE26-D0D3-44DE-BAF5-BD3943CCCA7D}" presName="rootConnector" presStyleLbl="node3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A9BD3277-E765-42B7-8112-D16FFF96BB84}" type="pres">
      <dgm:prSet presAssocID="{22E2AE26-D0D3-44DE-BAF5-BD3943CCCA7D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62186C5C-8435-4C40-B436-F677370E56CC}" type="pres">
      <dgm:prSet presAssocID="{22E2AE26-D0D3-44DE-BAF5-BD3943CCCA7D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0D134E6A-9C67-48D6-8C3F-AD569217CA99}" type="pres">
      <dgm:prSet presAssocID="{83B25D96-DF52-48C0-9E1A-DFE2E71DCDAD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28E14806-2DE3-4BFD-A69E-DF897F2F58A0}" type="pres">
      <dgm:prSet presAssocID="{67B0224C-5FB8-4724-954C-90EDF0292A5C}" presName="Name37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F521A928-B2FB-409B-AA70-019B74AAAA3A}" type="pres">
      <dgm:prSet presAssocID="{140966AE-47F7-4D99-8C91-9DF35FCBBA66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B9F71A-99D3-4F8B-B5B4-9535259AAA15}" type="pres">
      <dgm:prSet presAssocID="{140966AE-47F7-4D99-8C91-9DF35FCBBA66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DA24B5E1-673F-4F3E-BA92-DDFD810E14D5}" type="pres">
      <dgm:prSet presAssocID="{140966AE-47F7-4D99-8C91-9DF35FCBBA66}" presName="rootText" presStyleLbl="node2" presStyleIdx="2" presStyleCnt="3" custLinFactNeighborX="4952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6B6011-38DE-4E2A-95F3-7BB6755BDC29}" type="pres">
      <dgm:prSet presAssocID="{140966AE-47F7-4D99-8C91-9DF35FCBBA66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AAA102B6-1EBB-436E-8556-FC8A7F681D52}" type="pres">
      <dgm:prSet presAssocID="{140966AE-47F7-4D99-8C91-9DF35FCBBA66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DAB15942-0DE9-4C59-8D33-DD4246C8B161}" type="pres">
      <dgm:prSet presAssocID="{0938ABD8-55B1-44B3-9585-57D2DCFAA8CA}" presName="Name37" presStyleLbl="parChTrans1D3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0D4B5201-9E89-4557-930C-12825AD31D7D}" type="pres">
      <dgm:prSet presAssocID="{AD06E777-6D20-4B8B-8085-E583B8C83599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980BC56-3158-441D-A4DA-A6DE32C74E22}" type="pres">
      <dgm:prSet presAssocID="{AD06E777-6D20-4B8B-8085-E583B8C83599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48C13D59-98E8-44FD-B802-31F4CF1AC0B5}" type="pres">
      <dgm:prSet presAssocID="{AD06E777-6D20-4B8B-8085-E583B8C83599}" presName="rootText" presStyleLbl="node3" presStyleIdx="4" presStyleCnt="10" custLinFactNeighborX="68823" custLinFactNeighborY="503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05DC59-F6B5-406D-8208-0ACD60AC5AF9}" type="pres">
      <dgm:prSet presAssocID="{AD06E777-6D20-4B8B-8085-E583B8C83599}" presName="rootConnector" presStyleLbl="node3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50915CA2-AA1F-4697-B407-831C7A8744B1}" type="pres">
      <dgm:prSet presAssocID="{AD06E777-6D20-4B8B-8085-E583B8C83599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E4B3CF09-0342-4909-BF77-F5EA3556454B}" type="pres">
      <dgm:prSet presAssocID="{AD06E777-6D20-4B8B-8085-E583B8C83599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66CD160F-60E5-49EE-8684-07556A074F1A}" type="pres">
      <dgm:prSet presAssocID="{02BB5AA2-126B-4817-BC3B-7D4496BA5190}" presName="Name37" presStyleLbl="parChTrans1D3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DDA07A96-837A-460C-9ED9-0224C5F11660}" type="pres">
      <dgm:prSet presAssocID="{DC0018D4-7481-410E-8F1E-435AB276D1D9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A95FC5-E66C-436F-8E27-763484EA4DE4}" type="pres">
      <dgm:prSet presAssocID="{DC0018D4-7481-410E-8F1E-435AB276D1D9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4BFB5D41-B468-4D8C-9F94-DF9CC2D1DD4D}" type="pres">
      <dgm:prSet presAssocID="{DC0018D4-7481-410E-8F1E-435AB276D1D9}" presName="rootText" presStyleLbl="node3" presStyleIdx="5" presStyleCnt="10" custLinFactNeighborX="68823" custLinFactNeighborY="503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9F8E2C-E671-476D-8E69-204A40AE83CF}" type="pres">
      <dgm:prSet presAssocID="{DC0018D4-7481-410E-8F1E-435AB276D1D9}" presName="rootConnector" presStyleLbl="node3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D918BCB3-A5A8-4E2F-9E7C-6E1BDFFBB707}" type="pres">
      <dgm:prSet presAssocID="{DC0018D4-7481-410E-8F1E-435AB276D1D9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9C659850-9480-4144-B278-7B1BD8ABB8DA}" type="pres">
      <dgm:prSet presAssocID="{DC0018D4-7481-410E-8F1E-435AB276D1D9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060F696E-81BA-4E44-A733-2293154B98C6}" type="pres">
      <dgm:prSet presAssocID="{1C8022EA-E73F-4B82-A65B-74A368C22E61}" presName="Name37" presStyleLbl="parChTrans1D3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22F8ED97-C4B1-4CD2-AFA9-3CB52104BC5E}" type="pres">
      <dgm:prSet presAssocID="{6926305E-726F-4490-9367-A6065A604AC6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B8A74D-354C-4DFD-BC96-00D4A00F0E31}" type="pres">
      <dgm:prSet presAssocID="{6926305E-726F-4490-9367-A6065A604AC6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68771CF3-551A-44F8-A9E8-C8F81341BDB4}" type="pres">
      <dgm:prSet presAssocID="{6926305E-726F-4490-9367-A6065A604AC6}" presName="rootText" presStyleLbl="node3" presStyleIdx="6" presStyleCnt="10" custLinFactNeighborX="68823" custLinFactNeighborY="503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4260D71-52A5-4936-AC9E-DD1B199B53FF}" type="pres">
      <dgm:prSet presAssocID="{6926305E-726F-4490-9367-A6065A604AC6}" presName="rootConnector" presStyleLbl="node3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0C5BF764-1007-45BA-AFA5-DB8EE5C28918}" type="pres">
      <dgm:prSet presAssocID="{6926305E-726F-4490-9367-A6065A604AC6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88D43668-AD79-44C5-9B9E-70D7CBCC48F2}" type="pres">
      <dgm:prSet presAssocID="{6926305E-726F-4490-9367-A6065A604AC6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E4F7FE64-D059-4F45-B64C-67275CCC48A6}" type="pres">
      <dgm:prSet presAssocID="{E003F52F-DB0A-4180-9F7F-CA33163880F7}" presName="Name37" presStyleLbl="parChTrans1D3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276E93FD-E06E-4034-B791-014659CE9F96}" type="pres">
      <dgm:prSet presAssocID="{4F245E22-7003-464A-9CC6-C113201325B4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C0FF5E-BE22-4CBD-9C96-C0C9859C32E3}" type="pres">
      <dgm:prSet presAssocID="{4F245E22-7003-464A-9CC6-C113201325B4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7015256A-3725-41E1-9076-82C0D5145E1A}" type="pres">
      <dgm:prSet presAssocID="{4F245E22-7003-464A-9CC6-C113201325B4}" presName="rootText" presStyleLbl="node3" presStyleIdx="7" presStyleCnt="10" custLinFactNeighborX="68823" custLinFactNeighborY="503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1BD22B-AB67-4710-A8B0-377C5863892B}" type="pres">
      <dgm:prSet presAssocID="{4F245E22-7003-464A-9CC6-C113201325B4}" presName="rootConnector" presStyleLbl="node3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F325EF61-4375-4EAB-A2CA-23DF0C95DBE5}" type="pres">
      <dgm:prSet presAssocID="{4F245E22-7003-464A-9CC6-C113201325B4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43C073E8-05E0-4F98-B4EB-FD57D689753C}" type="pres">
      <dgm:prSet presAssocID="{4F245E22-7003-464A-9CC6-C113201325B4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05357349-5477-47EA-A353-420782F6C83B}" type="pres">
      <dgm:prSet presAssocID="{5E74A333-06F0-42D2-BB6F-DE4310164378}" presName="Name37" presStyleLbl="parChTrans1D3" presStyleIdx="8" presStyleCnt="10"/>
      <dgm:spPr/>
      <dgm:t>
        <a:bodyPr/>
        <a:lstStyle/>
        <a:p>
          <a:pPr latinLnBrk="1"/>
          <a:endParaRPr lang="ko-KR" altLang="en-US"/>
        </a:p>
      </dgm:t>
    </dgm:pt>
    <dgm:pt modelId="{F0C524DD-E421-4647-B976-BD6CD1225383}" type="pres">
      <dgm:prSet presAssocID="{B3913933-8261-45E7-8644-5A0F0F89722E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6566A5-6D77-4A42-A8C6-EAFB3C568ED9}" type="pres">
      <dgm:prSet presAssocID="{B3913933-8261-45E7-8644-5A0F0F89722E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DC81FE31-6562-4DC2-9CE9-2EBB3FC0420A}" type="pres">
      <dgm:prSet presAssocID="{B3913933-8261-45E7-8644-5A0F0F89722E}" presName="rootText" presStyleLbl="node3" presStyleIdx="8" presStyleCnt="10" custLinFactNeighborX="68823" custLinFactNeighborY="503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8B0FEA1-62DA-46D6-9F16-DF70C7887429}" type="pres">
      <dgm:prSet presAssocID="{B3913933-8261-45E7-8644-5A0F0F89722E}" presName="rootConnector" presStyleLbl="node3" presStyleIdx="8" presStyleCnt="10"/>
      <dgm:spPr/>
      <dgm:t>
        <a:bodyPr/>
        <a:lstStyle/>
        <a:p>
          <a:pPr latinLnBrk="1"/>
          <a:endParaRPr lang="ko-KR" altLang="en-US"/>
        </a:p>
      </dgm:t>
    </dgm:pt>
    <dgm:pt modelId="{5B44FCF7-0E1F-4DFE-ACF7-628E7783FEAF}" type="pres">
      <dgm:prSet presAssocID="{B3913933-8261-45E7-8644-5A0F0F89722E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512C1FA8-0AED-4FE8-AC64-B0C816459372}" type="pres">
      <dgm:prSet presAssocID="{B3913933-8261-45E7-8644-5A0F0F89722E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A7F94A43-0B76-491D-9EB3-48F80B848CC0}" type="pres">
      <dgm:prSet presAssocID="{610227A8-E117-49AD-8775-FFCE6E13448F}" presName="Name37" presStyleLbl="parChTrans1D3" presStyleIdx="9" presStyleCnt="10"/>
      <dgm:spPr/>
      <dgm:t>
        <a:bodyPr/>
        <a:lstStyle/>
        <a:p>
          <a:pPr latinLnBrk="1"/>
          <a:endParaRPr lang="ko-KR" altLang="en-US"/>
        </a:p>
      </dgm:t>
    </dgm:pt>
    <dgm:pt modelId="{5976CA75-F5B5-4145-8B21-16497E59CAB1}" type="pres">
      <dgm:prSet presAssocID="{3E6B13BC-820D-457D-9A6D-040DBB122A68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C75AB2-7886-4C7F-A661-D05053072190}" type="pres">
      <dgm:prSet presAssocID="{3E6B13BC-820D-457D-9A6D-040DBB122A68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7118E050-B195-452B-8B30-B09DF25B13AF}" type="pres">
      <dgm:prSet presAssocID="{3E6B13BC-820D-457D-9A6D-040DBB122A68}" presName="rootText" presStyleLbl="node3" presStyleIdx="9" presStyleCnt="10" custLinFactNeighborX="68823" custLinFactNeighborY="-828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199BD2-FD14-4679-89AD-18DE23D6FB68}" type="pres">
      <dgm:prSet presAssocID="{3E6B13BC-820D-457D-9A6D-040DBB122A68}" presName="rootConnector" presStyleLbl="node3" presStyleIdx="9" presStyleCnt="10"/>
      <dgm:spPr/>
      <dgm:t>
        <a:bodyPr/>
        <a:lstStyle/>
        <a:p>
          <a:pPr latinLnBrk="1"/>
          <a:endParaRPr lang="ko-KR" altLang="en-US"/>
        </a:p>
      </dgm:t>
    </dgm:pt>
    <dgm:pt modelId="{9968F547-16FA-4F16-B707-0158EA35529F}" type="pres">
      <dgm:prSet presAssocID="{3E6B13BC-820D-457D-9A6D-040DBB122A68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D2C4F878-C99B-41A4-88AA-736098B68A70}" type="pres">
      <dgm:prSet presAssocID="{3E6B13BC-820D-457D-9A6D-040DBB122A68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8D1C6252-9094-466D-888C-A5A2B280EC56}" type="pres">
      <dgm:prSet presAssocID="{140966AE-47F7-4D99-8C91-9DF35FCBBA66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337CF034-CB5C-4ECD-8ECE-E4F8EAC0BAAE}" type="pres">
      <dgm:prSet presAssocID="{E1995927-A7B4-4DA5-A4CB-9E9DC2F9D4BC}" presName="hierChild3" presStyleCnt="0"/>
      <dgm:spPr/>
      <dgm:t>
        <a:bodyPr/>
        <a:lstStyle/>
        <a:p>
          <a:pPr latinLnBrk="1"/>
          <a:endParaRPr lang="ko-KR" altLang="en-US"/>
        </a:p>
      </dgm:t>
    </dgm:pt>
  </dgm:ptLst>
  <dgm:cxnLst>
    <dgm:cxn modelId="{C190B742-2802-4759-8DF0-C990A7E5988E}" type="presOf" srcId="{46D7AA82-CB9F-4892-B61A-A4C0064688A9}" destId="{85041EBC-DEEF-4F6E-80C9-AA7B63401966}" srcOrd="0" destOrd="0" presId="urn:microsoft.com/office/officeart/2005/8/layout/orgChart1"/>
    <dgm:cxn modelId="{EE748826-2E09-4AF8-BCC9-EA535608BD07}" type="presOf" srcId="{140966AE-47F7-4D99-8C91-9DF35FCBBA66}" destId="{DA24B5E1-673F-4F3E-BA92-DDFD810E14D5}" srcOrd="0" destOrd="0" presId="urn:microsoft.com/office/officeart/2005/8/layout/orgChart1"/>
    <dgm:cxn modelId="{79D68883-F773-4AB8-B45C-A0E00C52A1BE}" type="presOf" srcId="{AB939069-B562-436F-9249-1A02F1A243E9}" destId="{891D2D03-96E4-4155-B77C-6AA19DCE0958}" srcOrd="0" destOrd="0" presId="urn:microsoft.com/office/officeart/2005/8/layout/orgChart1"/>
    <dgm:cxn modelId="{E5ED98A6-6864-4928-A6B7-2D2146682243}" type="presOf" srcId="{48052274-4BFB-4563-BDC2-13F55B4E0E33}" destId="{9AA1C953-B766-4F32-9C1C-EE24F7F581E6}" srcOrd="0" destOrd="0" presId="urn:microsoft.com/office/officeart/2005/8/layout/orgChart1"/>
    <dgm:cxn modelId="{4A07EB9E-F81C-4E0C-BBE3-BF870D27182C}" type="presOf" srcId="{6EC75D3C-4D88-4A99-B21C-D9F148D17323}" destId="{0A740C3E-268A-4EEA-8075-6FD2E016280E}" srcOrd="0" destOrd="0" presId="urn:microsoft.com/office/officeart/2005/8/layout/orgChart1"/>
    <dgm:cxn modelId="{57F57F5E-B5D1-4AE6-B4CC-7C1B176F8DE9}" type="presOf" srcId="{67B0224C-5FB8-4724-954C-90EDF0292A5C}" destId="{28E14806-2DE3-4BFD-A69E-DF897F2F58A0}" srcOrd="0" destOrd="0" presId="urn:microsoft.com/office/officeart/2005/8/layout/orgChart1"/>
    <dgm:cxn modelId="{F8661EB9-49B7-45CA-BFCD-744D7958F9C4}" srcId="{140966AE-47F7-4D99-8C91-9DF35FCBBA66}" destId="{6926305E-726F-4490-9367-A6065A604AC6}" srcOrd="2" destOrd="0" parTransId="{1C8022EA-E73F-4B82-A65B-74A368C22E61}" sibTransId="{69C3A458-93C2-4E1D-91C4-187D19ADE7F7}"/>
    <dgm:cxn modelId="{328FF8FF-DEE0-4D21-8512-0A88A68CD919}" type="presOf" srcId="{22E2AE26-D0D3-44DE-BAF5-BD3943CCCA7D}" destId="{DDE3A9D4-F883-45A0-BC68-A88C36F99766}" srcOrd="1" destOrd="0" presId="urn:microsoft.com/office/officeart/2005/8/layout/orgChart1"/>
    <dgm:cxn modelId="{C0EB5C6E-AC5B-485F-9952-03A5F0D10C9A}" srcId="{E1995927-A7B4-4DA5-A4CB-9E9DC2F9D4BC}" destId="{83B25D96-DF52-48C0-9E1A-DFE2E71DCDAD}" srcOrd="1" destOrd="0" parTransId="{CB6F47AB-9EDE-4092-9812-B0316AE3BEEB}" sibTransId="{E8A7352D-CFFD-450A-8E69-4F0775AF5193}"/>
    <dgm:cxn modelId="{48D37610-2F77-4BE7-96AF-0518CD90F9E3}" srcId="{83B25D96-DF52-48C0-9E1A-DFE2E71DCDAD}" destId="{8A99BBD4-40B9-4C47-A796-1531E93BC92E}" srcOrd="1" destOrd="0" parTransId="{F7B3E32D-608A-4563-987D-DB1307F443B3}" sibTransId="{EE52380B-5DFA-4EDD-B780-F7FE6A885D91}"/>
    <dgm:cxn modelId="{541B2DE6-856B-4C53-833B-B9739AECFE0A}" type="presOf" srcId="{D011F0B8-BE89-434C-A02E-9C2C08E6F69C}" destId="{9C84FE70-A56D-4DF7-8177-DA7B49CFCF5F}" srcOrd="0" destOrd="0" presId="urn:microsoft.com/office/officeart/2005/8/layout/orgChart1"/>
    <dgm:cxn modelId="{366E8B3E-7884-4368-A70B-227A85F49892}" type="presOf" srcId="{8A99BBD4-40B9-4C47-A796-1531E93BC92E}" destId="{A4C6DE88-1056-4FD6-80BF-E5F8410A4679}" srcOrd="0" destOrd="0" presId="urn:microsoft.com/office/officeart/2005/8/layout/orgChart1"/>
    <dgm:cxn modelId="{E9A47ADF-20E0-4F89-A4B0-673A08198B57}" srcId="{140966AE-47F7-4D99-8C91-9DF35FCBBA66}" destId="{4F245E22-7003-464A-9CC6-C113201325B4}" srcOrd="3" destOrd="0" parTransId="{E003F52F-DB0A-4180-9F7F-CA33163880F7}" sibTransId="{A84A3A92-E4C5-4383-B29A-DE9244383856}"/>
    <dgm:cxn modelId="{8F765817-5690-40FE-99E8-C0C6982AD20A}" type="presOf" srcId="{E003F52F-DB0A-4180-9F7F-CA33163880F7}" destId="{E4F7FE64-D059-4F45-B64C-67275CCC48A6}" srcOrd="0" destOrd="0" presId="urn:microsoft.com/office/officeart/2005/8/layout/orgChart1"/>
    <dgm:cxn modelId="{06C2320E-E99C-442C-AFAF-0372819212EB}" type="presOf" srcId="{E1995927-A7B4-4DA5-A4CB-9E9DC2F9D4BC}" destId="{19F54215-F86E-425B-97C3-0C3BAF4B460F}" srcOrd="0" destOrd="0" presId="urn:microsoft.com/office/officeart/2005/8/layout/orgChart1"/>
    <dgm:cxn modelId="{0CBCBB4A-74C5-4E86-8B3F-7E57B9A7FD2D}" type="presOf" srcId="{83B25D96-DF52-48C0-9E1A-DFE2E71DCDAD}" destId="{3CA8A66A-7B04-4979-93C6-8E6A801D3328}" srcOrd="1" destOrd="0" presId="urn:microsoft.com/office/officeart/2005/8/layout/orgChart1"/>
    <dgm:cxn modelId="{73505991-A3C3-47E4-BDC6-D1A82EEE4E5D}" srcId="{83B25D96-DF52-48C0-9E1A-DFE2E71DCDAD}" destId="{22E2AE26-D0D3-44DE-BAF5-BD3943CCCA7D}" srcOrd="2" destOrd="0" parTransId="{48052274-4BFB-4563-BDC2-13F55B4E0E33}" sibTransId="{B70A3768-D2D3-4CD6-833B-A3A5B04411CF}"/>
    <dgm:cxn modelId="{B58A2295-A16A-4078-9A3D-D641A57E0BDB}" type="presOf" srcId="{AD06E777-6D20-4B8B-8085-E583B8C83599}" destId="{2A05DC59-F6B5-406D-8208-0ACD60AC5AF9}" srcOrd="1" destOrd="0" presId="urn:microsoft.com/office/officeart/2005/8/layout/orgChart1"/>
    <dgm:cxn modelId="{11F0FB6F-02EE-43C6-BD06-3A8B8CD4E5A1}" type="presOf" srcId="{3E6B13BC-820D-457D-9A6D-040DBB122A68}" destId="{7118E050-B195-452B-8B30-B09DF25B13AF}" srcOrd="0" destOrd="0" presId="urn:microsoft.com/office/officeart/2005/8/layout/orgChart1"/>
    <dgm:cxn modelId="{092C160D-BFE7-4AAA-A85C-181CEF42A7F2}" type="presOf" srcId="{CB6F47AB-9EDE-4092-9812-B0316AE3BEEB}" destId="{5C963964-BFBB-479A-84CC-F1A4B09E2182}" srcOrd="0" destOrd="0" presId="urn:microsoft.com/office/officeart/2005/8/layout/orgChart1"/>
    <dgm:cxn modelId="{1F1B9D48-75F1-4BB4-9B4A-6499F3A7AD03}" srcId="{6EC75D3C-4D88-4A99-B21C-D9F148D17323}" destId="{E1995927-A7B4-4DA5-A4CB-9E9DC2F9D4BC}" srcOrd="0" destOrd="0" parTransId="{9E7C9B6B-D0AF-417E-96F5-8C922B905C84}" sibTransId="{22A0738F-C2D2-4B70-B0DE-2E11EDE9AEAE}"/>
    <dgm:cxn modelId="{2BE7634E-CC66-46FA-9FDC-49EDD694ECC9}" type="presOf" srcId="{99DC9713-D351-4511-824C-12A00027EA84}" destId="{6AE5C9F2-2E96-4E17-8981-DEBE2E8D13B6}" srcOrd="1" destOrd="0" presId="urn:microsoft.com/office/officeart/2005/8/layout/orgChart1"/>
    <dgm:cxn modelId="{5EAB1978-6D0B-44FE-A826-B85B178CF5EB}" srcId="{E1995927-A7B4-4DA5-A4CB-9E9DC2F9D4BC}" destId="{140966AE-47F7-4D99-8C91-9DF35FCBBA66}" srcOrd="2" destOrd="0" parTransId="{67B0224C-5FB8-4724-954C-90EDF0292A5C}" sibTransId="{3FB37F4E-2F2C-4BFF-A7C6-643A22AC005E}"/>
    <dgm:cxn modelId="{16EFD0F1-60FE-49AC-B704-531C91748B4A}" type="presOf" srcId="{8A99BBD4-40B9-4C47-A796-1531E93BC92E}" destId="{2693310C-A862-4777-97B0-5ED2B717BAAE}" srcOrd="1" destOrd="0" presId="urn:microsoft.com/office/officeart/2005/8/layout/orgChart1"/>
    <dgm:cxn modelId="{033AA0E7-492A-4B9F-9CF3-5A57DF085111}" type="presOf" srcId="{DC0018D4-7481-410E-8F1E-435AB276D1D9}" destId="{EE9F8E2C-E671-476D-8E69-204A40AE83CF}" srcOrd="1" destOrd="0" presId="urn:microsoft.com/office/officeart/2005/8/layout/orgChart1"/>
    <dgm:cxn modelId="{FE30492D-6B0D-4091-AA85-C26E99DDC80B}" type="presOf" srcId="{6926305E-726F-4490-9367-A6065A604AC6}" destId="{F4260D71-52A5-4936-AC9E-DD1B199B53FF}" srcOrd="1" destOrd="0" presId="urn:microsoft.com/office/officeart/2005/8/layout/orgChart1"/>
    <dgm:cxn modelId="{039F470A-9E83-4DBA-8186-F683A7C94361}" srcId="{83B25D96-DF52-48C0-9E1A-DFE2E71DCDAD}" destId="{CC78C71B-35EE-4199-8F4C-72231269C633}" srcOrd="0" destOrd="0" parTransId="{96D98675-2835-4F93-B54B-F02AD3FE81B2}" sibTransId="{0002DE19-0FE3-41D3-8DB7-A7F308D9724B}"/>
    <dgm:cxn modelId="{D5D1F2B9-AA56-4A76-B640-E8CB595AFEB4}" type="presOf" srcId="{0938ABD8-55B1-44B3-9585-57D2DCFAA8CA}" destId="{DAB15942-0DE9-4C59-8D33-DD4246C8B161}" srcOrd="0" destOrd="0" presId="urn:microsoft.com/office/officeart/2005/8/layout/orgChart1"/>
    <dgm:cxn modelId="{89D4A20B-C083-4172-A5B4-1569303A4DBD}" type="presOf" srcId="{4F245E22-7003-464A-9CC6-C113201325B4}" destId="{401BD22B-AB67-4710-A8B0-377C5863892B}" srcOrd="1" destOrd="0" presId="urn:microsoft.com/office/officeart/2005/8/layout/orgChart1"/>
    <dgm:cxn modelId="{4B3C93A7-B2ED-45D5-9E6A-F53CEB7D4D29}" type="presOf" srcId="{CC78C71B-35EE-4199-8F4C-72231269C633}" destId="{FC6669BC-16D6-4831-85EE-347672D2C23F}" srcOrd="0" destOrd="0" presId="urn:microsoft.com/office/officeart/2005/8/layout/orgChart1"/>
    <dgm:cxn modelId="{A8F3A490-3878-4DC5-9B40-A484655A116B}" srcId="{46D7AA82-CB9F-4892-B61A-A4C0064688A9}" destId="{99DC9713-D351-4511-824C-12A00027EA84}" srcOrd="0" destOrd="0" parTransId="{D011F0B8-BE89-434C-A02E-9C2C08E6F69C}" sibTransId="{66278E9A-51DA-4FDC-A882-9ED9A266DFEE}"/>
    <dgm:cxn modelId="{C543D827-BE2C-4CB4-9240-AAD4CFC7C42D}" srcId="{140966AE-47F7-4D99-8C91-9DF35FCBBA66}" destId="{DC0018D4-7481-410E-8F1E-435AB276D1D9}" srcOrd="1" destOrd="0" parTransId="{02BB5AA2-126B-4817-BC3B-7D4496BA5190}" sibTransId="{92C5DCB7-E482-4229-AF0C-167396261CFF}"/>
    <dgm:cxn modelId="{ADDF0E34-7B8C-4ADF-A90D-F744C0954AEA}" srcId="{E1995927-A7B4-4DA5-A4CB-9E9DC2F9D4BC}" destId="{46D7AA82-CB9F-4892-B61A-A4C0064688A9}" srcOrd="0" destOrd="0" parTransId="{AB939069-B562-436F-9249-1A02F1A243E9}" sibTransId="{26448AF4-F6BF-40B4-94D1-9F860C13A67F}"/>
    <dgm:cxn modelId="{F2070FFA-B011-4C8F-8236-4C717BBD3591}" type="presOf" srcId="{1C8022EA-E73F-4B82-A65B-74A368C22E61}" destId="{060F696E-81BA-4E44-A733-2293154B98C6}" srcOrd="0" destOrd="0" presId="urn:microsoft.com/office/officeart/2005/8/layout/orgChart1"/>
    <dgm:cxn modelId="{744B9F87-B824-4722-BB53-B25F24E960B1}" srcId="{140966AE-47F7-4D99-8C91-9DF35FCBBA66}" destId="{AD06E777-6D20-4B8B-8085-E583B8C83599}" srcOrd="0" destOrd="0" parTransId="{0938ABD8-55B1-44B3-9585-57D2DCFAA8CA}" sibTransId="{F0481C04-790F-4F3D-A8EF-F57BB143826F}"/>
    <dgm:cxn modelId="{0E0937F7-A0F0-4118-9CEE-BEB2EA889101}" type="presOf" srcId="{F7B3E32D-608A-4563-987D-DB1307F443B3}" destId="{F73DC302-D4DA-4CFF-9270-6D7DB8A7C05A}" srcOrd="0" destOrd="0" presId="urn:microsoft.com/office/officeart/2005/8/layout/orgChart1"/>
    <dgm:cxn modelId="{01DC7485-0D10-4500-9A6C-C09E579D36F6}" type="presOf" srcId="{E1995927-A7B4-4DA5-A4CB-9E9DC2F9D4BC}" destId="{E8774AE1-09EC-444B-817F-F8B1046E8683}" srcOrd="1" destOrd="0" presId="urn:microsoft.com/office/officeart/2005/8/layout/orgChart1"/>
    <dgm:cxn modelId="{6078F540-25D1-4C7E-A2DA-4025B3F248F8}" type="presOf" srcId="{99DC9713-D351-4511-824C-12A00027EA84}" destId="{F20BA88D-9156-4A0D-8DBC-FA2A5A3FEF73}" srcOrd="0" destOrd="0" presId="urn:microsoft.com/office/officeart/2005/8/layout/orgChart1"/>
    <dgm:cxn modelId="{306BBB39-9B19-49E0-A252-79DBDE0BAEF8}" type="presOf" srcId="{CC78C71B-35EE-4199-8F4C-72231269C633}" destId="{E6A0CD0D-2613-4768-8C9C-AC7D882498DB}" srcOrd="1" destOrd="0" presId="urn:microsoft.com/office/officeart/2005/8/layout/orgChart1"/>
    <dgm:cxn modelId="{64BF72DA-D054-4518-9CA3-96141649C37E}" type="presOf" srcId="{610227A8-E117-49AD-8775-FFCE6E13448F}" destId="{A7F94A43-0B76-491D-9EB3-48F80B848CC0}" srcOrd="0" destOrd="0" presId="urn:microsoft.com/office/officeart/2005/8/layout/orgChart1"/>
    <dgm:cxn modelId="{62456DBC-174A-49AB-AE40-BDA86F76DE75}" srcId="{140966AE-47F7-4D99-8C91-9DF35FCBBA66}" destId="{3E6B13BC-820D-457D-9A6D-040DBB122A68}" srcOrd="5" destOrd="0" parTransId="{610227A8-E117-49AD-8775-FFCE6E13448F}" sibTransId="{545B5C1F-4B09-4BD8-B153-6E721D855402}"/>
    <dgm:cxn modelId="{B4752904-4070-44C5-80E4-8688E9547688}" type="presOf" srcId="{B3913933-8261-45E7-8644-5A0F0F89722E}" destId="{DC81FE31-6562-4DC2-9CE9-2EBB3FC0420A}" srcOrd="0" destOrd="0" presId="urn:microsoft.com/office/officeart/2005/8/layout/orgChart1"/>
    <dgm:cxn modelId="{9ABCAFDD-9712-4C64-8FFF-9F91F18F6C1A}" type="presOf" srcId="{5E74A333-06F0-42D2-BB6F-DE4310164378}" destId="{05357349-5477-47EA-A353-420782F6C83B}" srcOrd="0" destOrd="0" presId="urn:microsoft.com/office/officeart/2005/8/layout/orgChart1"/>
    <dgm:cxn modelId="{5CBF8D6F-64B2-48E0-B4F2-7C10DCE2C16B}" type="presOf" srcId="{96D98675-2835-4F93-B54B-F02AD3FE81B2}" destId="{6FA8F6B2-1894-4DD6-975B-FB26C582F31B}" srcOrd="0" destOrd="0" presId="urn:microsoft.com/office/officeart/2005/8/layout/orgChart1"/>
    <dgm:cxn modelId="{57F49E78-B1D3-4C38-9956-4C0F06710D8A}" type="presOf" srcId="{B3913933-8261-45E7-8644-5A0F0F89722E}" destId="{C8B0FEA1-62DA-46D6-9F16-DF70C7887429}" srcOrd="1" destOrd="0" presId="urn:microsoft.com/office/officeart/2005/8/layout/orgChart1"/>
    <dgm:cxn modelId="{9D3DBDBD-93A9-4692-BF08-5BB47454F79B}" type="presOf" srcId="{3E6B13BC-820D-457D-9A6D-040DBB122A68}" destId="{A0199BD2-FD14-4679-89AD-18DE23D6FB68}" srcOrd="1" destOrd="0" presId="urn:microsoft.com/office/officeart/2005/8/layout/orgChart1"/>
    <dgm:cxn modelId="{C8DFD63A-81EE-4522-809E-0262193D5186}" type="presOf" srcId="{4F245E22-7003-464A-9CC6-C113201325B4}" destId="{7015256A-3725-41E1-9076-82C0D5145E1A}" srcOrd="0" destOrd="0" presId="urn:microsoft.com/office/officeart/2005/8/layout/orgChart1"/>
    <dgm:cxn modelId="{E490A95A-B3E9-41CD-88CA-7CBDF44E90BB}" type="presOf" srcId="{AD06E777-6D20-4B8B-8085-E583B8C83599}" destId="{48C13D59-98E8-44FD-B802-31F4CF1AC0B5}" srcOrd="0" destOrd="0" presId="urn:microsoft.com/office/officeart/2005/8/layout/orgChart1"/>
    <dgm:cxn modelId="{1313D351-5068-4695-B4BA-1E85A6BA2772}" type="presOf" srcId="{22E2AE26-D0D3-44DE-BAF5-BD3943CCCA7D}" destId="{50E24B8C-99FE-4C5F-B24D-465611B0F8F8}" srcOrd="0" destOrd="0" presId="urn:microsoft.com/office/officeart/2005/8/layout/orgChart1"/>
    <dgm:cxn modelId="{C5A0F7BA-DDCE-488A-86F8-54C8C7F511F1}" type="presOf" srcId="{140966AE-47F7-4D99-8C91-9DF35FCBBA66}" destId="{B86B6011-38DE-4E2A-95F3-7BB6755BDC29}" srcOrd="1" destOrd="0" presId="urn:microsoft.com/office/officeart/2005/8/layout/orgChart1"/>
    <dgm:cxn modelId="{52C14FF0-BBAD-400A-9CB9-CADC3F1AF3A7}" type="presOf" srcId="{6926305E-726F-4490-9367-A6065A604AC6}" destId="{68771CF3-551A-44F8-A9E8-C8F81341BDB4}" srcOrd="0" destOrd="0" presId="urn:microsoft.com/office/officeart/2005/8/layout/orgChart1"/>
    <dgm:cxn modelId="{18474EAE-90F8-4C58-911C-5CC5A53FACDD}" srcId="{140966AE-47F7-4D99-8C91-9DF35FCBBA66}" destId="{B3913933-8261-45E7-8644-5A0F0F89722E}" srcOrd="4" destOrd="0" parTransId="{5E74A333-06F0-42D2-BB6F-DE4310164378}" sibTransId="{65B66B47-03FB-41EA-A4FF-D754EACF8DE5}"/>
    <dgm:cxn modelId="{DE856617-EEC4-424C-B378-7D16B19D1945}" type="presOf" srcId="{DC0018D4-7481-410E-8F1E-435AB276D1D9}" destId="{4BFB5D41-B468-4D8C-9F94-DF9CC2D1DD4D}" srcOrd="0" destOrd="0" presId="urn:microsoft.com/office/officeart/2005/8/layout/orgChart1"/>
    <dgm:cxn modelId="{62E56DA4-C61A-4EEE-8EF0-25679AAF5C1D}" type="presOf" srcId="{02BB5AA2-126B-4817-BC3B-7D4496BA5190}" destId="{66CD160F-60E5-49EE-8684-07556A074F1A}" srcOrd="0" destOrd="0" presId="urn:microsoft.com/office/officeart/2005/8/layout/orgChart1"/>
    <dgm:cxn modelId="{86A56B75-A721-4EF2-9957-C84F276B39C5}" type="presOf" srcId="{83B25D96-DF52-48C0-9E1A-DFE2E71DCDAD}" destId="{B2A2B126-5ABF-4596-90AD-FB29525106B1}" srcOrd="0" destOrd="0" presId="urn:microsoft.com/office/officeart/2005/8/layout/orgChart1"/>
    <dgm:cxn modelId="{F75C3F7A-F048-45D1-98F7-E9D34A590CBB}" type="presOf" srcId="{46D7AA82-CB9F-4892-B61A-A4C0064688A9}" destId="{7B172D23-4035-483B-8408-F5F454CD476F}" srcOrd="1" destOrd="0" presId="urn:microsoft.com/office/officeart/2005/8/layout/orgChart1"/>
    <dgm:cxn modelId="{4E69B170-4C7B-402E-9A3C-989908666311}" type="presParOf" srcId="{0A740C3E-268A-4EEA-8075-6FD2E016280E}" destId="{D11B6042-04A7-428D-8EFA-5CD16009E10A}" srcOrd="0" destOrd="0" presId="urn:microsoft.com/office/officeart/2005/8/layout/orgChart1"/>
    <dgm:cxn modelId="{73F7F504-8E45-47EE-86E1-A496FBA2D887}" type="presParOf" srcId="{D11B6042-04A7-428D-8EFA-5CD16009E10A}" destId="{D8949D1C-B408-43D9-AD76-EBCC0AC9636E}" srcOrd="0" destOrd="0" presId="urn:microsoft.com/office/officeart/2005/8/layout/orgChart1"/>
    <dgm:cxn modelId="{E2E12E50-60E7-4D88-8B2D-9D07C78F632C}" type="presParOf" srcId="{D8949D1C-B408-43D9-AD76-EBCC0AC9636E}" destId="{19F54215-F86E-425B-97C3-0C3BAF4B460F}" srcOrd="0" destOrd="0" presId="urn:microsoft.com/office/officeart/2005/8/layout/orgChart1"/>
    <dgm:cxn modelId="{98325725-F2A7-439A-9752-2B5C916D8460}" type="presParOf" srcId="{D8949D1C-B408-43D9-AD76-EBCC0AC9636E}" destId="{E8774AE1-09EC-444B-817F-F8B1046E8683}" srcOrd="1" destOrd="0" presId="urn:microsoft.com/office/officeart/2005/8/layout/orgChart1"/>
    <dgm:cxn modelId="{3CB0F655-EBD8-4C21-9184-0ECBB96D97E0}" type="presParOf" srcId="{D11B6042-04A7-428D-8EFA-5CD16009E10A}" destId="{53F2CE87-A844-4B91-BD73-44D77CB89C40}" srcOrd="1" destOrd="0" presId="urn:microsoft.com/office/officeart/2005/8/layout/orgChart1"/>
    <dgm:cxn modelId="{F3F56242-3EE2-4EA9-AC5F-55076AA35FF3}" type="presParOf" srcId="{53F2CE87-A844-4B91-BD73-44D77CB89C40}" destId="{891D2D03-96E4-4155-B77C-6AA19DCE0958}" srcOrd="0" destOrd="0" presId="urn:microsoft.com/office/officeart/2005/8/layout/orgChart1"/>
    <dgm:cxn modelId="{7055F6FD-A724-4230-95D6-6322E793AD2A}" type="presParOf" srcId="{53F2CE87-A844-4B91-BD73-44D77CB89C40}" destId="{042380C0-2172-4C73-9645-49C1476FF770}" srcOrd="1" destOrd="0" presId="urn:microsoft.com/office/officeart/2005/8/layout/orgChart1"/>
    <dgm:cxn modelId="{F08B6D56-8249-403E-9125-BB28F897B3CD}" type="presParOf" srcId="{042380C0-2172-4C73-9645-49C1476FF770}" destId="{ED4429A6-689E-4558-93F8-902102439FFE}" srcOrd="0" destOrd="0" presId="urn:microsoft.com/office/officeart/2005/8/layout/orgChart1"/>
    <dgm:cxn modelId="{A0D13FDF-B41A-44C8-ADBD-3AA56E6E4EED}" type="presParOf" srcId="{ED4429A6-689E-4558-93F8-902102439FFE}" destId="{85041EBC-DEEF-4F6E-80C9-AA7B63401966}" srcOrd="0" destOrd="0" presId="urn:microsoft.com/office/officeart/2005/8/layout/orgChart1"/>
    <dgm:cxn modelId="{C3693142-3F03-4428-AEA8-5FFFBD8BFFDB}" type="presParOf" srcId="{ED4429A6-689E-4558-93F8-902102439FFE}" destId="{7B172D23-4035-483B-8408-F5F454CD476F}" srcOrd="1" destOrd="0" presId="urn:microsoft.com/office/officeart/2005/8/layout/orgChart1"/>
    <dgm:cxn modelId="{9EEEDBDE-FA22-465A-910B-10C1F03956D1}" type="presParOf" srcId="{042380C0-2172-4C73-9645-49C1476FF770}" destId="{7FB9B751-2D34-4A09-8B22-E4993C19B3ED}" srcOrd="1" destOrd="0" presId="urn:microsoft.com/office/officeart/2005/8/layout/orgChart1"/>
    <dgm:cxn modelId="{6B3B0A93-E77F-4775-A404-0FF782997326}" type="presParOf" srcId="{7FB9B751-2D34-4A09-8B22-E4993C19B3ED}" destId="{9C84FE70-A56D-4DF7-8177-DA7B49CFCF5F}" srcOrd="0" destOrd="0" presId="urn:microsoft.com/office/officeart/2005/8/layout/orgChart1"/>
    <dgm:cxn modelId="{7FFD9C1E-8FF6-4B3F-BD44-61B527D39149}" type="presParOf" srcId="{7FB9B751-2D34-4A09-8B22-E4993C19B3ED}" destId="{7C732D2A-347D-4EF7-AD3A-5793EBBC6430}" srcOrd="1" destOrd="0" presId="urn:microsoft.com/office/officeart/2005/8/layout/orgChart1"/>
    <dgm:cxn modelId="{7CAC665E-1F5C-46F9-84C9-A5EB90085076}" type="presParOf" srcId="{7C732D2A-347D-4EF7-AD3A-5793EBBC6430}" destId="{51E5BFA0-4C74-49CF-BEBC-78FF22390D2E}" srcOrd="0" destOrd="0" presId="urn:microsoft.com/office/officeart/2005/8/layout/orgChart1"/>
    <dgm:cxn modelId="{63279232-1FA9-40E6-8B6B-E2E6DCC4AB92}" type="presParOf" srcId="{51E5BFA0-4C74-49CF-BEBC-78FF22390D2E}" destId="{F20BA88D-9156-4A0D-8DBC-FA2A5A3FEF73}" srcOrd="0" destOrd="0" presId="urn:microsoft.com/office/officeart/2005/8/layout/orgChart1"/>
    <dgm:cxn modelId="{834625FC-9268-46C3-9467-80BC1BD37E82}" type="presParOf" srcId="{51E5BFA0-4C74-49CF-BEBC-78FF22390D2E}" destId="{6AE5C9F2-2E96-4E17-8981-DEBE2E8D13B6}" srcOrd="1" destOrd="0" presId="urn:microsoft.com/office/officeart/2005/8/layout/orgChart1"/>
    <dgm:cxn modelId="{8CD67347-79E0-4A0C-983F-DA58EE512DF2}" type="presParOf" srcId="{7C732D2A-347D-4EF7-AD3A-5793EBBC6430}" destId="{5127E072-3721-4929-8D53-C2E5C06B6419}" srcOrd="1" destOrd="0" presId="urn:microsoft.com/office/officeart/2005/8/layout/orgChart1"/>
    <dgm:cxn modelId="{2342C93B-967C-4061-8713-9624375488F2}" type="presParOf" srcId="{7C732D2A-347D-4EF7-AD3A-5793EBBC6430}" destId="{1B1E5E8D-8A8E-46E3-ADD3-547B36F7FD85}" srcOrd="2" destOrd="0" presId="urn:microsoft.com/office/officeart/2005/8/layout/orgChart1"/>
    <dgm:cxn modelId="{E5250634-77DE-4FA0-A0D8-D546B8DE918A}" type="presParOf" srcId="{042380C0-2172-4C73-9645-49C1476FF770}" destId="{29752016-887B-4890-AC34-6A91B3F2F8D7}" srcOrd="2" destOrd="0" presId="urn:microsoft.com/office/officeart/2005/8/layout/orgChart1"/>
    <dgm:cxn modelId="{21820B78-BE90-42AC-ADD2-EB7BFAC214E0}" type="presParOf" srcId="{53F2CE87-A844-4B91-BD73-44D77CB89C40}" destId="{5C963964-BFBB-479A-84CC-F1A4B09E2182}" srcOrd="2" destOrd="0" presId="urn:microsoft.com/office/officeart/2005/8/layout/orgChart1"/>
    <dgm:cxn modelId="{220E96A2-3D7A-4DFA-BE7F-7D5B3CF19235}" type="presParOf" srcId="{53F2CE87-A844-4B91-BD73-44D77CB89C40}" destId="{4FFB152C-FA90-4BA8-9B20-1F85A249AEDC}" srcOrd="3" destOrd="0" presId="urn:microsoft.com/office/officeart/2005/8/layout/orgChart1"/>
    <dgm:cxn modelId="{67FE3054-6878-40F2-9BE5-9BE1207E067B}" type="presParOf" srcId="{4FFB152C-FA90-4BA8-9B20-1F85A249AEDC}" destId="{61146977-52CC-450D-B332-58886374B170}" srcOrd="0" destOrd="0" presId="urn:microsoft.com/office/officeart/2005/8/layout/orgChart1"/>
    <dgm:cxn modelId="{E0E78430-9FD6-47A3-9085-4ECF2B25FFC8}" type="presParOf" srcId="{61146977-52CC-450D-B332-58886374B170}" destId="{B2A2B126-5ABF-4596-90AD-FB29525106B1}" srcOrd="0" destOrd="0" presId="urn:microsoft.com/office/officeart/2005/8/layout/orgChart1"/>
    <dgm:cxn modelId="{213F32B6-C2E5-4565-98E4-C428536A3FAA}" type="presParOf" srcId="{61146977-52CC-450D-B332-58886374B170}" destId="{3CA8A66A-7B04-4979-93C6-8E6A801D3328}" srcOrd="1" destOrd="0" presId="urn:microsoft.com/office/officeart/2005/8/layout/orgChart1"/>
    <dgm:cxn modelId="{F774FF46-75B8-45EA-ADA0-79393FBB8C57}" type="presParOf" srcId="{4FFB152C-FA90-4BA8-9B20-1F85A249AEDC}" destId="{A5232AF4-CE02-42C0-B9FE-1BDE397CFFD7}" srcOrd="1" destOrd="0" presId="urn:microsoft.com/office/officeart/2005/8/layout/orgChart1"/>
    <dgm:cxn modelId="{547BC41A-27D5-4CF2-B4DA-B71CFFA8A84A}" type="presParOf" srcId="{A5232AF4-CE02-42C0-B9FE-1BDE397CFFD7}" destId="{6FA8F6B2-1894-4DD6-975B-FB26C582F31B}" srcOrd="0" destOrd="0" presId="urn:microsoft.com/office/officeart/2005/8/layout/orgChart1"/>
    <dgm:cxn modelId="{579E89F7-046A-4262-B598-FD0150524839}" type="presParOf" srcId="{A5232AF4-CE02-42C0-B9FE-1BDE397CFFD7}" destId="{7D928EFE-8D63-4D0D-B27C-BBC0B21FD624}" srcOrd="1" destOrd="0" presId="urn:microsoft.com/office/officeart/2005/8/layout/orgChart1"/>
    <dgm:cxn modelId="{32376CD6-2736-40D9-9503-9E065C57FCDA}" type="presParOf" srcId="{7D928EFE-8D63-4D0D-B27C-BBC0B21FD624}" destId="{721EC961-587C-446F-AB6E-B4C86EF3FC3C}" srcOrd="0" destOrd="0" presId="urn:microsoft.com/office/officeart/2005/8/layout/orgChart1"/>
    <dgm:cxn modelId="{1C09002E-38DE-45DE-8A5F-6E06CFF738A5}" type="presParOf" srcId="{721EC961-587C-446F-AB6E-B4C86EF3FC3C}" destId="{FC6669BC-16D6-4831-85EE-347672D2C23F}" srcOrd="0" destOrd="0" presId="urn:microsoft.com/office/officeart/2005/8/layout/orgChart1"/>
    <dgm:cxn modelId="{E0709518-BDFB-4C95-B9E8-55545AD2249F}" type="presParOf" srcId="{721EC961-587C-446F-AB6E-B4C86EF3FC3C}" destId="{E6A0CD0D-2613-4768-8C9C-AC7D882498DB}" srcOrd="1" destOrd="0" presId="urn:microsoft.com/office/officeart/2005/8/layout/orgChart1"/>
    <dgm:cxn modelId="{38CF7AE5-439D-4E11-BBE8-862B9F2F93FC}" type="presParOf" srcId="{7D928EFE-8D63-4D0D-B27C-BBC0B21FD624}" destId="{01519BDA-B684-49C9-B059-FC0CDBCA0C41}" srcOrd="1" destOrd="0" presId="urn:microsoft.com/office/officeart/2005/8/layout/orgChart1"/>
    <dgm:cxn modelId="{30BCCCB0-2F33-4715-A903-2B147CE34527}" type="presParOf" srcId="{7D928EFE-8D63-4D0D-B27C-BBC0B21FD624}" destId="{E29C14DF-7F80-4869-80A9-A84847F99469}" srcOrd="2" destOrd="0" presId="urn:microsoft.com/office/officeart/2005/8/layout/orgChart1"/>
    <dgm:cxn modelId="{E11FE8F3-CE9A-458C-BB59-CCED0DE4FB9A}" type="presParOf" srcId="{A5232AF4-CE02-42C0-B9FE-1BDE397CFFD7}" destId="{F73DC302-D4DA-4CFF-9270-6D7DB8A7C05A}" srcOrd="2" destOrd="0" presId="urn:microsoft.com/office/officeart/2005/8/layout/orgChart1"/>
    <dgm:cxn modelId="{3892D52B-7585-47EB-A577-E55D9FB964A7}" type="presParOf" srcId="{A5232AF4-CE02-42C0-B9FE-1BDE397CFFD7}" destId="{E099F64C-009A-47A3-A7EC-8FD990B2E7FF}" srcOrd="3" destOrd="0" presId="urn:microsoft.com/office/officeart/2005/8/layout/orgChart1"/>
    <dgm:cxn modelId="{69EE00DF-5B9F-497C-B8E4-D1FEC33DC15F}" type="presParOf" srcId="{E099F64C-009A-47A3-A7EC-8FD990B2E7FF}" destId="{E1472A22-8656-4DE2-8809-79CA1EB93C8D}" srcOrd="0" destOrd="0" presId="urn:microsoft.com/office/officeart/2005/8/layout/orgChart1"/>
    <dgm:cxn modelId="{849D85C9-6243-423A-9640-8E053833EC17}" type="presParOf" srcId="{E1472A22-8656-4DE2-8809-79CA1EB93C8D}" destId="{A4C6DE88-1056-4FD6-80BF-E5F8410A4679}" srcOrd="0" destOrd="0" presId="urn:microsoft.com/office/officeart/2005/8/layout/orgChart1"/>
    <dgm:cxn modelId="{CCF9CF03-216B-4BE9-ACAF-1468021A1539}" type="presParOf" srcId="{E1472A22-8656-4DE2-8809-79CA1EB93C8D}" destId="{2693310C-A862-4777-97B0-5ED2B717BAAE}" srcOrd="1" destOrd="0" presId="urn:microsoft.com/office/officeart/2005/8/layout/orgChart1"/>
    <dgm:cxn modelId="{3DCDA192-E5AE-4F0F-8A13-B67EFF52A627}" type="presParOf" srcId="{E099F64C-009A-47A3-A7EC-8FD990B2E7FF}" destId="{3A2D56A0-B615-49F5-B042-47D5390506D3}" srcOrd="1" destOrd="0" presId="urn:microsoft.com/office/officeart/2005/8/layout/orgChart1"/>
    <dgm:cxn modelId="{2C75A704-AD06-40DB-97C1-757148269CDC}" type="presParOf" srcId="{E099F64C-009A-47A3-A7EC-8FD990B2E7FF}" destId="{2B9F642C-43FD-4D49-B73E-10BB767EB56D}" srcOrd="2" destOrd="0" presId="urn:microsoft.com/office/officeart/2005/8/layout/orgChart1"/>
    <dgm:cxn modelId="{1E056FAF-57E7-47A7-A029-2FF1B09B62A3}" type="presParOf" srcId="{A5232AF4-CE02-42C0-B9FE-1BDE397CFFD7}" destId="{9AA1C953-B766-4F32-9C1C-EE24F7F581E6}" srcOrd="4" destOrd="0" presId="urn:microsoft.com/office/officeart/2005/8/layout/orgChart1"/>
    <dgm:cxn modelId="{7E28B05B-B13C-4DAD-AF81-DCA0CB24402C}" type="presParOf" srcId="{A5232AF4-CE02-42C0-B9FE-1BDE397CFFD7}" destId="{47A0E629-36F9-4187-9688-C56D7FE041E7}" srcOrd="5" destOrd="0" presId="urn:microsoft.com/office/officeart/2005/8/layout/orgChart1"/>
    <dgm:cxn modelId="{03960E3C-27C7-40C5-B0A4-2ED2D1B706EE}" type="presParOf" srcId="{47A0E629-36F9-4187-9688-C56D7FE041E7}" destId="{9EB4DF38-B3EC-4A41-B3C1-B2165F28CA3E}" srcOrd="0" destOrd="0" presId="urn:microsoft.com/office/officeart/2005/8/layout/orgChart1"/>
    <dgm:cxn modelId="{1F96C983-50F7-4C3D-9A5D-681322E3E702}" type="presParOf" srcId="{9EB4DF38-B3EC-4A41-B3C1-B2165F28CA3E}" destId="{50E24B8C-99FE-4C5F-B24D-465611B0F8F8}" srcOrd="0" destOrd="0" presId="urn:microsoft.com/office/officeart/2005/8/layout/orgChart1"/>
    <dgm:cxn modelId="{92E3488A-EBFD-4BB2-AB0B-0F15EEFB13E2}" type="presParOf" srcId="{9EB4DF38-B3EC-4A41-B3C1-B2165F28CA3E}" destId="{DDE3A9D4-F883-45A0-BC68-A88C36F99766}" srcOrd="1" destOrd="0" presId="urn:microsoft.com/office/officeart/2005/8/layout/orgChart1"/>
    <dgm:cxn modelId="{4C5501CF-8723-4A07-857D-61FC4948569A}" type="presParOf" srcId="{47A0E629-36F9-4187-9688-C56D7FE041E7}" destId="{A9BD3277-E765-42B7-8112-D16FFF96BB84}" srcOrd="1" destOrd="0" presId="urn:microsoft.com/office/officeart/2005/8/layout/orgChart1"/>
    <dgm:cxn modelId="{F8DD5F6F-BC90-4E74-A5D6-12DA00BF47CC}" type="presParOf" srcId="{47A0E629-36F9-4187-9688-C56D7FE041E7}" destId="{62186C5C-8435-4C40-B436-F677370E56CC}" srcOrd="2" destOrd="0" presId="urn:microsoft.com/office/officeart/2005/8/layout/orgChart1"/>
    <dgm:cxn modelId="{C71D6440-A35D-4F96-B541-6C692C85BF12}" type="presParOf" srcId="{4FFB152C-FA90-4BA8-9B20-1F85A249AEDC}" destId="{0D134E6A-9C67-48D6-8C3F-AD569217CA99}" srcOrd="2" destOrd="0" presId="urn:microsoft.com/office/officeart/2005/8/layout/orgChart1"/>
    <dgm:cxn modelId="{EF1AF2B1-6F7B-4F3E-A53C-8654347E3A08}" type="presParOf" srcId="{53F2CE87-A844-4B91-BD73-44D77CB89C40}" destId="{28E14806-2DE3-4BFD-A69E-DF897F2F58A0}" srcOrd="4" destOrd="0" presId="urn:microsoft.com/office/officeart/2005/8/layout/orgChart1"/>
    <dgm:cxn modelId="{833DD55E-7695-4090-A9D8-97E83A2EE927}" type="presParOf" srcId="{53F2CE87-A844-4B91-BD73-44D77CB89C40}" destId="{F521A928-B2FB-409B-AA70-019B74AAAA3A}" srcOrd="5" destOrd="0" presId="urn:microsoft.com/office/officeart/2005/8/layout/orgChart1"/>
    <dgm:cxn modelId="{51776C87-E0C4-4AB9-8118-9A4875E20D17}" type="presParOf" srcId="{F521A928-B2FB-409B-AA70-019B74AAAA3A}" destId="{16B9F71A-99D3-4F8B-B5B4-9535259AAA15}" srcOrd="0" destOrd="0" presId="urn:microsoft.com/office/officeart/2005/8/layout/orgChart1"/>
    <dgm:cxn modelId="{BF173F3E-09B8-4DE8-93D1-1C15460E25E0}" type="presParOf" srcId="{16B9F71A-99D3-4F8B-B5B4-9535259AAA15}" destId="{DA24B5E1-673F-4F3E-BA92-DDFD810E14D5}" srcOrd="0" destOrd="0" presId="urn:microsoft.com/office/officeart/2005/8/layout/orgChart1"/>
    <dgm:cxn modelId="{29109A30-3A6A-4EC7-B020-690333BBD99C}" type="presParOf" srcId="{16B9F71A-99D3-4F8B-B5B4-9535259AAA15}" destId="{B86B6011-38DE-4E2A-95F3-7BB6755BDC29}" srcOrd="1" destOrd="0" presId="urn:microsoft.com/office/officeart/2005/8/layout/orgChart1"/>
    <dgm:cxn modelId="{FC169C76-8A92-4F98-B933-0FB8429D25BD}" type="presParOf" srcId="{F521A928-B2FB-409B-AA70-019B74AAAA3A}" destId="{AAA102B6-1EBB-436E-8556-FC8A7F681D52}" srcOrd="1" destOrd="0" presId="urn:microsoft.com/office/officeart/2005/8/layout/orgChart1"/>
    <dgm:cxn modelId="{36BBD66F-F6F9-41CA-8A87-326BD6AAE765}" type="presParOf" srcId="{AAA102B6-1EBB-436E-8556-FC8A7F681D52}" destId="{DAB15942-0DE9-4C59-8D33-DD4246C8B161}" srcOrd="0" destOrd="0" presId="urn:microsoft.com/office/officeart/2005/8/layout/orgChart1"/>
    <dgm:cxn modelId="{5E7D6107-F7CD-4077-8349-D5FADD6849DB}" type="presParOf" srcId="{AAA102B6-1EBB-436E-8556-FC8A7F681D52}" destId="{0D4B5201-9E89-4557-930C-12825AD31D7D}" srcOrd="1" destOrd="0" presId="urn:microsoft.com/office/officeart/2005/8/layout/orgChart1"/>
    <dgm:cxn modelId="{F9964082-C846-40E6-A38F-4C6E4827E0FF}" type="presParOf" srcId="{0D4B5201-9E89-4557-930C-12825AD31D7D}" destId="{0980BC56-3158-441D-A4DA-A6DE32C74E22}" srcOrd="0" destOrd="0" presId="urn:microsoft.com/office/officeart/2005/8/layout/orgChart1"/>
    <dgm:cxn modelId="{5D4393D2-C8B7-42EA-B3AF-5FB28E41FA0D}" type="presParOf" srcId="{0980BC56-3158-441D-A4DA-A6DE32C74E22}" destId="{48C13D59-98E8-44FD-B802-31F4CF1AC0B5}" srcOrd="0" destOrd="0" presId="urn:microsoft.com/office/officeart/2005/8/layout/orgChart1"/>
    <dgm:cxn modelId="{71A86EB2-8E44-41EA-9FA9-1F92B3EA6D81}" type="presParOf" srcId="{0980BC56-3158-441D-A4DA-A6DE32C74E22}" destId="{2A05DC59-F6B5-406D-8208-0ACD60AC5AF9}" srcOrd="1" destOrd="0" presId="urn:microsoft.com/office/officeart/2005/8/layout/orgChart1"/>
    <dgm:cxn modelId="{4C723A4F-C635-46EA-A233-E90575DBF19C}" type="presParOf" srcId="{0D4B5201-9E89-4557-930C-12825AD31D7D}" destId="{50915CA2-AA1F-4697-B407-831C7A8744B1}" srcOrd="1" destOrd="0" presId="urn:microsoft.com/office/officeart/2005/8/layout/orgChart1"/>
    <dgm:cxn modelId="{70E79A64-8504-40C0-B59D-04B697BA9E08}" type="presParOf" srcId="{0D4B5201-9E89-4557-930C-12825AD31D7D}" destId="{E4B3CF09-0342-4909-BF77-F5EA3556454B}" srcOrd="2" destOrd="0" presId="urn:microsoft.com/office/officeart/2005/8/layout/orgChart1"/>
    <dgm:cxn modelId="{D1B09D0A-2E4C-4DD8-AABF-4094245A298C}" type="presParOf" srcId="{AAA102B6-1EBB-436E-8556-FC8A7F681D52}" destId="{66CD160F-60E5-49EE-8684-07556A074F1A}" srcOrd="2" destOrd="0" presId="urn:microsoft.com/office/officeart/2005/8/layout/orgChart1"/>
    <dgm:cxn modelId="{BE29DC3F-9BD4-4D8B-8F96-4B821964E50B}" type="presParOf" srcId="{AAA102B6-1EBB-436E-8556-FC8A7F681D52}" destId="{DDA07A96-837A-460C-9ED9-0224C5F11660}" srcOrd="3" destOrd="0" presId="urn:microsoft.com/office/officeart/2005/8/layout/orgChart1"/>
    <dgm:cxn modelId="{7B653DF7-75B7-45AC-8404-F88F31B9EB57}" type="presParOf" srcId="{DDA07A96-837A-460C-9ED9-0224C5F11660}" destId="{73A95FC5-E66C-436F-8E27-763484EA4DE4}" srcOrd="0" destOrd="0" presId="urn:microsoft.com/office/officeart/2005/8/layout/orgChart1"/>
    <dgm:cxn modelId="{E9EE6CB5-DC38-4218-B3A5-5E1A818190C1}" type="presParOf" srcId="{73A95FC5-E66C-436F-8E27-763484EA4DE4}" destId="{4BFB5D41-B468-4D8C-9F94-DF9CC2D1DD4D}" srcOrd="0" destOrd="0" presId="urn:microsoft.com/office/officeart/2005/8/layout/orgChart1"/>
    <dgm:cxn modelId="{6A52E8C7-0E73-493C-A40C-A7705F6A1746}" type="presParOf" srcId="{73A95FC5-E66C-436F-8E27-763484EA4DE4}" destId="{EE9F8E2C-E671-476D-8E69-204A40AE83CF}" srcOrd="1" destOrd="0" presId="urn:microsoft.com/office/officeart/2005/8/layout/orgChart1"/>
    <dgm:cxn modelId="{98FA9AAD-7DC5-4F7A-ADB8-6A3C72358D2C}" type="presParOf" srcId="{DDA07A96-837A-460C-9ED9-0224C5F11660}" destId="{D918BCB3-A5A8-4E2F-9E7C-6E1BDFFBB707}" srcOrd="1" destOrd="0" presId="urn:microsoft.com/office/officeart/2005/8/layout/orgChart1"/>
    <dgm:cxn modelId="{88483646-2720-497A-8717-5298AE190613}" type="presParOf" srcId="{DDA07A96-837A-460C-9ED9-0224C5F11660}" destId="{9C659850-9480-4144-B278-7B1BD8ABB8DA}" srcOrd="2" destOrd="0" presId="urn:microsoft.com/office/officeart/2005/8/layout/orgChart1"/>
    <dgm:cxn modelId="{DA98DF6F-EF43-4017-BCD1-7FB4708A61D3}" type="presParOf" srcId="{AAA102B6-1EBB-436E-8556-FC8A7F681D52}" destId="{060F696E-81BA-4E44-A733-2293154B98C6}" srcOrd="4" destOrd="0" presId="urn:microsoft.com/office/officeart/2005/8/layout/orgChart1"/>
    <dgm:cxn modelId="{F224A2F4-2532-4B25-BFC5-E8B19839DF60}" type="presParOf" srcId="{AAA102B6-1EBB-436E-8556-FC8A7F681D52}" destId="{22F8ED97-C4B1-4CD2-AFA9-3CB52104BC5E}" srcOrd="5" destOrd="0" presId="urn:microsoft.com/office/officeart/2005/8/layout/orgChart1"/>
    <dgm:cxn modelId="{C150AD24-B30E-4FD6-BADA-90B7FD9AE464}" type="presParOf" srcId="{22F8ED97-C4B1-4CD2-AFA9-3CB52104BC5E}" destId="{CBB8A74D-354C-4DFD-BC96-00D4A00F0E31}" srcOrd="0" destOrd="0" presId="urn:microsoft.com/office/officeart/2005/8/layout/orgChart1"/>
    <dgm:cxn modelId="{18A89DE4-2D23-41F8-A1A8-B039EACADAF9}" type="presParOf" srcId="{CBB8A74D-354C-4DFD-BC96-00D4A00F0E31}" destId="{68771CF3-551A-44F8-A9E8-C8F81341BDB4}" srcOrd="0" destOrd="0" presId="urn:microsoft.com/office/officeart/2005/8/layout/orgChart1"/>
    <dgm:cxn modelId="{3E92C768-2B49-44D7-9828-304F7D969AB2}" type="presParOf" srcId="{CBB8A74D-354C-4DFD-BC96-00D4A00F0E31}" destId="{F4260D71-52A5-4936-AC9E-DD1B199B53FF}" srcOrd="1" destOrd="0" presId="urn:microsoft.com/office/officeart/2005/8/layout/orgChart1"/>
    <dgm:cxn modelId="{29F4682B-344A-4A78-9CF2-0E11F61D357E}" type="presParOf" srcId="{22F8ED97-C4B1-4CD2-AFA9-3CB52104BC5E}" destId="{0C5BF764-1007-45BA-AFA5-DB8EE5C28918}" srcOrd="1" destOrd="0" presId="urn:microsoft.com/office/officeart/2005/8/layout/orgChart1"/>
    <dgm:cxn modelId="{D6498AC9-9A4C-4D9E-8C97-C590B0D032DC}" type="presParOf" srcId="{22F8ED97-C4B1-4CD2-AFA9-3CB52104BC5E}" destId="{88D43668-AD79-44C5-9B9E-70D7CBCC48F2}" srcOrd="2" destOrd="0" presId="urn:microsoft.com/office/officeart/2005/8/layout/orgChart1"/>
    <dgm:cxn modelId="{6DCDDFA6-F8BD-48BD-BAB4-FF0761259C6D}" type="presParOf" srcId="{AAA102B6-1EBB-436E-8556-FC8A7F681D52}" destId="{E4F7FE64-D059-4F45-B64C-67275CCC48A6}" srcOrd="6" destOrd="0" presId="urn:microsoft.com/office/officeart/2005/8/layout/orgChart1"/>
    <dgm:cxn modelId="{F5CFD55D-DA2A-41CB-BB3C-BA6EEA76302E}" type="presParOf" srcId="{AAA102B6-1EBB-436E-8556-FC8A7F681D52}" destId="{276E93FD-E06E-4034-B791-014659CE9F96}" srcOrd="7" destOrd="0" presId="urn:microsoft.com/office/officeart/2005/8/layout/orgChart1"/>
    <dgm:cxn modelId="{25A8C602-0FF4-4090-AF99-13D3C27525FC}" type="presParOf" srcId="{276E93FD-E06E-4034-B791-014659CE9F96}" destId="{39C0FF5E-BE22-4CBD-9C96-C0C9859C32E3}" srcOrd="0" destOrd="0" presId="urn:microsoft.com/office/officeart/2005/8/layout/orgChart1"/>
    <dgm:cxn modelId="{6E2AF50C-E827-4974-A010-5B3561BDE918}" type="presParOf" srcId="{39C0FF5E-BE22-4CBD-9C96-C0C9859C32E3}" destId="{7015256A-3725-41E1-9076-82C0D5145E1A}" srcOrd="0" destOrd="0" presId="urn:microsoft.com/office/officeart/2005/8/layout/orgChart1"/>
    <dgm:cxn modelId="{DBE9C5FE-A558-447B-84E3-90D5998A8500}" type="presParOf" srcId="{39C0FF5E-BE22-4CBD-9C96-C0C9859C32E3}" destId="{401BD22B-AB67-4710-A8B0-377C5863892B}" srcOrd="1" destOrd="0" presId="urn:microsoft.com/office/officeart/2005/8/layout/orgChart1"/>
    <dgm:cxn modelId="{579B692B-C4ED-4992-BC57-92DE580AA495}" type="presParOf" srcId="{276E93FD-E06E-4034-B791-014659CE9F96}" destId="{F325EF61-4375-4EAB-A2CA-23DF0C95DBE5}" srcOrd="1" destOrd="0" presId="urn:microsoft.com/office/officeart/2005/8/layout/orgChart1"/>
    <dgm:cxn modelId="{EF3A43C5-4CE6-42D9-9F77-2951B61AFD9D}" type="presParOf" srcId="{276E93FD-E06E-4034-B791-014659CE9F96}" destId="{43C073E8-05E0-4F98-B4EB-FD57D689753C}" srcOrd="2" destOrd="0" presId="urn:microsoft.com/office/officeart/2005/8/layout/orgChart1"/>
    <dgm:cxn modelId="{DB2BD438-1186-48A4-8B4A-EB51C34880AD}" type="presParOf" srcId="{AAA102B6-1EBB-436E-8556-FC8A7F681D52}" destId="{05357349-5477-47EA-A353-420782F6C83B}" srcOrd="8" destOrd="0" presId="urn:microsoft.com/office/officeart/2005/8/layout/orgChart1"/>
    <dgm:cxn modelId="{6F020388-ACF8-47C6-AFEA-BF8E4B00B96C}" type="presParOf" srcId="{AAA102B6-1EBB-436E-8556-FC8A7F681D52}" destId="{F0C524DD-E421-4647-B976-BD6CD1225383}" srcOrd="9" destOrd="0" presId="urn:microsoft.com/office/officeart/2005/8/layout/orgChart1"/>
    <dgm:cxn modelId="{E6BD6332-1E6F-4E9C-A7E2-2ECAC6F2E3E2}" type="presParOf" srcId="{F0C524DD-E421-4647-B976-BD6CD1225383}" destId="{8D6566A5-6D77-4A42-A8C6-EAFB3C568ED9}" srcOrd="0" destOrd="0" presId="urn:microsoft.com/office/officeart/2005/8/layout/orgChart1"/>
    <dgm:cxn modelId="{3DADDC6F-C8CC-4766-B016-DF94C1C04D1E}" type="presParOf" srcId="{8D6566A5-6D77-4A42-A8C6-EAFB3C568ED9}" destId="{DC81FE31-6562-4DC2-9CE9-2EBB3FC0420A}" srcOrd="0" destOrd="0" presId="urn:microsoft.com/office/officeart/2005/8/layout/orgChart1"/>
    <dgm:cxn modelId="{11D14597-A27E-41AF-8D13-9009D6D6E4CD}" type="presParOf" srcId="{8D6566A5-6D77-4A42-A8C6-EAFB3C568ED9}" destId="{C8B0FEA1-62DA-46D6-9F16-DF70C7887429}" srcOrd="1" destOrd="0" presId="urn:microsoft.com/office/officeart/2005/8/layout/orgChart1"/>
    <dgm:cxn modelId="{EA1D679D-DDBF-4146-A426-DB8315060602}" type="presParOf" srcId="{F0C524DD-E421-4647-B976-BD6CD1225383}" destId="{5B44FCF7-0E1F-4DFE-ACF7-628E7783FEAF}" srcOrd="1" destOrd="0" presId="urn:microsoft.com/office/officeart/2005/8/layout/orgChart1"/>
    <dgm:cxn modelId="{B9E45919-85E1-45B6-8A63-9E850A27916A}" type="presParOf" srcId="{F0C524DD-E421-4647-B976-BD6CD1225383}" destId="{512C1FA8-0AED-4FE8-AC64-B0C816459372}" srcOrd="2" destOrd="0" presId="urn:microsoft.com/office/officeart/2005/8/layout/orgChart1"/>
    <dgm:cxn modelId="{286512AD-F73E-4F41-BDA5-E987D9A59FFC}" type="presParOf" srcId="{AAA102B6-1EBB-436E-8556-FC8A7F681D52}" destId="{A7F94A43-0B76-491D-9EB3-48F80B848CC0}" srcOrd="10" destOrd="0" presId="urn:microsoft.com/office/officeart/2005/8/layout/orgChart1"/>
    <dgm:cxn modelId="{B7112540-E14B-45B0-8A9B-C4CEBACAFA38}" type="presParOf" srcId="{AAA102B6-1EBB-436E-8556-FC8A7F681D52}" destId="{5976CA75-F5B5-4145-8B21-16497E59CAB1}" srcOrd="11" destOrd="0" presId="urn:microsoft.com/office/officeart/2005/8/layout/orgChart1"/>
    <dgm:cxn modelId="{A6DB0D6F-6A55-4FD5-BEA5-BA6C07DEB00D}" type="presParOf" srcId="{5976CA75-F5B5-4145-8B21-16497E59CAB1}" destId="{CAC75AB2-7886-4C7F-A661-D05053072190}" srcOrd="0" destOrd="0" presId="urn:microsoft.com/office/officeart/2005/8/layout/orgChart1"/>
    <dgm:cxn modelId="{EE4EF30C-9F9B-4E06-A141-A233C2E8982C}" type="presParOf" srcId="{CAC75AB2-7886-4C7F-A661-D05053072190}" destId="{7118E050-B195-452B-8B30-B09DF25B13AF}" srcOrd="0" destOrd="0" presId="urn:microsoft.com/office/officeart/2005/8/layout/orgChart1"/>
    <dgm:cxn modelId="{25B598BA-E9E4-4B41-B626-BB7A7D012280}" type="presParOf" srcId="{CAC75AB2-7886-4C7F-A661-D05053072190}" destId="{A0199BD2-FD14-4679-89AD-18DE23D6FB68}" srcOrd="1" destOrd="0" presId="urn:microsoft.com/office/officeart/2005/8/layout/orgChart1"/>
    <dgm:cxn modelId="{0EB124AC-66F6-49B4-8BA0-DCE0F8BE635B}" type="presParOf" srcId="{5976CA75-F5B5-4145-8B21-16497E59CAB1}" destId="{9968F547-16FA-4F16-B707-0158EA35529F}" srcOrd="1" destOrd="0" presId="urn:microsoft.com/office/officeart/2005/8/layout/orgChart1"/>
    <dgm:cxn modelId="{17BB7BAD-5730-4C11-81D3-64EFE66530FC}" type="presParOf" srcId="{5976CA75-F5B5-4145-8B21-16497E59CAB1}" destId="{D2C4F878-C99B-41A4-88AA-736098B68A70}" srcOrd="2" destOrd="0" presId="urn:microsoft.com/office/officeart/2005/8/layout/orgChart1"/>
    <dgm:cxn modelId="{724DE933-2F4C-45DF-A6F6-4FC9609F73A7}" type="presParOf" srcId="{F521A928-B2FB-409B-AA70-019B74AAAA3A}" destId="{8D1C6252-9094-466D-888C-A5A2B280EC56}" srcOrd="2" destOrd="0" presId="urn:microsoft.com/office/officeart/2005/8/layout/orgChart1"/>
    <dgm:cxn modelId="{7BE9EA17-2046-4291-A260-257CF0E04B2B}" type="presParOf" srcId="{D11B6042-04A7-428D-8EFA-5CD16009E10A}" destId="{337CF034-CB5C-4ECD-8ECE-E4F8EAC0BAA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F94A43-0B76-491D-9EB3-48F80B848CC0}">
      <dsp:nvSpPr>
        <dsp:cNvPr id="0" name=""/>
        <dsp:cNvSpPr/>
      </dsp:nvSpPr>
      <dsp:spPr>
        <a:xfrm>
          <a:off x="5772294" y="1198947"/>
          <a:ext cx="339742" cy="39305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30550"/>
              </a:lnTo>
              <a:lnTo>
                <a:pt x="339742" y="393055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357349-5477-47EA-A353-420782F6C83B}">
      <dsp:nvSpPr>
        <dsp:cNvPr id="0" name=""/>
        <dsp:cNvSpPr/>
      </dsp:nvSpPr>
      <dsp:spPr>
        <a:xfrm>
          <a:off x="5772294" y="1198947"/>
          <a:ext cx="339742" cy="3293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3310"/>
              </a:lnTo>
              <a:lnTo>
                <a:pt x="339742" y="329331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F7FE64-D059-4F45-B64C-67275CCC48A6}">
      <dsp:nvSpPr>
        <dsp:cNvPr id="0" name=""/>
        <dsp:cNvSpPr/>
      </dsp:nvSpPr>
      <dsp:spPr>
        <a:xfrm>
          <a:off x="5772294" y="1198947"/>
          <a:ext cx="339742" cy="2590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0114"/>
              </a:lnTo>
              <a:lnTo>
                <a:pt x="339742" y="25901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0F696E-81BA-4E44-A733-2293154B98C6}">
      <dsp:nvSpPr>
        <dsp:cNvPr id="0" name=""/>
        <dsp:cNvSpPr/>
      </dsp:nvSpPr>
      <dsp:spPr>
        <a:xfrm>
          <a:off x="5772294" y="1198947"/>
          <a:ext cx="339742" cy="1886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6918"/>
              </a:lnTo>
              <a:lnTo>
                <a:pt x="339742" y="188691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CD160F-60E5-49EE-8684-07556A074F1A}">
      <dsp:nvSpPr>
        <dsp:cNvPr id="0" name=""/>
        <dsp:cNvSpPr/>
      </dsp:nvSpPr>
      <dsp:spPr>
        <a:xfrm>
          <a:off x="5772294" y="1198947"/>
          <a:ext cx="339742" cy="1183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3722"/>
              </a:lnTo>
              <a:lnTo>
                <a:pt x="339742" y="118372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B15942-0DE9-4C59-8D33-DD4246C8B161}">
      <dsp:nvSpPr>
        <dsp:cNvPr id="0" name=""/>
        <dsp:cNvSpPr/>
      </dsp:nvSpPr>
      <dsp:spPr>
        <a:xfrm>
          <a:off x="5772294" y="1198947"/>
          <a:ext cx="339742" cy="480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525"/>
              </a:lnTo>
              <a:lnTo>
                <a:pt x="339742" y="48052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14806-2DE3-4BFD-A69E-DF897F2F58A0}">
      <dsp:nvSpPr>
        <dsp:cNvPr id="0" name=""/>
        <dsp:cNvSpPr/>
      </dsp:nvSpPr>
      <dsp:spPr>
        <a:xfrm>
          <a:off x="4479601" y="495750"/>
          <a:ext cx="1688859" cy="207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993"/>
              </a:lnTo>
              <a:lnTo>
                <a:pt x="1688859" y="103993"/>
              </a:lnTo>
              <a:lnTo>
                <a:pt x="1688859" y="20798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A1C953-B766-4F32-9C1C-EE24F7F581E6}">
      <dsp:nvSpPr>
        <dsp:cNvPr id="0" name=""/>
        <dsp:cNvSpPr/>
      </dsp:nvSpPr>
      <dsp:spPr>
        <a:xfrm>
          <a:off x="4083434" y="1198947"/>
          <a:ext cx="148562" cy="1861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1984"/>
              </a:lnTo>
              <a:lnTo>
                <a:pt x="148562" y="186198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3DC302-D4DA-4CFF-9270-6D7DB8A7C05A}">
      <dsp:nvSpPr>
        <dsp:cNvPr id="0" name=""/>
        <dsp:cNvSpPr/>
      </dsp:nvSpPr>
      <dsp:spPr>
        <a:xfrm>
          <a:off x="4083434" y="1198947"/>
          <a:ext cx="148562" cy="1158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8788"/>
              </a:lnTo>
              <a:lnTo>
                <a:pt x="148562" y="115878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8F6B2-1894-4DD6-975B-FB26C582F31B}">
      <dsp:nvSpPr>
        <dsp:cNvPr id="0" name=""/>
        <dsp:cNvSpPr/>
      </dsp:nvSpPr>
      <dsp:spPr>
        <a:xfrm>
          <a:off x="4083434" y="1198947"/>
          <a:ext cx="148562" cy="455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591"/>
              </a:lnTo>
              <a:lnTo>
                <a:pt x="148562" y="45559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963964-BFBB-479A-84CC-F1A4B09E2182}">
      <dsp:nvSpPr>
        <dsp:cNvPr id="0" name=""/>
        <dsp:cNvSpPr/>
      </dsp:nvSpPr>
      <dsp:spPr>
        <a:xfrm>
          <a:off x="4433881" y="495750"/>
          <a:ext cx="91440" cy="2079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798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84FE70-A56D-4DF7-8177-DA7B49CFCF5F}">
      <dsp:nvSpPr>
        <dsp:cNvPr id="0" name=""/>
        <dsp:cNvSpPr/>
      </dsp:nvSpPr>
      <dsp:spPr>
        <a:xfrm>
          <a:off x="2228323" y="1190632"/>
          <a:ext cx="148562" cy="455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591"/>
              </a:lnTo>
              <a:lnTo>
                <a:pt x="148562" y="45559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1D2D03-96E4-4155-B77C-6AA19DCE0958}">
      <dsp:nvSpPr>
        <dsp:cNvPr id="0" name=""/>
        <dsp:cNvSpPr/>
      </dsp:nvSpPr>
      <dsp:spPr>
        <a:xfrm>
          <a:off x="2624490" y="495750"/>
          <a:ext cx="1855111" cy="199673"/>
        </a:xfrm>
        <a:custGeom>
          <a:avLst/>
          <a:gdLst/>
          <a:ahLst/>
          <a:cxnLst/>
          <a:rect l="0" t="0" r="0" b="0"/>
          <a:pathLst>
            <a:path>
              <a:moveTo>
                <a:pt x="1855111" y="0"/>
              </a:moveTo>
              <a:lnTo>
                <a:pt x="1855111" y="95679"/>
              </a:lnTo>
              <a:lnTo>
                <a:pt x="0" y="95679"/>
              </a:lnTo>
              <a:lnTo>
                <a:pt x="0" y="1996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F54215-F86E-425B-97C3-0C3BAF4B460F}">
      <dsp:nvSpPr>
        <dsp:cNvPr id="0" name=""/>
        <dsp:cNvSpPr/>
      </dsp:nvSpPr>
      <dsp:spPr>
        <a:xfrm>
          <a:off x="3984392" y="542"/>
          <a:ext cx="990417" cy="495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운동하기</a:t>
          </a:r>
          <a:endParaRPr lang="en-US" altLang="ko-KR" sz="1000" kern="1200" dirty="0" smtClean="0"/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err="1" smtClean="0"/>
            <a:t>좋은날</a:t>
          </a:r>
          <a:endParaRPr lang="ko-KR" altLang="en-US" sz="1000" kern="1200" dirty="0"/>
        </a:p>
      </dsp:txBody>
      <dsp:txXfrm>
        <a:off x="3984392" y="542"/>
        <a:ext cx="990417" cy="495208"/>
      </dsp:txXfrm>
    </dsp:sp>
    <dsp:sp modelId="{85041EBC-DEEF-4F6E-80C9-AA7B63401966}">
      <dsp:nvSpPr>
        <dsp:cNvPr id="0" name=""/>
        <dsp:cNvSpPr/>
      </dsp:nvSpPr>
      <dsp:spPr>
        <a:xfrm>
          <a:off x="2129281" y="695423"/>
          <a:ext cx="990417" cy="4952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운동 시작</a:t>
          </a:r>
          <a:endParaRPr lang="ko-KR" altLang="en-US" sz="1000" kern="1200" dirty="0"/>
        </a:p>
      </dsp:txBody>
      <dsp:txXfrm>
        <a:off x="2129281" y="695423"/>
        <a:ext cx="990417" cy="495208"/>
      </dsp:txXfrm>
    </dsp:sp>
    <dsp:sp modelId="{F20BA88D-9156-4A0D-8DBC-FA2A5A3FEF73}">
      <dsp:nvSpPr>
        <dsp:cNvPr id="0" name=""/>
        <dsp:cNvSpPr/>
      </dsp:nvSpPr>
      <dsp:spPr>
        <a:xfrm>
          <a:off x="2376885" y="1398620"/>
          <a:ext cx="990417" cy="4952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운동 수행</a:t>
          </a:r>
          <a:endParaRPr lang="en-US" altLang="ko-KR" sz="1000" kern="1200" dirty="0" smtClean="0"/>
        </a:p>
      </dsp:txBody>
      <dsp:txXfrm>
        <a:off x="2376885" y="1398620"/>
        <a:ext cx="990417" cy="495208"/>
      </dsp:txXfrm>
    </dsp:sp>
    <dsp:sp modelId="{B2A2B126-5ABF-4596-90AD-FB29525106B1}">
      <dsp:nvSpPr>
        <dsp:cNvPr id="0" name=""/>
        <dsp:cNvSpPr/>
      </dsp:nvSpPr>
      <dsp:spPr>
        <a:xfrm>
          <a:off x="3984392" y="703738"/>
          <a:ext cx="990417" cy="4952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운동 계획</a:t>
          </a:r>
          <a:endParaRPr lang="ko-KR" altLang="en-US" sz="1000" kern="1200" dirty="0"/>
        </a:p>
      </dsp:txBody>
      <dsp:txXfrm>
        <a:off x="3984392" y="703738"/>
        <a:ext cx="990417" cy="495208"/>
      </dsp:txXfrm>
    </dsp:sp>
    <dsp:sp modelId="{FC6669BC-16D6-4831-85EE-347672D2C23F}">
      <dsp:nvSpPr>
        <dsp:cNvPr id="0" name=""/>
        <dsp:cNvSpPr/>
      </dsp:nvSpPr>
      <dsp:spPr>
        <a:xfrm>
          <a:off x="4231997" y="1406934"/>
          <a:ext cx="990417" cy="4952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날짜 선택</a:t>
          </a:r>
          <a:endParaRPr lang="ko-KR" altLang="en-US" sz="1000" kern="1200" dirty="0"/>
        </a:p>
      </dsp:txBody>
      <dsp:txXfrm>
        <a:off x="4231997" y="1406934"/>
        <a:ext cx="990417" cy="495208"/>
      </dsp:txXfrm>
    </dsp:sp>
    <dsp:sp modelId="{A4C6DE88-1056-4FD6-80BF-E5F8410A4679}">
      <dsp:nvSpPr>
        <dsp:cNvPr id="0" name=""/>
        <dsp:cNvSpPr/>
      </dsp:nvSpPr>
      <dsp:spPr>
        <a:xfrm>
          <a:off x="4231997" y="2110131"/>
          <a:ext cx="990417" cy="4952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운동 선택</a:t>
          </a:r>
          <a:endParaRPr lang="ko-KR" altLang="en-US" sz="1000" kern="1200" dirty="0"/>
        </a:p>
      </dsp:txBody>
      <dsp:txXfrm>
        <a:off x="4231997" y="2110131"/>
        <a:ext cx="990417" cy="495208"/>
      </dsp:txXfrm>
    </dsp:sp>
    <dsp:sp modelId="{50E24B8C-99FE-4C5F-B24D-465611B0F8F8}">
      <dsp:nvSpPr>
        <dsp:cNvPr id="0" name=""/>
        <dsp:cNvSpPr/>
      </dsp:nvSpPr>
      <dsp:spPr>
        <a:xfrm>
          <a:off x="4231997" y="2813327"/>
          <a:ext cx="990417" cy="4952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요약</a:t>
          </a:r>
          <a:endParaRPr lang="ko-KR" altLang="en-US" sz="1000" kern="1200" dirty="0"/>
        </a:p>
      </dsp:txBody>
      <dsp:txXfrm>
        <a:off x="4231997" y="2813327"/>
        <a:ext cx="990417" cy="495208"/>
      </dsp:txXfrm>
    </dsp:sp>
    <dsp:sp modelId="{DA24B5E1-673F-4F3E-BA92-DDFD810E14D5}">
      <dsp:nvSpPr>
        <dsp:cNvPr id="0" name=""/>
        <dsp:cNvSpPr/>
      </dsp:nvSpPr>
      <dsp:spPr>
        <a:xfrm>
          <a:off x="5673252" y="703738"/>
          <a:ext cx="990417" cy="4952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마이 헬스</a:t>
          </a:r>
          <a:endParaRPr lang="en-US" altLang="ko-KR" sz="1000" kern="1200" dirty="0" smtClean="0"/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다이어리</a:t>
          </a:r>
          <a:endParaRPr lang="ko-KR" altLang="en-US" sz="1000" kern="1200" dirty="0"/>
        </a:p>
      </dsp:txBody>
      <dsp:txXfrm>
        <a:off x="5673252" y="703738"/>
        <a:ext cx="990417" cy="495208"/>
      </dsp:txXfrm>
    </dsp:sp>
    <dsp:sp modelId="{48C13D59-98E8-44FD-B802-31F4CF1AC0B5}">
      <dsp:nvSpPr>
        <dsp:cNvPr id="0" name=""/>
        <dsp:cNvSpPr/>
      </dsp:nvSpPr>
      <dsp:spPr>
        <a:xfrm>
          <a:off x="6112036" y="1431868"/>
          <a:ext cx="990417" cy="4952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프로필 요약</a:t>
          </a:r>
          <a:endParaRPr lang="ko-KR" altLang="en-US" sz="1000" kern="1200" dirty="0"/>
        </a:p>
      </dsp:txBody>
      <dsp:txXfrm>
        <a:off x="6112036" y="1431868"/>
        <a:ext cx="990417" cy="495208"/>
      </dsp:txXfrm>
    </dsp:sp>
    <dsp:sp modelId="{4BFB5D41-B468-4D8C-9F94-DF9CC2D1DD4D}">
      <dsp:nvSpPr>
        <dsp:cNvPr id="0" name=""/>
        <dsp:cNvSpPr/>
      </dsp:nvSpPr>
      <dsp:spPr>
        <a:xfrm>
          <a:off x="6112036" y="2135064"/>
          <a:ext cx="990417" cy="4952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몸무게 그래프</a:t>
          </a:r>
          <a:endParaRPr lang="ko-KR" altLang="en-US" sz="1000" kern="1200" dirty="0"/>
        </a:p>
      </dsp:txBody>
      <dsp:txXfrm>
        <a:off x="6112036" y="2135064"/>
        <a:ext cx="990417" cy="495208"/>
      </dsp:txXfrm>
    </dsp:sp>
    <dsp:sp modelId="{68771CF3-551A-44F8-A9E8-C8F81341BDB4}">
      <dsp:nvSpPr>
        <dsp:cNvPr id="0" name=""/>
        <dsp:cNvSpPr/>
      </dsp:nvSpPr>
      <dsp:spPr>
        <a:xfrm>
          <a:off x="6112036" y="2838261"/>
          <a:ext cx="990417" cy="4952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운동 기록</a:t>
          </a:r>
          <a:endParaRPr lang="ko-KR" altLang="en-US" sz="1000" kern="1200" dirty="0"/>
        </a:p>
      </dsp:txBody>
      <dsp:txXfrm>
        <a:off x="6112036" y="2838261"/>
        <a:ext cx="990417" cy="495208"/>
      </dsp:txXfrm>
    </dsp:sp>
    <dsp:sp modelId="{7015256A-3725-41E1-9076-82C0D5145E1A}">
      <dsp:nvSpPr>
        <dsp:cNvPr id="0" name=""/>
        <dsp:cNvSpPr/>
      </dsp:nvSpPr>
      <dsp:spPr>
        <a:xfrm>
          <a:off x="6112036" y="3541457"/>
          <a:ext cx="990417" cy="4952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도전과제</a:t>
          </a:r>
          <a:endParaRPr lang="ko-KR" altLang="en-US" sz="1000" kern="1200" dirty="0"/>
        </a:p>
      </dsp:txBody>
      <dsp:txXfrm>
        <a:off x="6112036" y="3541457"/>
        <a:ext cx="990417" cy="495208"/>
      </dsp:txXfrm>
    </dsp:sp>
    <dsp:sp modelId="{DC81FE31-6562-4DC2-9CE9-2EBB3FC0420A}">
      <dsp:nvSpPr>
        <dsp:cNvPr id="0" name=""/>
        <dsp:cNvSpPr/>
      </dsp:nvSpPr>
      <dsp:spPr>
        <a:xfrm>
          <a:off x="6112036" y="4244653"/>
          <a:ext cx="990417" cy="4952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랭킹</a:t>
          </a:r>
          <a:endParaRPr lang="ko-KR" altLang="en-US" sz="1000" kern="1200" dirty="0"/>
        </a:p>
      </dsp:txBody>
      <dsp:txXfrm>
        <a:off x="6112036" y="4244653"/>
        <a:ext cx="990417" cy="495208"/>
      </dsp:txXfrm>
    </dsp:sp>
    <dsp:sp modelId="{7118E050-B195-452B-8B30-B09DF25B13AF}">
      <dsp:nvSpPr>
        <dsp:cNvPr id="0" name=""/>
        <dsp:cNvSpPr/>
      </dsp:nvSpPr>
      <dsp:spPr>
        <a:xfrm>
          <a:off x="6112036" y="4881893"/>
          <a:ext cx="990417" cy="4952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회원정보설정</a:t>
          </a:r>
          <a:endParaRPr lang="ko-KR" altLang="en-US" sz="1000" kern="1200" dirty="0"/>
        </a:p>
      </dsp:txBody>
      <dsp:txXfrm>
        <a:off x="6112036" y="4881893"/>
        <a:ext cx="990417" cy="495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BEB9-BC9C-4696-9B97-211DB02D8494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A5B2-5F9C-4EA7-905C-E31EC8405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1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BEB9-BC9C-4696-9B97-211DB02D8494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A5B2-5F9C-4EA7-905C-E31EC8405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7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BEB9-BC9C-4696-9B97-211DB02D8494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A5B2-5F9C-4EA7-905C-E31EC8405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67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BEB9-BC9C-4696-9B97-211DB02D8494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A5B2-5F9C-4EA7-905C-E31EC8405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38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BEB9-BC9C-4696-9B97-211DB02D8494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A5B2-5F9C-4EA7-905C-E31EC8405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10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BEB9-BC9C-4696-9B97-211DB02D8494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A5B2-5F9C-4EA7-905C-E31EC8405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46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BEB9-BC9C-4696-9B97-211DB02D8494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A5B2-5F9C-4EA7-905C-E31EC8405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38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BEB9-BC9C-4696-9B97-211DB02D8494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A5B2-5F9C-4EA7-905C-E31EC8405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10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BEB9-BC9C-4696-9B97-211DB02D8494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A5B2-5F9C-4EA7-905C-E31EC8405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66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BEB9-BC9C-4696-9B97-211DB02D8494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A5B2-5F9C-4EA7-905C-E31EC8405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33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BEB9-BC9C-4696-9B97-211DB02D8494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A5B2-5F9C-4EA7-905C-E31EC8405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95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CBEB9-BC9C-4696-9B97-211DB02D8494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FA5B2-5F9C-4EA7-905C-E31EC8405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74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813479177"/>
              </p:ext>
            </p:extLst>
          </p:nvPr>
        </p:nvGraphicFramePr>
        <p:xfrm>
          <a:off x="2031999" y="719666"/>
          <a:ext cx="920680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121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25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 Yoon Bae</dc:creator>
  <cp:lastModifiedBy>Jong Yoon Bae</cp:lastModifiedBy>
  <cp:revision>2</cp:revision>
  <dcterms:created xsi:type="dcterms:W3CDTF">2016-04-06T14:58:05Z</dcterms:created>
  <dcterms:modified xsi:type="dcterms:W3CDTF">2016-04-07T00:24:46Z</dcterms:modified>
</cp:coreProperties>
</file>