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77" r:id="rId13"/>
    <p:sldId id="278" r:id="rId14"/>
    <p:sldId id="280" r:id="rId15"/>
    <p:sldId id="281" r:id="rId16"/>
    <p:sldId id="282" r:id="rId17"/>
    <p:sldId id="283" r:id="rId18"/>
    <p:sldId id="28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5031" autoAdjust="0"/>
  </p:normalViewPr>
  <p:slideViewPr>
    <p:cSldViewPr>
      <p:cViewPr varScale="1">
        <p:scale>
          <a:sx n="109" d="100"/>
          <a:sy n="109" d="100"/>
        </p:scale>
        <p:origin x="15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C4E3-4514-4147-8F7F-131E2BB5E487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7CE86-FA63-4772-8BE0-33774AA06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3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CE86-FA63-4772-8BE0-33774AA06C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CE86-FA63-4772-8BE0-33774AA06C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CE86-FA63-4772-8BE0-33774AA06C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1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CE86-FA63-4772-8BE0-33774AA06C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6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CE86-FA63-4772-8BE0-33774AA06C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9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CE86-FA63-4772-8BE0-33774AA06C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0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CE86-FA63-4772-8BE0-33774AA06C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7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9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6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5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2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8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4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E5DD-96CB-4F85-9167-615E1FECF21B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ED46-8EB4-4705-A140-6164DDDCC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1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7816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4689" t="33696" r="50775" b="44329"/>
          <a:stretch/>
        </p:blipFill>
        <p:spPr>
          <a:xfrm>
            <a:off x="135731" y="3275133"/>
            <a:ext cx="2797969" cy="9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262" t="28236" r="35357" b="13431"/>
          <a:stretch/>
        </p:blipFill>
        <p:spPr>
          <a:xfrm>
            <a:off x="-1" y="0"/>
            <a:ext cx="9167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62" t="31362" r="35238" b="9412"/>
          <a:stretch/>
        </p:blipFill>
        <p:spPr>
          <a:xfrm>
            <a:off x="0" y="0"/>
            <a:ext cx="9144000" cy="69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483768" y="1124744"/>
            <a:ext cx="6552728" cy="244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달성률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그래프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483768" y="3789040"/>
            <a:ext cx="3240360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940152" y="3789040"/>
            <a:ext cx="3096344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랭킹 결과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19471" y="476672"/>
            <a:ext cx="1068153" cy="443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</a:t>
            </a:r>
            <a:r>
              <a:rPr lang="en-US" altLang="ko-KR" dirty="0"/>
              <a:t>– </a:t>
            </a:r>
            <a:r>
              <a:rPr lang="ko-KR" altLang="en-US" dirty="0"/>
              <a:t>메인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2234" y="2420888"/>
          <a:ext cx="226751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18">
                  <a:extLst>
                    <a:ext uri="{9D8B030D-6E8A-4147-A177-3AD203B41FA5}">
                      <a16:colId xmlns:a16="http://schemas.microsoft.com/office/drawing/2014/main" val="29250088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프로필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3350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회원정보 설정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892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운동 기록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4122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bodyCheck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81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도전과제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1001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8065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2234" y="1124744"/>
            <a:ext cx="2267518" cy="1135532"/>
            <a:chOff x="133264" y="3284982"/>
            <a:chExt cx="2777292" cy="1390817"/>
          </a:xfrm>
        </p:grpSpPr>
        <p:sp>
          <p:nvSpPr>
            <p:cNvPr id="10" name="직사각형 9"/>
            <p:cNvSpPr/>
            <p:nvPr/>
          </p:nvSpPr>
          <p:spPr>
            <a:xfrm>
              <a:off x="133264" y="3284982"/>
              <a:ext cx="2777292" cy="1390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2334" y="3385001"/>
              <a:ext cx="826693" cy="826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사진</a:t>
              </a:r>
              <a:endParaRPr lang="en-US" altLang="ko-KR" sz="1200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1112" y="4291868"/>
              <a:ext cx="709135" cy="2921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레벨</a:t>
              </a:r>
              <a:endParaRPr lang="en-US" altLang="ko-KR" sz="1200" dirty="0" smtClean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78"/>
            <a:stretch/>
          </p:blipFill>
          <p:spPr>
            <a:xfrm>
              <a:off x="1279819" y="4123824"/>
              <a:ext cx="454954" cy="395909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1734773" y="4151290"/>
              <a:ext cx="768326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X 100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91622" y="3637769"/>
              <a:ext cx="785433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닉네임</a:t>
              </a:r>
              <a:endParaRPr lang="en-US" altLang="ko-KR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1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483768" y="1124744"/>
            <a:ext cx="6552728" cy="5616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699792" y="1478084"/>
          <a:ext cx="6096000" cy="252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00">
                  <a:extLst>
                    <a:ext uri="{9D8B030D-6E8A-4147-A177-3AD203B41FA5}">
                      <a16:colId xmlns:a16="http://schemas.microsoft.com/office/drawing/2014/main" val="28173957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6662006"/>
                    </a:ext>
                  </a:extLst>
                </a:gridCol>
                <a:gridCol w="4217876">
                  <a:extLst>
                    <a:ext uri="{9D8B030D-6E8A-4147-A177-3AD203B41FA5}">
                      <a16:colId xmlns:a16="http://schemas.microsoft.com/office/drawing/2014/main" val="240197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bdt02295@naver.com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43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73685"/>
                  </a:ext>
                </a:extLst>
              </a:tr>
              <a:tr h="143067"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5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7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75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66738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96755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1097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961992" y="5877272"/>
            <a:ext cx="833800" cy="648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</a:t>
            </a:r>
            <a:r>
              <a:rPr lang="en-US" altLang="ko-KR" dirty="0"/>
              <a:t>– </a:t>
            </a:r>
            <a:r>
              <a:rPr lang="ko-KR" altLang="en-US" dirty="0"/>
              <a:t>회원정보설정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9471" y="476672"/>
            <a:ext cx="1068153" cy="443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2234" y="2420888"/>
          <a:ext cx="226751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18">
                  <a:extLst>
                    <a:ext uri="{9D8B030D-6E8A-4147-A177-3AD203B41FA5}">
                      <a16:colId xmlns:a16="http://schemas.microsoft.com/office/drawing/2014/main" val="29250088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프로필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3350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회원정보 설정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892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운동 기록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4122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bodyCheck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81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도전과제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1001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80656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72234" y="1124744"/>
            <a:ext cx="2267518" cy="1135532"/>
            <a:chOff x="133264" y="3284982"/>
            <a:chExt cx="2777292" cy="1390817"/>
          </a:xfrm>
        </p:grpSpPr>
        <p:sp>
          <p:nvSpPr>
            <p:cNvPr id="13" name="직사각형 12"/>
            <p:cNvSpPr/>
            <p:nvPr/>
          </p:nvSpPr>
          <p:spPr>
            <a:xfrm>
              <a:off x="133264" y="3284982"/>
              <a:ext cx="2777292" cy="1390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2334" y="3385001"/>
              <a:ext cx="826693" cy="826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사진</a:t>
              </a:r>
              <a:endParaRPr lang="en-US" altLang="ko-KR" sz="1200" dirty="0" smtClean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1112" y="4291868"/>
              <a:ext cx="709135" cy="2921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레벨</a:t>
              </a:r>
              <a:endParaRPr lang="en-US" altLang="ko-KR" sz="1200" dirty="0" smtClean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78"/>
            <a:stretch/>
          </p:blipFill>
          <p:spPr>
            <a:xfrm>
              <a:off x="1279819" y="4123824"/>
              <a:ext cx="454954" cy="395909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734773" y="4151290"/>
              <a:ext cx="768326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X 100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91622" y="3637769"/>
              <a:ext cx="785433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닉네임</a:t>
              </a:r>
              <a:endParaRPr lang="en-US" altLang="ko-KR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192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483768" y="3456384"/>
            <a:ext cx="6552728" cy="90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기간 선택</a:t>
            </a:r>
            <a:r>
              <a:rPr lang="en-US" altLang="ko-KR" dirty="0" smtClean="0"/>
              <a:t>(ex) 1</a:t>
            </a:r>
            <a:r>
              <a:rPr lang="ko-KR" altLang="en-US" dirty="0" smtClean="0"/>
              <a:t>주일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달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83768" y="1124744"/>
            <a:ext cx="6552728" cy="217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운동기록</a:t>
            </a:r>
            <a:r>
              <a:rPr lang="ko-KR" altLang="en-US" dirty="0" smtClean="0"/>
              <a:t> 그래프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483768" y="4517291"/>
            <a:ext cx="6552728" cy="222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 </a:t>
            </a:r>
            <a:r>
              <a:rPr lang="ko-KR" altLang="en-US" dirty="0" err="1" smtClean="0"/>
              <a:t>운동기록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</a:t>
            </a:r>
            <a:r>
              <a:rPr lang="en-US" altLang="ko-KR" dirty="0"/>
              <a:t>– </a:t>
            </a:r>
            <a:r>
              <a:rPr lang="ko-KR" altLang="en-US" dirty="0" err="1"/>
              <a:t>운동기록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471" y="476672"/>
            <a:ext cx="1068153" cy="443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2234" y="2420888"/>
          <a:ext cx="226751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18">
                  <a:extLst>
                    <a:ext uri="{9D8B030D-6E8A-4147-A177-3AD203B41FA5}">
                      <a16:colId xmlns:a16="http://schemas.microsoft.com/office/drawing/2014/main" val="29250088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프로필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3350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회원정보 설정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2892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운동 기록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4122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bodyCheck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81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도전과제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1001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80656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72234" y="1124744"/>
            <a:ext cx="2267518" cy="1135532"/>
            <a:chOff x="133264" y="3284982"/>
            <a:chExt cx="2777292" cy="1390817"/>
          </a:xfrm>
        </p:grpSpPr>
        <p:sp>
          <p:nvSpPr>
            <p:cNvPr id="13" name="직사각형 12"/>
            <p:cNvSpPr/>
            <p:nvPr/>
          </p:nvSpPr>
          <p:spPr>
            <a:xfrm>
              <a:off x="133264" y="3284982"/>
              <a:ext cx="2777292" cy="1390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2334" y="3385001"/>
              <a:ext cx="826693" cy="826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사진</a:t>
              </a:r>
              <a:endParaRPr lang="en-US" altLang="ko-KR" sz="1200" dirty="0" smtClean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1112" y="4291868"/>
              <a:ext cx="709135" cy="2921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레벨</a:t>
              </a:r>
              <a:endParaRPr lang="en-US" altLang="ko-KR" sz="1200" dirty="0" smtClean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78"/>
            <a:stretch/>
          </p:blipFill>
          <p:spPr>
            <a:xfrm>
              <a:off x="1279819" y="4123824"/>
              <a:ext cx="454954" cy="395909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734773" y="4151290"/>
              <a:ext cx="768326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X 100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91622" y="3637769"/>
              <a:ext cx="785433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닉네임</a:t>
              </a:r>
              <a:endParaRPr lang="en-US" altLang="ko-KR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687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83768" y="1124744"/>
            <a:ext cx="1440160" cy="8403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몸무게 그래프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3928" y="1124744"/>
            <a:ext cx="1080120" cy="840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사진 모음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83768" y="1484784"/>
            <a:ext cx="6512285" cy="5256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27784" y="3866331"/>
            <a:ext cx="6192688" cy="25870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 몸무게 그래프 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</a:t>
            </a:r>
            <a:r>
              <a:rPr lang="en-US" altLang="ko-KR" dirty="0"/>
              <a:t>– </a:t>
            </a:r>
            <a:r>
              <a:rPr lang="ko-KR" altLang="en-US" dirty="0"/>
              <a:t>몸무게 그래프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27784" y="2649415"/>
            <a:ext cx="6192688" cy="9956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 선택</a:t>
            </a:r>
            <a:r>
              <a:rPr lang="en-US" altLang="ko-KR" dirty="0"/>
              <a:t>(ex) 1</a:t>
            </a:r>
            <a:r>
              <a:rPr lang="ko-KR" altLang="en-US" dirty="0"/>
              <a:t>주일</a:t>
            </a:r>
            <a:r>
              <a:rPr lang="en-US" altLang="ko-KR" dirty="0"/>
              <a:t>, 1</a:t>
            </a:r>
            <a:r>
              <a:rPr lang="ko-KR" altLang="en-US" dirty="0"/>
              <a:t>달</a:t>
            </a:r>
            <a:r>
              <a:rPr lang="en-US" altLang="ko-KR" dirty="0"/>
              <a:t>, 1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9471" y="476672"/>
            <a:ext cx="1068153" cy="443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2234" y="2420888"/>
          <a:ext cx="226751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18">
                  <a:extLst>
                    <a:ext uri="{9D8B030D-6E8A-4147-A177-3AD203B41FA5}">
                      <a16:colId xmlns:a16="http://schemas.microsoft.com/office/drawing/2014/main" val="29250088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프로필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3350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회원정보 설정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2892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운동 기록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4122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BodyCheck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81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도전과제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1001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80656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72234" y="1124744"/>
            <a:ext cx="2267518" cy="1135532"/>
            <a:chOff x="133264" y="3284982"/>
            <a:chExt cx="2777292" cy="1390817"/>
          </a:xfrm>
        </p:grpSpPr>
        <p:sp>
          <p:nvSpPr>
            <p:cNvPr id="26" name="직사각형 25"/>
            <p:cNvSpPr/>
            <p:nvPr/>
          </p:nvSpPr>
          <p:spPr>
            <a:xfrm>
              <a:off x="133264" y="3284982"/>
              <a:ext cx="2777292" cy="1390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2334" y="3385001"/>
              <a:ext cx="826693" cy="826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사진</a:t>
              </a:r>
              <a:endParaRPr lang="en-US" altLang="ko-KR" sz="12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1112" y="4291868"/>
              <a:ext cx="709135" cy="2921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레벨</a:t>
              </a:r>
              <a:endParaRPr lang="en-US" altLang="ko-KR" sz="1200" dirty="0" smtClean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78"/>
            <a:stretch/>
          </p:blipFill>
          <p:spPr>
            <a:xfrm>
              <a:off x="1279819" y="4123824"/>
              <a:ext cx="454954" cy="395909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1734773" y="4151290"/>
              <a:ext cx="768326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X 100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91622" y="3637769"/>
              <a:ext cx="785433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닉네임</a:t>
              </a:r>
              <a:endParaRPr lang="en-US" altLang="ko-KR" sz="1200" b="1" dirty="0" smtClean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699792" y="1980543"/>
            <a:ext cx="688515" cy="368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3383868" y="1974356"/>
            <a:ext cx="2160240" cy="3683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5688124" y="1980543"/>
            <a:ext cx="924760" cy="368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몸무게</a:t>
            </a:r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6612884" y="1974356"/>
            <a:ext cx="864096" cy="3683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7476980" y="1980543"/>
            <a:ext cx="443392" cy="368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kg</a:t>
            </a:r>
            <a:endParaRPr lang="en-US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8064389" y="1974356"/>
            <a:ext cx="648072" cy="36833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83768" y="1124744"/>
            <a:ext cx="1440160" cy="8403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몸무게 그래프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3928" y="1124744"/>
            <a:ext cx="1080120" cy="840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사진 모음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1484784"/>
            <a:ext cx="6512285" cy="5256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17023" y="2636912"/>
            <a:ext cx="2282432" cy="3253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상세보기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</a:t>
            </a:r>
            <a:r>
              <a:rPr lang="en-US" altLang="ko-KR" dirty="0"/>
              <a:t>– </a:t>
            </a:r>
            <a:r>
              <a:rPr lang="ko-KR" altLang="en-US" dirty="0"/>
              <a:t>몸무게 그래프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40152" y="2636912"/>
            <a:ext cx="2917792" cy="3377902"/>
            <a:chOff x="3000535" y="2780928"/>
            <a:chExt cx="2917792" cy="3377902"/>
          </a:xfrm>
        </p:grpSpPr>
        <p:sp>
          <p:nvSpPr>
            <p:cNvPr id="7" name="직사각형 6"/>
            <p:cNvSpPr/>
            <p:nvPr/>
          </p:nvSpPr>
          <p:spPr>
            <a:xfrm>
              <a:off x="3000536" y="2780928"/>
              <a:ext cx="870001" cy="995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사진</a:t>
              </a:r>
              <a:endParaRPr lang="en-US" altLang="ko-KR" sz="15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21519" y="2791538"/>
              <a:ext cx="870001" cy="995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사진</a:t>
              </a:r>
              <a:endParaRPr lang="en-US" altLang="ko-KR" sz="15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48326" y="2800277"/>
              <a:ext cx="870001" cy="995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사진</a:t>
              </a:r>
              <a:endParaRPr lang="en-US" altLang="ko-KR" sz="15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0536" y="3972073"/>
              <a:ext cx="870001" cy="995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사진</a:t>
              </a:r>
              <a:endParaRPr lang="en-US" altLang="ko-KR" sz="15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21518" y="3991265"/>
              <a:ext cx="870001" cy="995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사진</a:t>
              </a:r>
              <a:endParaRPr lang="en-US" altLang="ko-KR" sz="15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48325" y="3972072"/>
              <a:ext cx="870001" cy="995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사진</a:t>
              </a:r>
              <a:endParaRPr lang="en-US" altLang="ko-KR" sz="15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48325" y="5163221"/>
              <a:ext cx="870001" cy="995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사진</a:t>
              </a:r>
              <a:endParaRPr lang="en-US" altLang="ko-KR" sz="15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21517" y="5163221"/>
              <a:ext cx="870001" cy="995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사진</a:t>
              </a:r>
              <a:endParaRPr lang="en-US" altLang="ko-KR" sz="15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00535" y="5163221"/>
              <a:ext cx="870001" cy="995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사진</a:t>
              </a:r>
              <a:endParaRPr lang="en-US" altLang="ko-KR" sz="1500" dirty="0"/>
            </a:p>
          </p:txBody>
        </p:sp>
      </p:grpSp>
      <p:sp>
        <p:nvSpPr>
          <p:cNvPr id="25" name="직각 삼각형 24"/>
          <p:cNvSpPr/>
          <p:nvPr/>
        </p:nvSpPr>
        <p:spPr>
          <a:xfrm rot="18900000" flipH="1">
            <a:off x="5305063" y="4205445"/>
            <a:ext cx="287511" cy="28751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2700000">
            <a:off x="2715412" y="4235755"/>
            <a:ext cx="287511" cy="28751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8001" r="3801" b="22699"/>
          <a:stretch/>
        </p:blipFill>
        <p:spPr>
          <a:xfrm>
            <a:off x="8309915" y="1728156"/>
            <a:ext cx="438549" cy="33269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323784" y="5984899"/>
            <a:ext cx="1680264" cy="259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2016</a:t>
            </a:r>
            <a:r>
              <a:rPr lang="ko-KR" altLang="en-US" sz="1500" dirty="0" smtClean="0"/>
              <a:t>년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월 </a:t>
            </a:r>
            <a:r>
              <a:rPr lang="en-US" altLang="ko-KR" sz="1500" dirty="0" smtClean="0"/>
              <a:t>19</a:t>
            </a:r>
            <a:r>
              <a:rPr lang="ko-KR" altLang="en-US" sz="1500" dirty="0" smtClean="0"/>
              <a:t>일</a:t>
            </a:r>
            <a:endParaRPr lang="en-US" altLang="ko-KR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119471" y="476672"/>
            <a:ext cx="1068153" cy="443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72234" y="2420888"/>
          <a:ext cx="226751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18">
                  <a:extLst>
                    <a:ext uri="{9D8B030D-6E8A-4147-A177-3AD203B41FA5}">
                      <a16:colId xmlns:a16="http://schemas.microsoft.com/office/drawing/2014/main" val="29250088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프로필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3350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회원정보 설정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2892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운동 기록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4122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BodyCheck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81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도전과제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1001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80656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72234" y="1124744"/>
            <a:ext cx="2267518" cy="1135532"/>
            <a:chOff x="133264" y="3284982"/>
            <a:chExt cx="2777292" cy="1390817"/>
          </a:xfrm>
        </p:grpSpPr>
        <p:sp>
          <p:nvSpPr>
            <p:cNvPr id="36" name="직사각형 35"/>
            <p:cNvSpPr/>
            <p:nvPr/>
          </p:nvSpPr>
          <p:spPr>
            <a:xfrm>
              <a:off x="133264" y="3284982"/>
              <a:ext cx="2777292" cy="1390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2334" y="3385001"/>
              <a:ext cx="826693" cy="826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사진</a:t>
              </a:r>
              <a:endParaRPr lang="en-US" altLang="ko-KR" sz="1200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21112" y="4291868"/>
              <a:ext cx="709135" cy="2921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레벨</a:t>
              </a:r>
              <a:endParaRPr lang="en-US" altLang="ko-KR" sz="1200" dirty="0" smtClean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78"/>
            <a:stretch/>
          </p:blipFill>
          <p:spPr>
            <a:xfrm>
              <a:off x="1279819" y="4123824"/>
              <a:ext cx="454954" cy="395909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1734773" y="4151290"/>
              <a:ext cx="768326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X 100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91622" y="3637769"/>
              <a:ext cx="785433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닉네임</a:t>
              </a:r>
              <a:endParaRPr lang="en-US" altLang="ko-KR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864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483768" y="2265685"/>
            <a:ext cx="6546382" cy="526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483768" y="1124744"/>
            <a:ext cx="6552728" cy="62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480640" y="1928224"/>
            <a:ext cx="5259712" cy="280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상위 랭킹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283726" y="25217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84719" y="1928224"/>
            <a:ext cx="1448978" cy="280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정렬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7587518" y="2213813"/>
            <a:ext cx="1448978" cy="280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달성 목록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587518" y="2493816"/>
            <a:ext cx="1448978" cy="280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비달성</a:t>
            </a:r>
            <a:r>
              <a:rPr lang="ko-KR" altLang="en-US" dirty="0" smtClean="0"/>
              <a:t> 목록</a:t>
            </a:r>
            <a:endParaRPr lang="en-US" altLang="ko-KR" dirty="0" smtClean="0"/>
          </a:p>
        </p:txBody>
      </p:sp>
      <p:sp>
        <p:nvSpPr>
          <p:cNvPr id="23" name="실행 단추: 뒤로 또는 이전 22">
            <a:hlinkClick r:id="" action="ppaction://hlinkshowjump?jump=previousslide" highlightClick="1"/>
          </p:cNvPr>
          <p:cNvSpPr/>
          <p:nvPr/>
        </p:nvSpPr>
        <p:spPr>
          <a:xfrm rot="16200000">
            <a:off x="8761332" y="1937649"/>
            <a:ext cx="268818" cy="26881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83768" y="2877273"/>
            <a:ext cx="6552728" cy="526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2483768" y="3488861"/>
            <a:ext cx="6552728" cy="526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483768" y="4109453"/>
            <a:ext cx="6552728" cy="526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483768" y="4730045"/>
            <a:ext cx="6552728" cy="526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483768" y="5350637"/>
            <a:ext cx="6552728" cy="526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630754" y="2315038"/>
            <a:ext cx="429078" cy="42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달성 마크</a:t>
            </a:r>
            <a:endParaRPr lang="en-US" altLang="ko-KR" sz="9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630754" y="2948503"/>
            <a:ext cx="429078" cy="42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달성 마크</a:t>
            </a:r>
            <a:endParaRPr lang="en-US" altLang="ko-KR" sz="9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630754" y="3548596"/>
            <a:ext cx="429078" cy="42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달성 마크</a:t>
            </a:r>
            <a:endParaRPr lang="en-US" altLang="ko-KR" sz="9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630754" y="4162460"/>
            <a:ext cx="429078" cy="42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달성 마크</a:t>
            </a:r>
            <a:endParaRPr lang="en-US" altLang="ko-KR" sz="9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630754" y="4783052"/>
            <a:ext cx="429078" cy="42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달성 마크</a:t>
            </a:r>
            <a:endParaRPr lang="en-US" altLang="ko-KR" sz="9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630754" y="5405502"/>
            <a:ext cx="429078" cy="42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달성 마크</a:t>
            </a:r>
            <a:endParaRPr lang="en-US" altLang="ko-KR" sz="9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</a:t>
            </a:r>
            <a:r>
              <a:rPr lang="en-US" altLang="ko-KR" dirty="0"/>
              <a:t>– </a:t>
            </a:r>
            <a:r>
              <a:rPr lang="ko-KR" altLang="en-US" dirty="0"/>
              <a:t>도전과제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471" y="476672"/>
            <a:ext cx="1068153" cy="443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2234" y="2420888"/>
          <a:ext cx="226751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18">
                  <a:extLst>
                    <a:ext uri="{9D8B030D-6E8A-4147-A177-3AD203B41FA5}">
                      <a16:colId xmlns:a16="http://schemas.microsoft.com/office/drawing/2014/main" val="29250088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프로필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3350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회원정보 설정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2892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운동 기록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4122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bodyCheck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81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도전과제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1001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80656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72234" y="1124744"/>
            <a:ext cx="2267518" cy="1135532"/>
            <a:chOff x="133264" y="3284982"/>
            <a:chExt cx="2777292" cy="1390817"/>
          </a:xfrm>
        </p:grpSpPr>
        <p:sp>
          <p:nvSpPr>
            <p:cNvPr id="40" name="직사각형 39"/>
            <p:cNvSpPr/>
            <p:nvPr/>
          </p:nvSpPr>
          <p:spPr>
            <a:xfrm>
              <a:off x="133264" y="3284982"/>
              <a:ext cx="2777292" cy="1390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62334" y="3385001"/>
              <a:ext cx="826693" cy="826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사진</a:t>
              </a:r>
              <a:endParaRPr lang="en-US" altLang="ko-KR" sz="1200" dirty="0" smtClean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1112" y="4291868"/>
              <a:ext cx="709135" cy="2921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레벨</a:t>
              </a:r>
              <a:endParaRPr lang="en-US" altLang="ko-KR" sz="1200" dirty="0" smtClean="0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78"/>
            <a:stretch/>
          </p:blipFill>
          <p:spPr>
            <a:xfrm>
              <a:off x="1279819" y="4123824"/>
              <a:ext cx="454954" cy="395909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734773" y="4151290"/>
              <a:ext cx="768326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X 100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91622" y="3637769"/>
              <a:ext cx="785433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닉네임</a:t>
              </a:r>
              <a:endParaRPr lang="en-US" altLang="ko-KR" sz="1200" b="1" dirty="0" smtClean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483768" y="5973114"/>
            <a:ext cx="6552728" cy="526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2483768" y="6593706"/>
            <a:ext cx="6552728" cy="526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도전과제</a:t>
            </a:r>
            <a:endParaRPr lang="en-US" altLang="ko-KR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2630754" y="6026121"/>
            <a:ext cx="429078" cy="42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달성 마크</a:t>
            </a:r>
            <a:endParaRPr lang="en-US" altLang="ko-KR" sz="9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2630754" y="6648571"/>
            <a:ext cx="429078" cy="42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달성 마크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13270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480640" y="3212976"/>
            <a:ext cx="5200734" cy="280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상위 랭킹</a:t>
            </a:r>
            <a:endParaRPr lang="en-US" altLang="ko-KR" dirty="0" smtClean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480640" y="3561468"/>
          <a:ext cx="6555857" cy="3189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35">
                  <a:extLst>
                    <a:ext uri="{9D8B030D-6E8A-4147-A177-3AD203B41FA5}">
                      <a16:colId xmlns:a16="http://schemas.microsoft.com/office/drawing/2014/main" val="2817395705"/>
                    </a:ext>
                  </a:extLst>
                </a:gridCol>
                <a:gridCol w="212856">
                  <a:extLst>
                    <a:ext uri="{9D8B030D-6E8A-4147-A177-3AD203B41FA5}">
                      <a16:colId xmlns:a16="http://schemas.microsoft.com/office/drawing/2014/main" val="2636662006"/>
                    </a:ext>
                  </a:extLst>
                </a:gridCol>
                <a:gridCol w="2063309">
                  <a:extLst>
                    <a:ext uri="{9D8B030D-6E8A-4147-A177-3AD203B41FA5}">
                      <a16:colId xmlns:a16="http://schemas.microsoft.com/office/drawing/2014/main" val="2401973022"/>
                    </a:ext>
                  </a:extLst>
                </a:gridCol>
                <a:gridCol w="209649">
                  <a:extLst>
                    <a:ext uri="{9D8B030D-6E8A-4147-A177-3AD203B41FA5}">
                      <a16:colId xmlns:a16="http://schemas.microsoft.com/office/drawing/2014/main" val="3653398290"/>
                    </a:ext>
                  </a:extLst>
                </a:gridCol>
                <a:gridCol w="2080308">
                  <a:extLst>
                    <a:ext uri="{9D8B030D-6E8A-4147-A177-3AD203B41FA5}">
                      <a16:colId xmlns:a16="http://schemas.microsoft.com/office/drawing/2014/main" val="4002866295"/>
                    </a:ext>
                  </a:extLst>
                </a:gridCol>
              </a:tblGrid>
              <a:tr h="885071">
                <a:tc gridSpan="5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43851"/>
                  </a:ext>
                </a:extLst>
              </a:tr>
              <a:tr h="188928"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49740"/>
                  </a:ext>
                </a:extLst>
              </a:tr>
              <a:tr h="947207">
                <a:tc gridSpan="5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73685"/>
                  </a:ext>
                </a:extLst>
              </a:tr>
              <a:tr h="127322">
                <a:tc gridSpan="5"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091720"/>
                  </a:ext>
                </a:extLst>
              </a:tr>
              <a:tr h="1000481">
                <a:tc gridSpan="5"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09216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681374" y="3679925"/>
            <a:ext cx="635042" cy="622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스탬프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그림</a:t>
            </a:r>
            <a:endParaRPr lang="en-US" altLang="ko-KR" sz="9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92833" y="38065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73848" y="2132856"/>
            <a:ext cx="6572324" cy="921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당신의 </a:t>
            </a:r>
            <a:r>
              <a:rPr lang="ko-KR" altLang="en-US" dirty="0" err="1" smtClean="0"/>
              <a:t>랭킹순위는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위입니다</a:t>
            </a:r>
            <a:r>
              <a:rPr lang="en-US" altLang="ko-KR" dirty="0"/>
              <a:t>!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473847" y="1122795"/>
            <a:ext cx="6562548" cy="451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랭킹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627784" y="2269688"/>
            <a:ext cx="661101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그림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587518" y="3212976"/>
            <a:ext cx="1448978" cy="280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정렬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627784" y="3654451"/>
            <a:ext cx="661101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627784" y="4819185"/>
            <a:ext cx="661101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627784" y="5958706"/>
            <a:ext cx="661101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436029" y="3654451"/>
            <a:ext cx="661101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프로필 사진</a:t>
            </a:r>
            <a:endParaRPr lang="en-US" altLang="ko-KR" sz="12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436029" y="4819185"/>
            <a:ext cx="661101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ko-KR" altLang="en-US" sz="1200" dirty="0">
                <a:solidFill>
                  <a:prstClr val="black"/>
                </a:solidFill>
              </a:rPr>
              <a:t>프로필 사진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36029" y="5958705"/>
            <a:ext cx="661101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ko-KR" altLang="en-US" sz="1200" dirty="0">
                <a:solidFill>
                  <a:prstClr val="black"/>
                </a:solidFill>
              </a:rPr>
              <a:t>프로필 사진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81374" y="4819112"/>
            <a:ext cx="635042" cy="622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스탬프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그림</a:t>
            </a:r>
            <a:endParaRPr lang="en-US" altLang="ko-KR" sz="9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392833" y="494570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X5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681374" y="5964160"/>
            <a:ext cx="635042" cy="622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스탬프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그림</a:t>
            </a:r>
            <a:endParaRPr lang="en-US" altLang="ko-KR" sz="9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392833" y="609075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11960" y="3806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프로필명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11960" y="49585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프로필명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1960" y="60907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프로필명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587518" y="3498565"/>
            <a:ext cx="1448978" cy="280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레벨 순</a:t>
            </a:r>
            <a:endParaRPr lang="en-US" altLang="ko-KR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587518" y="3778568"/>
            <a:ext cx="1448978" cy="280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운동 순</a:t>
            </a:r>
            <a:endParaRPr lang="en-US" altLang="ko-KR" dirty="0" smtClean="0"/>
          </a:p>
        </p:txBody>
      </p:sp>
      <p:sp>
        <p:nvSpPr>
          <p:cNvPr id="2" name="실행 단추: 뒤로 또는 이전 1">
            <a:hlinkClick r:id="" action="ppaction://hlinkshowjump?jump=previousslide" highlightClick="1"/>
          </p:cNvPr>
          <p:cNvSpPr/>
          <p:nvPr/>
        </p:nvSpPr>
        <p:spPr>
          <a:xfrm rot="16200000">
            <a:off x="8757989" y="3222401"/>
            <a:ext cx="268818" cy="26881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</a:t>
            </a:r>
            <a:r>
              <a:rPr lang="en-US" altLang="ko-KR" dirty="0"/>
              <a:t>– </a:t>
            </a:r>
            <a:r>
              <a:rPr lang="ko-KR" altLang="en-US" dirty="0"/>
              <a:t>랭킹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9471" y="476672"/>
            <a:ext cx="1068153" cy="443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72234" y="2420888"/>
          <a:ext cx="226751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18">
                  <a:extLst>
                    <a:ext uri="{9D8B030D-6E8A-4147-A177-3AD203B41FA5}">
                      <a16:colId xmlns:a16="http://schemas.microsoft.com/office/drawing/2014/main" val="29250088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프로필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3350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회원정보 설정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2892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운동 기록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4122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bodyCheck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81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도전과제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1001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80656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72234" y="1124744"/>
            <a:ext cx="2267518" cy="1135532"/>
            <a:chOff x="133264" y="3284982"/>
            <a:chExt cx="2777292" cy="1390817"/>
          </a:xfrm>
        </p:grpSpPr>
        <p:sp>
          <p:nvSpPr>
            <p:cNvPr id="51" name="직사각형 50"/>
            <p:cNvSpPr/>
            <p:nvPr/>
          </p:nvSpPr>
          <p:spPr>
            <a:xfrm>
              <a:off x="133264" y="3284982"/>
              <a:ext cx="2777292" cy="1390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2334" y="3385001"/>
              <a:ext cx="826693" cy="826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사진</a:t>
              </a:r>
              <a:endParaRPr lang="en-US" altLang="ko-KR" sz="1200" dirty="0" smtClean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21112" y="4291868"/>
              <a:ext cx="709135" cy="2921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레벨</a:t>
              </a:r>
              <a:endParaRPr lang="en-US" altLang="ko-KR" sz="1200" dirty="0" smtClean="0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78"/>
            <a:stretch/>
          </p:blipFill>
          <p:spPr>
            <a:xfrm>
              <a:off x="1279819" y="4123824"/>
              <a:ext cx="454954" cy="395909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1734773" y="4151290"/>
              <a:ext cx="768326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X 100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191622" y="3637769"/>
              <a:ext cx="785433" cy="368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닉네임</a:t>
              </a:r>
              <a:endParaRPr lang="en-US" altLang="ko-KR" sz="1200" b="1" dirty="0" smtClean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473847" y="1675760"/>
            <a:ext cx="6562548" cy="4512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⊙ </a:t>
            </a:r>
            <a:r>
              <a:rPr lang="ko-KR" altLang="en-US" sz="1400" dirty="0" smtClean="0"/>
              <a:t>전체</a:t>
            </a:r>
            <a:r>
              <a:rPr lang="ko-KR" altLang="en-US" dirty="0" smtClean="0"/>
              <a:t>    </a:t>
            </a:r>
            <a:r>
              <a:rPr lang="ko-KR" altLang="en-US" sz="1400" dirty="0" smtClean="0"/>
              <a:t>○ 친구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94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080" b="2899"/>
          <a:stretch/>
        </p:blipFill>
        <p:spPr>
          <a:xfrm>
            <a:off x="0" y="1"/>
            <a:ext cx="9144455" cy="68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"/>
            <a:ext cx="9178952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65" t="28125" r="35781" b="13769"/>
          <a:stretch/>
        </p:blipFill>
        <p:spPr>
          <a:xfrm>
            <a:off x="0" y="0"/>
            <a:ext cx="9144000" cy="68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64" t="27978" r="35595" b="13623"/>
          <a:stretch/>
        </p:blipFill>
        <p:spPr>
          <a:xfrm>
            <a:off x="-1" y="0"/>
            <a:ext cx="9107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62" t="30320" r="35476" b="11048"/>
          <a:stretch/>
        </p:blipFill>
        <p:spPr>
          <a:xfrm>
            <a:off x="-1" y="0"/>
            <a:ext cx="910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81" t="28236" r="36190" b="13877"/>
          <a:stretch/>
        </p:blipFill>
        <p:spPr>
          <a:xfrm>
            <a:off x="0" y="0"/>
            <a:ext cx="9144000" cy="68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82" t="28385" r="35357" b="11793"/>
          <a:stretch/>
        </p:blipFill>
        <p:spPr>
          <a:xfrm>
            <a:off x="0" y="0"/>
            <a:ext cx="9144000" cy="70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81" t="30469" r="35357" b="9561"/>
          <a:stretch/>
        </p:blipFill>
        <p:spPr>
          <a:xfrm>
            <a:off x="0" y="0"/>
            <a:ext cx="9154372" cy="70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6540</TotalTime>
  <Words>289</Words>
  <Application>Microsoft Office PowerPoint</Application>
  <PresentationFormat>화면 슬라이드 쇼(4:3)</PresentationFormat>
  <Paragraphs>180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Jong Yoon Bae</cp:lastModifiedBy>
  <cp:revision>45</cp:revision>
  <dcterms:created xsi:type="dcterms:W3CDTF">2016-04-05T10:42:06Z</dcterms:created>
  <dcterms:modified xsi:type="dcterms:W3CDTF">2016-05-02T10:26:26Z</dcterms:modified>
</cp:coreProperties>
</file>