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597" autoAdjust="0"/>
  </p:normalViewPr>
  <p:slideViewPr>
    <p:cSldViewPr snapToGrid="0">
      <p:cViewPr>
        <p:scale>
          <a:sx n="66" d="100"/>
          <a:sy n="66" d="100"/>
        </p:scale>
        <p:origin x="350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7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31C0-6E94-4D70-B2EE-924808C30EB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ADA8-1EC9-4124-BF77-19E1971516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tags" Target="../tags/tag23.xml"/><Relationship Id="rId21" Type="http://schemas.openxmlformats.org/officeDocument/2006/relationships/image" Target="../media/image18.png"/><Relationship Id="rId7" Type="http://schemas.openxmlformats.org/officeDocument/2006/relationships/tags" Target="../tags/tag27.xml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tags" Target="../tags/tag22.xml"/><Relationship Id="rId16" Type="http://schemas.openxmlformats.org/officeDocument/2006/relationships/slide" Target="slide13.xml"/><Relationship Id="rId20" Type="http://schemas.openxmlformats.org/officeDocument/2006/relationships/image" Target="../media/image1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.png"/><Relationship Id="rId5" Type="http://schemas.openxmlformats.org/officeDocument/2006/relationships/tags" Target="../tags/tag25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6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7.xml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tags" Target="../tags/tag30.xml"/><Relationship Id="rId6" Type="http://schemas.openxmlformats.org/officeDocument/2006/relationships/image" Target="../media/image19.png"/><Relationship Id="rId11" Type="http://schemas.openxmlformats.org/officeDocument/2006/relationships/slide" Target="slide13.xml"/><Relationship Id="rId5" Type="http://schemas.openxmlformats.org/officeDocument/2006/relationships/slide" Target="slide12.xml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slide" Target="slide9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tags" Target="../tags/tag33.xml"/><Relationship Id="rId21" Type="http://schemas.openxmlformats.org/officeDocument/2006/relationships/image" Target="../media/image18.png"/><Relationship Id="rId7" Type="http://schemas.openxmlformats.org/officeDocument/2006/relationships/tags" Target="../tags/tag37.xml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tags" Target="../tags/tag32.xml"/><Relationship Id="rId16" Type="http://schemas.openxmlformats.org/officeDocument/2006/relationships/slide" Target="slide13.xml"/><Relationship Id="rId20" Type="http://schemas.openxmlformats.org/officeDocument/2006/relationships/image" Target="../media/image17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.png"/><Relationship Id="rId5" Type="http://schemas.openxmlformats.org/officeDocument/2006/relationships/tags" Target="../tags/tag35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6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23.png"/><Relationship Id="rId18" Type="http://schemas.openxmlformats.org/officeDocument/2006/relationships/slide" Target="slide17.xml"/><Relationship Id="rId3" Type="http://schemas.openxmlformats.org/officeDocument/2006/relationships/tags" Target="../tags/tag42.xml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slide" Target="slide16.xml"/><Relationship Id="rId17" Type="http://schemas.openxmlformats.org/officeDocument/2006/relationships/image" Target="../media/image15.png"/><Relationship Id="rId2" Type="http://schemas.openxmlformats.org/officeDocument/2006/relationships/tags" Target="../tags/tag41.xml"/><Relationship Id="rId16" Type="http://schemas.openxmlformats.org/officeDocument/2006/relationships/slide" Target="slide13.xml"/><Relationship Id="rId20" Type="http://schemas.openxmlformats.org/officeDocument/2006/relationships/image" Target="../media/image17.png"/><Relationship Id="rId1" Type="http://schemas.openxmlformats.org/officeDocument/2006/relationships/tags" Target="../tags/tag40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19" Type="http://schemas.openxmlformats.org/officeDocument/2006/relationships/image" Target="../media/image16.png"/><Relationship Id="rId4" Type="http://schemas.openxmlformats.org/officeDocument/2006/relationships/tags" Target="../tags/tag43.xml"/><Relationship Id="rId9" Type="http://schemas.openxmlformats.org/officeDocument/2006/relationships/image" Target="../media/image22.png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9.png"/><Relationship Id="rId18" Type="http://schemas.openxmlformats.org/officeDocument/2006/relationships/slide" Target="slide13.xml"/><Relationship Id="rId3" Type="http://schemas.openxmlformats.org/officeDocument/2006/relationships/tags" Target="../tags/tag46.xml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slide" Target="slide15.xml"/><Relationship Id="rId17" Type="http://schemas.openxmlformats.org/officeDocument/2006/relationships/image" Target="../media/image14.png"/><Relationship Id="rId2" Type="http://schemas.openxmlformats.org/officeDocument/2006/relationships/tags" Target="../tags/tag45.xml"/><Relationship Id="rId16" Type="http://schemas.openxmlformats.org/officeDocument/2006/relationships/slide" Target="slide9.xml"/><Relationship Id="rId20" Type="http://schemas.openxmlformats.org/officeDocument/2006/relationships/slide" Target="slide17.xml"/><Relationship Id="rId1" Type="http://schemas.openxmlformats.org/officeDocument/2006/relationships/tags" Target="../tags/tag44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image" Target="../media/image10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5.png"/><Relationship Id="rId18" Type="http://schemas.openxmlformats.org/officeDocument/2006/relationships/image" Target="../media/image15.png"/><Relationship Id="rId3" Type="http://schemas.openxmlformats.org/officeDocument/2006/relationships/tags" Target="../tags/tag50.xml"/><Relationship Id="rId21" Type="http://schemas.openxmlformats.org/officeDocument/2006/relationships/image" Target="../media/image17.png"/><Relationship Id="rId7" Type="http://schemas.openxmlformats.org/officeDocument/2006/relationships/tags" Target="../tags/tag54.xml"/><Relationship Id="rId12" Type="http://schemas.openxmlformats.org/officeDocument/2006/relationships/image" Target="../media/image9.png"/><Relationship Id="rId17" Type="http://schemas.openxmlformats.org/officeDocument/2006/relationships/slide" Target="slide13.xml"/><Relationship Id="rId2" Type="http://schemas.openxmlformats.org/officeDocument/2006/relationships/tags" Target="../tags/tag49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.png"/><Relationship Id="rId5" Type="http://schemas.openxmlformats.org/officeDocument/2006/relationships/tags" Target="../tags/tag52.xml"/><Relationship Id="rId15" Type="http://schemas.openxmlformats.org/officeDocument/2006/relationships/slide" Target="slide9.xml"/><Relationship Id="rId10" Type="http://schemas.openxmlformats.org/officeDocument/2006/relationships/slideLayout" Target="../slideLayouts/slideLayout1.xml"/><Relationship Id="rId19" Type="http://schemas.openxmlformats.org/officeDocument/2006/relationships/slide" Target="slide1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" Target="slide14.xml"/><Relationship Id="rId2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17.xml"/><Relationship Id="rId3" Type="http://schemas.openxmlformats.org/officeDocument/2006/relationships/tags" Target="../tags/tag59.xml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tags" Target="../tags/tag58.xml"/><Relationship Id="rId16" Type="http://schemas.openxmlformats.org/officeDocument/2006/relationships/image" Target="../media/image18.png"/><Relationship Id="rId1" Type="http://schemas.openxmlformats.org/officeDocument/2006/relationships/tags" Target="../tags/tag57.xml"/><Relationship Id="rId6" Type="http://schemas.openxmlformats.org/officeDocument/2006/relationships/image" Target="../media/image2.png"/><Relationship Id="rId11" Type="http://schemas.openxmlformats.org/officeDocument/2006/relationships/slide" Target="slide13.xml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tags" Target="../tags/tag60.xml"/><Relationship Id="rId9" Type="http://schemas.openxmlformats.org/officeDocument/2006/relationships/slide" Target="slide9.xml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slide" Target="slide21.xml"/><Relationship Id="rId18" Type="http://schemas.openxmlformats.org/officeDocument/2006/relationships/image" Target="../media/image13.png"/><Relationship Id="rId3" Type="http://schemas.openxmlformats.org/officeDocument/2006/relationships/tags" Target="../tags/tag63.xml"/><Relationship Id="rId21" Type="http://schemas.openxmlformats.org/officeDocument/2006/relationships/slide" Target="slide13.xml"/><Relationship Id="rId7" Type="http://schemas.openxmlformats.org/officeDocument/2006/relationships/image" Target="../media/image9.png"/><Relationship Id="rId12" Type="http://schemas.openxmlformats.org/officeDocument/2006/relationships/slide" Target="slide20.xml"/><Relationship Id="rId17" Type="http://schemas.openxmlformats.org/officeDocument/2006/relationships/image" Target="../media/image28.png"/><Relationship Id="rId25" Type="http://schemas.openxmlformats.org/officeDocument/2006/relationships/image" Target="../media/image18.png"/><Relationship Id="rId2" Type="http://schemas.openxmlformats.org/officeDocument/2006/relationships/tags" Target="../tags/tag6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61.xml"/><Relationship Id="rId6" Type="http://schemas.openxmlformats.org/officeDocument/2006/relationships/image" Target="../media/image2.png"/><Relationship Id="rId11" Type="http://schemas.openxmlformats.org/officeDocument/2006/relationships/slide" Target="slide17.xml"/><Relationship Id="rId2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15" Type="http://schemas.openxmlformats.org/officeDocument/2006/relationships/slide" Target="slide11.xml"/><Relationship Id="rId23" Type="http://schemas.openxmlformats.org/officeDocument/2006/relationships/image" Target="../media/image16.png"/><Relationship Id="rId10" Type="http://schemas.openxmlformats.org/officeDocument/2006/relationships/slide" Target="slide19.xml"/><Relationship Id="rId19" Type="http://schemas.openxmlformats.org/officeDocument/2006/relationships/slide" Target="slide9.xml"/><Relationship Id="rId4" Type="http://schemas.openxmlformats.org/officeDocument/2006/relationships/tags" Target="../tags/tag64.xml"/><Relationship Id="rId9" Type="http://schemas.openxmlformats.org/officeDocument/2006/relationships/slide" Target="slide18.xml"/><Relationship Id="rId14" Type="http://schemas.openxmlformats.org/officeDocument/2006/relationships/image" Target="../media/image12.png"/><Relationship Id="rId2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tags" Target="../tags/tag67.xml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17" Type="http://schemas.openxmlformats.org/officeDocument/2006/relationships/image" Target="../media/image18.png"/><Relationship Id="rId2" Type="http://schemas.openxmlformats.org/officeDocument/2006/relationships/tags" Target="../tags/tag66.xml"/><Relationship Id="rId16" Type="http://schemas.openxmlformats.org/officeDocument/2006/relationships/image" Target="../media/image17.png"/><Relationship Id="rId1" Type="http://schemas.openxmlformats.org/officeDocument/2006/relationships/tags" Target="../tags/tag65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tags" Target="../tags/tag68.xml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tags" Target="../tags/tag71.xml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17" Type="http://schemas.openxmlformats.org/officeDocument/2006/relationships/image" Target="../media/image18.png"/><Relationship Id="rId2" Type="http://schemas.openxmlformats.org/officeDocument/2006/relationships/tags" Target="../tags/tag70.xml"/><Relationship Id="rId16" Type="http://schemas.openxmlformats.org/officeDocument/2006/relationships/image" Target="../media/image17.png"/><Relationship Id="rId1" Type="http://schemas.openxmlformats.org/officeDocument/2006/relationships/tags" Target="../tags/tag69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tags" Target="../tags/tag72.xml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10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png"/><Relationship Id="rId18" Type="http://schemas.openxmlformats.org/officeDocument/2006/relationships/slide" Target="slide17.xml"/><Relationship Id="rId3" Type="http://schemas.openxmlformats.org/officeDocument/2006/relationships/tags" Target="../tags/tag75.xml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" Type="http://schemas.openxmlformats.org/officeDocument/2006/relationships/tags" Target="../tags/tag74.xml"/><Relationship Id="rId16" Type="http://schemas.openxmlformats.org/officeDocument/2006/relationships/slide" Target="slide13.xml"/><Relationship Id="rId20" Type="http://schemas.openxmlformats.org/officeDocument/2006/relationships/image" Target="../media/image17.png"/><Relationship Id="rId1" Type="http://schemas.openxmlformats.org/officeDocument/2006/relationships/tags" Target="../tags/tag73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0" Type="http://schemas.openxmlformats.org/officeDocument/2006/relationships/slide" Target="slide11.xml"/><Relationship Id="rId19" Type="http://schemas.openxmlformats.org/officeDocument/2006/relationships/image" Target="../media/image16.png"/><Relationship Id="rId4" Type="http://schemas.openxmlformats.org/officeDocument/2006/relationships/tags" Target="../tags/tag76.xml"/><Relationship Id="rId9" Type="http://schemas.openxmlformats.org/officeDocument/2006/relationships/image" Target="../media/image12.png"/><Relationship Id="rId1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slide" Target="slide17.xml"/><Relationship Id="rId3" Type="http://schemas.openxmlformats.org/officeDocument/2006/relationships/tags" Target="../tags/tag79.xml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tags" Target="../tags/tag78.xml"/><Relationship Id="rId16" Type="http://schemas.openxmlformats.org/officeDocument/2006/relationships/image" Target="../media/image18.png"/><Relationship Id="rId1" Type="http://schemas.openxmlformats.org/officeDocument/2006/relationships/tags" Target="../tags/tag77.xml"/><Relationship Id="rId6" Type="http://schemas.openxmlformats.org/officeDocument/2006/relationships/image" Target="../media/image2.png"/><Relationship Id="rId11" Type="http://schemas.openxmlformats.org/officeDocument/2006/relationships/slide" Target="slide13.xml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tags" Target="../tags/tag80.xml"/><Relationship Id="rId9" Type="http://schemas.openxmlformats.org/officeDocument/2006/relationships/slide" Target="slide9.xml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6.xml"/><Relationship Id="rId18" Type="http://schemas.openxmlformats.org/officeDocument/2006/relationships/slide" Target="slide13.xml"/><Relationship Id="rId3" Type="http://schemas.openxmlformats.org/officeDocument/2006/relationships/tags" Target="../tags/tag83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12" Type="http://schemas.openxmlformats.org/officeDocument/2006/relationships/slide" Target="slide25.xml"/><Relationship Id="rId17" Type="http://schemas.openxmlformats.org/officeDocument/2006/relationships/image" Target="../media/image14.png"/><Relationship Id="rId2" Type="http://schemas.openxmlformats.org/officeDocument/2006/relationships/tags" Target="../tags/tag82.xml"/><Relationship Id="rId16" Type="http://schemas.openxmlformats.org/officeDocument/2006/relationships/slide" Target="slide9.xml"/><Relationship Id="rId20" Type="http://schemas.openxmlformats.org/officeDocument/2006/relationships/slide" Target="slide17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" Target="slide22.xml"/><Relationship Id="rId5" Type="http://schemas.openxmlformats.org/officeDocument/2006/relationships/tags" Target="../tags/tag85.xml"/><Relationship Id="rId15" Type="http://schemas.openxmlformats.org/officeDocument/2006/relationships/slide" Target="slide23.xml"/><Relationship Id="rId23" Type="http://schemas.openxmlformats.org/officeDocument/2006/relationships/image" Target="../media/image18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tags" Target="../tags/tag84.xml"/><Relationship Id="rId9" Type="http://schemas.openxmlformats.org/officeDocument/2006/relationships/image" Target="../media/image9.png"/><Relationship Id="rId14" Type="http://schemas.openxmlformats.org/officeDocument/2006/relationships/slide" Target="slide24.xml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slide" Target="slide22.xml"/><Relationship Id="rId18" Type="http://schemas.openxmlformats.org/officeDocument/2006/relationships/image" Target="../media/image14.png"/><Relationship Id="rId3" Type="http://schemas.openxmlformats.org/officeDocument/2006/relationships/tags" Target="../tags/tag89.xml"/><Relationship Id="rId21" Type="http://schemas.openxmlformats.org/officeDocument/2006/relationships/slide" Target="slide17.xml"/><Relationship Id="rId7" Type="http://schemas.openxmlformats.org/officeDocument/2006/relationships/tags" Target="../tags/tag93.xml"/><Relationship Id="rId12" Type="http://schemas.openxmlformats.org/officeDocument/2006/relationships/image" Target="../media/image27.png"/><Relationship Id="rId17" Type="http://schemas.openxmlformats.org/officeDocument/2006/relationships/slide" Target="slide9.xml"/><Relationship Id="rId2" Type="http://schemas.openxmlformats.org/officeDocument/2006/relationships/tags" Target="../tags/tag88.xml"/><Relationship Id="rId16" Type="http://schemas.openxmlformats.org/officeDocument/2006/relationships/image" Target="../media/image6.png"/><Relationship Id="rId20" Type="http://schemas.openxmlformats.org/officeDocument/2006/relationships/image" Target="../media/image15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tags" Target="../tags/tag91.xml"/><Relationship Id="rId15" Type="http://schemas.openxmlformats.org/officeDocument/2006/relationships/slide" Target="slide26.xml"/><Relationship Id="rId23" Type="http://schemas.openxmlformats.org/officeDocument/2006/relationships/image" Target="../media/image17.png"/><Relationship Id="rId10" Type="http://schemas.openxmlformats.org/officeDocument/2006/relationships/image" Target="../media/image2.png"/><Relationship Id="rId19" Type="http://schemas.openxmlformats.org/officeDocument/2006/relationships/slide" Target="slide13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1.xml"/><Relationship Id="rId14" Type="http://schemas.openxmlformats.org/officeDocument/2006/relationships/slide" Target="slide25.xml"/><Relationship Id="rId2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27.png"/><Relationship Id="rId18" Type="http://schemas.openxmlformats.org/officeDocument/2006/relationships/image" Target="../media/image15.png"/><Relationship Id="rId3" Type="http://schemas.openxmlformats.org/officeDocument/2006/relationships/tags" Target="../tags/tag97.xml"/><Relationship Id="rId21" Type="http://schemas.openxmlformats.org/officeDocument/2006/relationships/image" Target="../media/image17.png"/><Relationship Id="rId7" Type="http://schemas.openxmlformats.org/officeDocument/2006/relationships/tags" Target="../tags/tag101.xml"/><Relationship Id="rId12" Type="http://schemas.openxmlformats.org/officeDocument/2006/relationships/image" Target="../media/image9.png"/><Relationship Id="rId17" Type="http://schemas.openxmlformats.org/officeDocument/2006/relationships/slide" Target="slide13.xml"/><Relationship Id="rId2" Type="http://schemas.openxmlformats.org/officeDocument/2006/relationships/tags" Target="../tags/tag96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5" Type="http://schemas.openxmlformats.org/officeDocument/2006/relationships/slide" Target="slide9.xml"/><Relationship Id="rId10" Type="http://schemas.openxmlformats.org/officeDocument/2006/relationships/slideLayout" Target="../slideLayouts/slideLayout1.xml"/><Relationship Id="rId19" Type="http://schemas.openxmlformats.org/officeDocument/2006/relationships/slide" Target="slide17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6.png"/><Relationship Id="rId2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13.xml"/><Relationship Id="rId3" Type="http://schemas.openxmlformats.org/officeDocument/2006/relationships/tags" Target="../tags/tag106.xml"/><Relationship Id="rId7" Type="http://schemas.openxmlformats.org/officeDocument/2006/relationships/image" Target="../media/image2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tags" Target="../tags/tag105.xml"/><Relationship Id="rId16" Type="http://schemas.openxmlformats.org/officeDocument/2006/relationships/image" Target="../media/image17.png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1.xml"/><Relationship Id="rId11" Type="http://schemas.openxmlformats.org/officeDocument/2006/relationships/slide" Target="slide9.xml"/><Relationship Id="rId5" Type="http://schemas.openxmlformats.org/officeDocument/2006/relationships/tags" Target="../tags/tag108.xml"/><Relationship Id="rId15" Type="http://schemas.openxmlformats.org/officeDocument/2006/relationships/image" Target="../media/image16.png"/><Relationship Id="rId10" Type="http://schemas.openxmlformats.org/officeDocument/2006/relationships/slide" Target="slide17.xml"/><Relationship Id="rId4" Type="http://schemas.openxmlformats.org/officeDocument/2006/relationships/tags" Target="../tags/tag107.xml"/><Relationship Id="rId9" Type="http://schemas.openxmlformats.org/officeDocument/2006/relationships/image" Target="../media/image27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9.xml"/><Relationship Id="rId18" Type="http://schemas.openxmlformats.org/officeDocument/2006/relationships/image" Target="../media/image17.png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1.xml"/><Relationship Id="rId12" Type="http://schemas.openxmlformats.org/officeDocument/2006/relationships/slide" Target="slide17.xml"/><Relationship Id="rId17" Type="http://schemas.openxmlformats.org/officeDocument/2006/relationships/image" Target="../media/image16.png"/><Relationship Id="rId2" Type="http://schemas.openxmlformats.org/officeDocument/2006/relationships/tags" Target="../tags/tag110.xml"/><Relationship Id="rId16" Type="http://schemas.openxmlformats.org/officeDocument/2006/relationships/image" Target="../media/image15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29.png"/><Relationship Id="rId5" Type="http://schemas.openxmlformats.org/officeDocument/2006/relationships/tags" Target="../tags/tag113.xml"/><Relationship Id="rId15" Type="http://schemas.openxmlformats.org/officeDocument/2006/relationships/slide" Target="slide13.xml"/><Relationship Id="rId10" Type="http://schemas.openxmlformats.org/officeDocument/2006/relationships/image" Target="../media/image27.png"/><Relationship Id="rId19" Type="http://schemas.openxmlformats.org/officeDocument/2006/relationships/image" Target="../media/image18.png"/><Relationship Id="rId4" Type="http://schemas.openxmlformats.org/officeDocument/2006/relationships/tags" Target="../tags/tag11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17.xml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tags" Target="../tags/tag115.xml"/><Relationship Id="rId6" Type="http://schemas.openxmlformats.org/officeDocument/2006/relationships/image" Target="../media/image30.png"/><Relationship Id="rId11" Type="http://schemas.openxmlformats.org/officeDocument/2006/relationships/slide" Target="slide13.xml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slide" Target="slide9.xml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slide" Target="slide13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tags" Target="../tags/tag116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image" Target="../media/image9.png"/><Relationship Id="rId9" Type="http://schemas.openxmlformats.org/officeDocument/2006/relationships/image" Target="../media/image31.png"/><Relationship Id="rId14" Type="http://schemas.openxmlformats.org/officeDocument/2006/relationships/slide" Target="slide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2.png"/><Relationship Id="rId18" Type="http://schemas.openxmlformats.org/officeDocument/2006/relationships/slide" Target="slide9.xml"/><Relationship Id="rId3" Type="http://schemas.openxmlformats.org/officeDocument/2006/relationships/tags" Target="../tags/tag119.xml"/><Relationship Id="rId21" Type="http://schemas.openxmlformats.org/officeDocument/2006/relationships/image" Target="../media/image15.png"/><Relationship Id="rId7" Type="http://schemas.openxmlformats.org/officeDocument/2006/relationships/tags" Target="../tags/tag123.xml"/><Relationship Id="rId12" Type="http://schemas.openxmlformats.org/officeDocument/2006/relationships/image" Target="../media/image11.png"/><Relationship Id="rId17" Type="http://schemas.openxmlformats.org/officeDocument/2006/relationships/slide" Target="slide19.xml"/><Relationship Id="rId25" Type="http://schemas.openxmlformats.org/officeDocument/2006/relationships/image" Target="../media/image18.png"/><Relationship Id="rId2" Type="http://schemas.openxmlformats.org/officeDocument/2006/relationships/tags" Target="../tags/tag118.xml"/><Relationship Id="rId16" Type="http://schemas.openxmlformats.org/officeDocument/2006/relationships/image" Target="../media/image23.png"/><Relationship Id="rId20" Type="http://schemas.openxmlformats.org/officeDocument/2006/relationships/slide" Target="slide13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tags" Target="../tags/tag121.xml"/><Relationship Id="rId15" Type="http://schemas.openxmlformats.org/officeDocument/2006/relationships/slide" Target="slide30.xml"/><Relationship Id="rId23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tags" Target="../tags/tag120.xml"/><Relationship Id="rId9" Type="http://schemas.openxmlformats.org/officeDocument/2006/relationships/image" Target="../media/image2.png"/><Relationship Id="rId14" Type="http://schemas.openxmlformats.org/officeDocument/2006/relationships/image" Target="../media/image13.png"/><Relationship Id="rId22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image" Target="../media/image31.png"/><Relationship Id="rId26" Type="http://schemas.openxmlformats.org/officeDocument/2006/relationships/image" Target="../media/image16.png"/><Relationship Id="rId3" Type="http://schemas.openxmlformats.org/officeDocument/2006/relationships/tags" Target="../tags/tag126.xml"/><Relationship Id="rId21" Type="http://schemas.openxmlformats.org/officeDocument/2006/relationships/slide" Target="slide9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slide" Target="slide19.xml"/><Relationship Id="rId25" Type="http://schemas.openxmlformats.org/officeDocument/2006/relationships/slide" Target="slide17.xml"/><Relationship Id="rId2" Type="http://schemas.openxmlformats.org/officeDocument/2006/relationships/tags" Target="../tags/tag125.xml"/><Relationship Id="rId16" Type="http://schemas.openxmlformats.org/officeDocument/2006/relationships/image" Target="../media/image9.png"/><Relationship Id="rId20" Type="http://schemas.openxmlformats.org/officeDocument/2006/relationships/image" Target="../media/image29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image" Target="../media/image15.png"/><Relationship Id="rId5" Type="http://schemas.openxmlformats.org/officeDocument/2006/relationships/tags" Target="../tags/tag128.xml"/><Relationship Id="rId15" Type="http://schemas.openxmlformats.org/officeDocument/2006/relationships/image" Target="../media/image2.png"/><Relationship Id="rId23" Type="http://schemas.openxmlformats.org/officeDocument/2006/relationships/slide" Target="slide13.xml"/><Relationship Id="rId28" Type="http://schemas.openxmlformats.org/officeDocument/2006/relationships/image" Target="../media/image18.png"/><Relationship Id="rId10" Type="http://schemas.openxmlformats.org/officeDocument/2006/relationships/tags" Target="../tags/tag133.xml"/><Relationship Id="rId19" Type="http://schemas.openxmlformats.org/officeDocument/2006/relationships/slide" Target="slide8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4.png"/><Relationship Id="rId2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" Target="slide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1.xml"/><Relationship Id="rId7" Type="http://schemas.openxmlformats.org/officeDocument/2006/relationships/image" Target="../media/image3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9.xml"/><Relationship Id="rId1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slide" Target="slide8.xml"/><Relationship Id="rId12" Type="http://schemas.openxmlformats.org/officeDocument/2006/relationships/image" Target="../media/image13.png"/><Relationship Id="rId17" Type="http://schemas.openxmlformats.org/officeDocument/2006/relationships/slide" Target="slide17.xml"/><Relationship Id="rId2" Type="http://schemas.openxmlformats.org/officeDocument/2006/relationships/tags" Target="../tags/tag14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15" Type="http://schemas.openxmlformats.org/officeDocument/2006/relationships/slide" Target="slide13.xml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tags" Target="../tags/tag16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0.xml"/><Relationship Id="rId18" Type="http://schemas.openxmlformats.org/officeDocument/2006/relationships/slide" Target="slide17.xml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tags" Target="../tags/tag18.xml"/><Relationship Id="rId16" Type="http://schemas.openxmlformats.org/officeDocument/2006/relationships/slide" Target="slide13.xml"/><Relationship Id="rId20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image" Target="../media/image10.pn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60652" y="1204188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앱스토리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보드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04188"/>
            <a:ext cx="4885509" cy="43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159" name="그룹 158"/>
          <p:cNvGrpSpPr/>
          <p:nvPr/>
        </p:nvGrpSpPr>
        <p:grpSpPr>
          <a:xfrm>
            <a:off x="1964987" y="1446162"/>
            <a:ext cx="3920249" cy="271789"/>
            <a:chOff x="557759" y="1642526"/>
            <a:chExt cx="5826832" cy="279701"/>
          </a:xfrm>
        </p:grpSpPr>
        <p:sp>
          <p:nvSpPr>
            <p:cNvPr id="134" name="직사각형 133"/>
            <p:cNvSpPr/>
            <p:nvPr/>
          </p:nvSpPr>
          <p:spPr>
            <a:xfrm>
              <a:off x="557759" y="1642526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상자</a:t>
              </a:r>
            </a:p>
          </p:txBody>
        </p:sp>
        <p:grpSp>
          <p:nvGrpSpPr>
            <p:cNvPr id="150" name="Drop-Down Box"/>
            <p:cNvGrpSpPr/>
            <p:nvPr>
              <p:custDataLst>
                <p:tags r:id="rId5"/>
              </p:custDataLst>
            </p:nvPr>
          </p:nvGrpSpPr>
          <p:grpSpPr>
            <a:xfrm>
              <a:off x="1210875" y="1642526"/>
              <a:ext cx="1780333" cy="266814"/>
              <a:chOff x="3059832" y="1428995"/>
              <a:chExt cx="470962" cy="205202"/>
            </a:xfrm>
          </p:grpSpPr>
          <p:sp>
            <p:nvSpPr>
              <p:cNvPr id="153" name="Text Box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059832" y="1428995"/>
                <a:ext cx="420241" cy="20520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나만의 </a:t>
                </a:r>
                <a:r>
                  <a:rPr lang="en-US" altLang="ko-KR" sz="800" dirty="0"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JSP</a:t>
                </a:r>
                <a:endParaRPr lang="en-US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4" name="Drop-Down Arrow Box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481367" y="1428996"/>
                <a:ext cx="49427" cy="20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Drop-Down Arrow"/>
              <p:cNvSpPr/>
              <p:nvPr>
                <p:custDataLst>
                  <p:tags r:id="rId9"/>
                </p:custDataLst>
              </p:nvPr>
            </p:nvSpPr>
            <p:spPr>
              <a:xfrm rot="10800000">
                <a:off x="3498844" y="1496434"/>
                <a:ext cx="19570" cy="35162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56" name="Text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851334" y="1660133"/>
              <a:ext cx="253325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JSP DB </a:t>
              </a:r>
              <a:r>
                <a:rPr lang="ko-KR" altLang="en-US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연동하기</a:t>
              </a:r>
              <a:endParaRPr lang="en-US" sz="8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202207" y="1655413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제목</a:t>
              </a: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2091447" y="2341560"/>
            <a:ext cx="3667328" cy="20601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117260" y="2077474"/>
            <a:ext cx="1540340" cy="208526"/>
            <a:chOff x="590018" y="2194205"/>
            <a:chExt cx="1232181" cy="132887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90018" y="2201248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사진</a:t>
              </a: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023770" y="2198900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똥영상</a:t>
              </a: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483315" y="2194205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085001" y="4473230"/>
            <a:ext cx="672217" cy="266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주제 분류</a:t>
            </a:r>
          </a:p>
        </p:txBody>
      </p:sp>
      <p:grpSp>
        <p:nvGrpSpPr>
          <p:cNvPr id="167" name="Drop-Down Box"/>
          <p:cNvGrpSpPr/>
          <p:nvPr>
            <p:custDataLst>
              <p:tags r:id="rId1"/>
            </p:custDataLst>
          </p:nvPr>
        </p:nvGrpSpPr>
        <p:grpSpPr>
          <a:xfrm>
            <a:off x="2738119" y="4473230"/>
            <a:ext cx="1977265" cy="266814"/>
            <a:chOff x="3059832" y="1428995"/>
            <a:chExt cx="467635" cy="205202"/>
          </a:xfrm>
        </p:grpSpPr>
        <p:sp>
          <p:nvSpPr>
            <p:cNvPr id="168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059832" y="1428995"/>
              <a:ext cx="420241" cy="20520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JSP</a:t>
              </a:r>
              <a:endParaRPr lang="en-US" sz="8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9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478040" y="1428996"/>
              <a:ext cx="49427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0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3498844" y="1496434"/>
              <a:ext cx="19570" cy="3516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1" name="모서리가 둥근 직사각형 170">
            <a:hlinkClick r:id="rId13" action="ppaction://hlinksldjump"/>
          </p:cNvPr>
          <p:cNvSpPr/>
          <p:nvPr/>
        </p:nvSpPr>
        <p:spPr>
          <a:xfrm>
            <a:off x="3573877" y="5121631"/>
            <a:ext cx="686296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작성하기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3.1.</a:t>
            </a:r>
            <a:r>
              <a:rPr lang="ko-KR" altLang="en-US" sz="1600" dirty="0"/>
              <a:t>카드 작성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37825" y="1192197"/>
            <a:ext cx="4084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해당 소통 카드가 담긴 상자 입력</a:t>
            </a:r>
            <a:r>
              <a:rPr lang="en-US" altLang="ko-KR" dirty="0"/>
              <a:t>/ </a:t>
            </a:r>
            <a:r>
              <a:rPr lang="ko-KR" altLang="en-US" dirty="0"/>
              <a:t>제목 입력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파일 첨부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해당 카드 내용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해당 카드 주제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클릭 시 카드 내부로 이동</a:t>
            </a:r>
            <a:endParaRPr lang="en-US" altLang="ko-KR" dirty="0"/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1895747" y="137435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2036340" y="198304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2054849" y="2320765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2035721" y="439758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3534059" y="506810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1494336965_misc-_card_notes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41" name="그림 40" descr="1494336980_misc-_cube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42" name="그림 41" descr="1494337024_misc-_user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43" name="그림 42" descr="1494337007_misc-_mess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44" name="그림 43" descr="1494337199_jee01-2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158"/>
          <p:cNvGrpSpPr/>
          <p:nvPr/>
        </p:nvGrpSpPr>
        <p:grpSpPr>
          <a:xfrm>
            <a:off x="2079287" y="2078625"/>
            <a:ext cx="1508209" cy="259267"/>
            <a:chOff x="557759" y="1642526"/>
            <a:chExt cx="2241715" cy="266814"/>
          </a:xfrm>
        </p:grpSpPr>
        <p:sp>
          <p:nvSpPr>
            <p:cNvPr id="134" name="직사각형 133"/>
            <p:cNvSpPr/>
            <p:nvPr/>
          </p:nvSpPr>
          <p:spPr>
            <a:xfrm>
              <a:off x="557759" y="1642526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</a:p>
          </p:txBody>
        </p:sp>
        <p:sp>
          <p:nvSpPr>
            <p:cNvPr id="153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1210876" y="1642526"/>
              <a:ext cx="1588598" cy="26681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JSP DB</a:t>
              </a:r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연동하기</a:t>
              </a:r>
              <a:endParaRPr lang="en-US" sz="8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2091447" y="2341560"/>
            <a:ext cx="3667328" cy="20601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43807" y="1557075"/>
            <a:ext cx="14574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좋아요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9 |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공유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50 |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9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97961" y="155608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1,516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조회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73476" y="1555907"/>
            <a:ext cx="5212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하루 전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6" name="그림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62" y="1882140"/>
            <a:ext cx="184844" cy="1848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85" y="3181981"/>
            <a:ext cx="2746856" cy="70813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103120" y="23940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JSP DB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연동 방법은 다음과 같다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데이터베이스로부터 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쿼리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(Query)</a:t>
            </a:r>
          </a:p>
          <a:p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사용자가 요구하는 어떤 결과를 </a:t>
            </a:r>
            <a:r>
              <a:rPr lang="ko-KR" altLang="en-US" sz="600" b="1" dirty="0" err="1">
                <a:latin typeface="나눔고딕" pitchFamily="50" charset="-127"/>
                <a:ea typeface="나눔고딕" pitchFamily="50" charset="-127"/>
              </a:rPr>
              <a:t>얻기위한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조회 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레코드 추가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수정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삭제를 위한 일련의 조작 작업을 의미</a:t>
            </a:r>
          </a:p>
          <a:p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 </a:t>
            </a:r>
          </a:p>
          <a:p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1. Statement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객체를 통한 쿼리 작업</a:t>
            </a:r>
          </a:p>
          <a:p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 </a:t>
            </a:r>
          </a:p>
          <a:p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데이터베이스 </a:t>
            </a:r>
            <a:r>
              <a:rPr lang="ko-KR" altLang="en-US" sz="600" b="1" dirty="0" err="1">
                <a:latin typeface="나눔고딕" pitchFamily="50" charset="-127"/>
                <a:ea typeface="나눔고딕" pitchFamily="50" charset="-127"/>
              </a:rPr>
              <a:t>연결시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생성된 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Connection </a:t>
            </a:r>
            <a:r>
              <a:rPr lang="ko-KR" altLang="en-US" sz="600" b="1" dirty="0" err="1">
                <a:latin typeface="나눔고딕" pitchFamily="50" charset="-127"/>
                <a:ea typeface="나눔고딕" pitchFamily="50" charset="-127"/>
              </a:rPr>
              <a:t>인스턴스의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600" b="1" dirty="0" err="1">
                <a:latin typeface="나눔고딕" pitchFamily="50" charset="-127"/>
                <a:ea typeface="나눔고딕" pitchFamily="50" charset="-127"/>
              </a:rPr>
              <a:t>createStatement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600" b="1" dirty="0" err="1">
                <a:latin typeface="나눔고딕" pitchFamily="50" charset="-127"/>
                <a:ea typeface="나눔고딕" pitchFamily="50" charset="-127"/>
              </a:rPr>
              <a:t>메소드에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의해 </a:t>
            </a:r>
            <a:r>
              <a:rPr lang="en-US" altLang="ko-KR" sz="600" b="1" dirty="0">
                <a:latin typeface="나눔고딕" pitchFamily="50" charset="-127"/>
                <a:ea typeface="나눔고딕" pitchFamily="50" charset="-127"/>
              </a:rPr>
              <a:t>statement </a:t>
            </a:r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객체</a:t>
            </a:r>
            <a:endParaRPr lang="en-US" altLang="ko-KR" sz="6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600" b="1" dirty="0">
                <a:latin typeface="나눔고딕" pitchFamily="50" charset="-127"/>
                <a:ea typeface="나눔고딕" pitchFamily="50" charset="-127"/>
              </a:rPr>
              <a:t> 생성됨</a:t>
            </a:r>
            <a:r>
              <a:rPr lang="is-IS" altLang="ko-KR" sz="600" b="1" dirty="0">
                <a:latin typeface="나눔고딕" pitchFamily="50" charset="-127"/>
                <a:ea typeface="나눔고딕" pitchFamily="50" charset="-127"/>
              </a:rPr>
              <a:t>………………</a:t>
            </a:r>
            <a:endParaRPr lang="ko-KR" altLang="en-US" sz="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67571" y="4183380"/>
            <a:ext cx="560389" cy="1837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나만의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JSP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984876" y="4046220"/>
            <a:ext cx="653924" cy="317160"/>
            <a:chOff x="4809616" y="3933689"/>
            <a:chExt cx="925770" cy="429691"/>
          </a:xfrm>
        </p:grpSpPr>
        <p:grpSp>
          <p:nvGrpSpPr>
            <p:cNvPr id="40" name="Placeholder Picture"/>
            <p:cNvGrpSpPr>
              <a:grpSpLocks noChangeAspect="1"/>
            </p:cNvGrpSpPr>
            <p:nvPr/>
          </p:nvGrpSpPr>
          <p:grpSpPr bwMode="auto">
            <a:xfrm>
              <a:off x="4809616" y="3933689"/>
              <a:ext cx="532604" cy="429691"/>
              <a:chOff x="508000" y="1397000"/>
              <a:chExt cx="1732859" cy="1309029"/>
            </a:xfrm>
          </p:grpSpPr>
          <p:sp>
            <p:nvSpPr>
              <p:cNvPr id="4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5179513" y="4169281"/>
              <a:ext cx="555873" cy="1874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120835" y="4400794"/>
            <a:ext cx="3647505" cy="621332"/>
            <a:chOff x="467295" y="4252907"/>
            <a:chExt cx="6054724" cy="806557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467295" y="4252907"/>
              <a:ext cx="6038726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Profile Picture"/>
            <p:cNvGrpSpPr>
              <a:grpSpLocks noChangeAspect="1"/>
            </p:cNvGrpSpPr>
            <p:nvPr/>
          </p:nvGrpSpPr>
          <p:grpSpPr bwMode="auto">
            <a:xfrm>
              <a:off x="475225" y="4332097"/>
              <a:ext cx="219110" cy="239213"/>
              <a:chOff x="611560" y="1196752"/>
              <a:chExt cx="878634" cy="959248"/>
            </a:xfrm>
          </p:grpSpPr>
          <p:sp>
            <p:nvSpPr>
              <p:cNvPr id="50" name="Profile Picture Shape"/>
              <p:cNvSpPr>
                <a:spLocks/>
              </p:cNvSpPr>
              <p:nvPr/>
            </p:nvSpPr>
            <p:spPr bwMode="auto">
              <a:xfrm>
                <a:off x="611560" y="1196752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Person"/>
              <p:cNvSpPr>
                <a:spLocks/>
              </p:cNvSpPr>
              <p:nvPr/>
            </p:nvSpPr>
            <p:spPr bwMode="auto">
              <a:xfrm>
                <a:off x="643914" y="1308406"/>
                <a:ext cx="813926" cy="814331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2" name="모서리가 둥근 직사각형 51"/>
            <p:cNvSpPr/>
            <p:nvPr/>
          </p:nvSpPr>
          <p:spPr>
            <a:xfrm>
              <a:off x="810570" y="4370681"/>
              <a:ext cx="555873" cy="1874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짱구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09866" y="4603504"/>
              <a:ext cx="10599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잘 모르겠어요 </a:t>
              </a:r>
              <a:r>
                <a:rPr lang="ko-KR" altLang="en-US" sz="800" b="1" dirty="0" err="1">
                  <a:latin typeface="나눔고딕" pitchFamily="50" charset="-127"/>
                  <a:ea typeface="나눔고딕" pitchFamily="50" charset="-127"/>
                </a:rPr>
                <a:t>ㅠㅠ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83293" y="5003953"/>
              <a:ext cx="6038726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815391" y="4785765"/>
              <a:ext cx="5790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시간 전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46511" y="4779794"/>
              <a:ext cx="1110139" cy="2796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u="sng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b="1" u="sng" dirty="0" err="1">
                  <a:latin typeface="나눔고딕" pitchFamily="50" charset="-127"/>
                  <a:ea typeface="나눔고딕" pitchFamily="50" charset="-127"/>
                </a:rPr>
                <a:t>댓글</a:t>
              </a:r>
              <a:r>
                <a:rPr lang="ko-KR" altLang="en-US" sz="800" b="1" u="sng" dirty="0">
                  <a:latin typeface="나눔고딕" pitchFamily="50" charset="-127"/>
                  <a:ea typeface="나눔고딕" pitchFamily="50" charset="-127"/>
                </a:rPr>
                <a:t> 달기</a:t>
              </a:r>
              <a:endParaRPr lang="en-US" altLang="ko-KR" sz="800" b="1" u="sng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884" y="4756964"/>
              <a:ext cx="169030" cy="147901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5514029" y="4718342"/>
              <a:ext cx="4876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좋아요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3340" y="4715979"/>
              <a:ext cx="564650" cy="2796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2 5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423513" y="4365998"/>
              <a:ext cx="555873" cy="187449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>
                  <a:latin typeface="나눔고딕" pitchFamily="50" charset="-127"/>
                  <a:ea typeface="나눔고딕" pitchFamily="50" charset="-127"/>
                </a:rPr>
                <a:t>BEST</a:t>
              </a:r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65662" y="4383711"/>
              <a:ext cx="100540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수정하기  삭제하기 </a:t>
              </a:r>
              <a:endParaRPr lang="en-US" altLang="ko-KR" sz="700" b="1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138094" y="5044440"/>
            <a:ext cx="3653106" cy="420047"/>
            <a:chOff x="370254" y="5754999"/>
            <a:chExt cx="6479778" cy="418148"/>
          </a:xfrm>
        </p:grpSpPr>
        <p:sp>
          <p:nvSpPr>
            <p:cNvPr id="65" name="직사각형 64"/>
            <p:cNvSpPr/>
            <p:nvPr/>
          </p:nvSpPr>
          <p:spPr>
            <a:xfrm>
              <a:off x="370254" y="5759481"/>
              <a:ext cx="5717911" cy="413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rnd">
              <a:solidFill>
                <a:schemeClr val="bg1">
                  <a:lumMod val="85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229221" y="5754999"/>
              <a:ext cx="620811" cy="4181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3.2.</a:t>
            </a:r>
            <a:r>
              <a:rPr lang="ko-KR" altLang="en-US" sz="1600" dirty="0"/>
              <a:t>카드 내부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7825" y="1192197"/>
            <a:ext cx="4084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카드 작성시간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 err="1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조회 수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카드 내용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해당 카드가 속해 있는 상자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카드 발행 매니저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카드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3395498" y="148506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2034985" y="228862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2085864" y="4098559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4916741" y="396884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1994131" y="4385021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5576925" y="179272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 descr="1494336965_misc-_card_notes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76" name="그림 75" descr="1494336980_misc-_cube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77" name="그림 76" descr="1494337024_misc-_user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78" name="그림 77" descr="1494337007_misc-_mes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79" name="그림 78" descr="1494337199_jee01-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158"/>
          <p:cNvGrpSpPr/>
          <p:nvPr/>
        </p:nvGrpSpPr>
        <p:grpSpPr>
          <a:xfrm>
            <a:off x="1964987" y="1446162"/>
            <a:ext cx="3920249" cy="271789"/>
            <a:chOff x="557759" y="1642526"/>
            <a:chExt cx="5826832" cy="279701"/>
          </a:xfrm>
        </p:grpSpPr>
        <p:sp>
          <p:nvSpPr>
            <p:cNvPr id="134" name="직사각형 133"/>
            <p:cNvSpPr/>
            <p:nvPr/>
          </p:nvSpPr>
          <p:spPr>
            <a:xfrm>
              <a:off x="557759" y="1642526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상자</a:t>
              </a:r>
            </a:p>
          </p:txBody>
        </p:sp>
        <p:grpSp>
          <p:nvGrpSpPr>
            <p:cNvPr id="3" name="Drop-Down Box"/>
            <p:cNvGrpSpPr/>
            <p:nvPr>
              <p:custDataLst>
                <p:tags r:id="rId5"/>
              </p:custDataLst>
            </p:nvPr>
          </p:nvGrpSpPr>
          <p:grpSpPr>
            <a:xfrm>
              <a:off x="1210875" y="1642526"/>
              <a:ext cx="1780333" cy="266814"/>
              <a:chOff x="3059832" y="1428995"/>
              <a:chExt cx="470962" cy="205202"/>
            </a:xfrm>
          </p:grpSpPr>
          <p:sp>
            <p:nvSpPr>
              <p:cNvPr id="153" name="Text Box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059832" y="1428995"/>
                <a:ext cx="420241" cy="20520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나만의 </a:t>
                </a:r>
                <a:r>
                  <a:rPr lang="en-US" altLang="ko-KR" sz="800" dirty="0"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JSP</a:t>
                </a:r>
                <a:endParaRPr lang="en-US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4" name="Drop-Down Arrow Box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481367" y="1428996"/>
                <a:ext cx="49427" cy="20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Drop-Down Arrow"/>
              <p:cNvSpPr/>
              <p:nvPr>
                <p:custDataLst>
                  <p:tags r:id="rId9"/>
                </p:custDataLst>
              </p:nvPr>
            </p:nvSpPr>
            <p:spPr>
              <a:xfrm rot="10800000">
                <a:off x="3498844" y="1496434"/>
                <a:ext cx="19570" cy="35162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56" name="Text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851334" y="1660133"/>
              <a:ext cx="253325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JSP DB </a:t>
              </a:r>
              <a:r>
                <a:rPr lang="ko-KR" altLang="en-US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연동하기</a:t>
              </a:r>
              <a:endParaRPr lang="en-US" sz="8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202207" y="1655413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제목</a:t>
              </a: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2091447" y="2341560"/>
            <a:ext cx="3667328" cy="20601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163"/>
          <p:cNvGrpSpPr/>
          <p:nvPr/>
        </p:nvGrpSpPr>
        <p:grpSpPr>
          <a:xfrm>
            <a:off x="2117260" y="2077474"/>
            <a:ext cx="1540340" cy="208526"/>
            <a:chOff x="590018" y="2194205"/>
            <a:chExt cx="1232181" cy="132887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90018" y="2201248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사진</a:t>
              </a: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023770" y="2198900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똥영상</a:t>
              </a: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483315" y="2194205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085001" y="4473230"/>
            <a:ext cx="672217" cy="266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주제 분류</a:t>
            </a:r>
          </a:p>
        </p:txBody>
      </p:sp>
      <p:grpSp>
        <p:nvGrpSpPr>
          <p:cNvPr id="5" name="Drop-Down Box"/>
          <p:cNvGrpSpPr/>
          <p:nvPr>
            <p:custDataLst>
              <p:tags r:id="rId1"/>
            </p:custDataLst>
          </p:nvPr>
        </p:nvGrpSpPr>
        <p:grpSpPr>
          <a:xfrm>
            <a:off x="2738119" y="4473230"/>
            <a:ext cx="1977265" cy="266814"/>
            <a:chOff x="3059832" y="1428995"/>
            <a:chExt cx="467635" cy="205202"/>
          </a:xfrm>
        </p:grpSpPr>
        <p:sp>
          <p:nvSpPr>
            <p:cNvPr id="168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059832" y="1428995"/>
              <a:ext cx="420241" cy="20520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JSP</a:t>
              </a:r>
              <a:endParaRPr lang="en-US" sz="8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9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478040" y="1428996"/>
              <a:ext cx="49427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0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3498844" y="1496434"/>
              <a:ext cx="19570" cy="3516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1" name="모서리가 둥근 직사각형 170">
            <a:hlinkClick r:id="rId13" action="ppaction://hlinksldjump"/>
          </p:cNvPr>
          <p:cNvSpPr/>
          <p:nvPr/>
        </p:nvSpPr>
        <p:spPr>
          <a:xfrm>
            <a:off x="3573877" y="5121631"/>
            <a:ext cx="686296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3.3.</a:t>
            </a:r>
            <a:r>
              <a:rPr lang="ko-KR" altLang="en-US" sz="1600" dirty="0"/>
              <a:t>카드 수정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7825" y="1192197"/>
            <a:ext cx="408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카드 수정 후 클릭 시 카드 내부로 이동</a:t>
            </a:r>
            <a:endParaRPr lang="en-US" altLang="ko-KR" dirty="0"/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3499454" y="501974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1494336965_misc-_card_notes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39" name="그림 38" descr="1494336980_misc-_cube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40" name="그림 39" descr="1494337024_misc-_user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41" name="그림 40" descr="1494337007_misc-_mess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42" name="그림 41" descr="1494337199_jee01-2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47" name="Placeholder"/>
          <p:cNvGrpSpPr>
            <a:grpSpLocks/>
          </p:cNvGrpSpPr>
          <p:nvPr/>
        </p:nvGrpSpPr>
        <p:grpSpPr bwMode="auto">
          <a:xfrm>
            <a:off x="2173343" y="2137019"/>
            <a:ext cx="696803" cy="562046"/>
            <a:chOff x="508000" y="1397000"/>
            <a:chExt cx="1008112" cy="1008112"/>
          </a:xfrm>
        </p:grpSpPr>
        <p:sp>
          <p:nvSpPr>
            <p:cNvPr id="48" name="Placeholder Shape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177586" y="274012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63" name="직사각형 62"/>
          <p:cNvSpPr/>
          <p:nvPr/>
        </p:nvSpPr>
        <p:spPr>
          <a:xfrm>
            <a:off x="2068749" y="268919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2164081" y="2888340"/>
            <a:ext cx="775212" cy="230832"/>
            <a:chOff x="1048034" y="2461480"/>
            <a:chExt cx="817692" cy="247264"/>
          </a:xfrm>
        </p:grpSpPr>
        <p:sp>
          <p:nvSpPr>
            <p:cNvPr id="83" name="직사각형 82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grpSp>
        <p:nvGrpSpPr>
          <p:cNvPr id="107" name="Placeholder"/>
          <p:cNvGrpSpPr>
            <a:grpSpLocks/>
          </p:cNvGrpSpPr>
          <p:nvPr/>
        </p:nvGrpSpPr>
        <p:grpSpPr bwMode="auto">
          <a:xfrm>
            <a:off x="3087743" y="2137019"/>
            <a:ext cx="696803" cy="562046"/>
            <a:chOff x="508000" y="1397000"/>
            <a:chExt cx="1008112" cy="1008112"/>
          </a:xfrm>
        </p:grpSpPr>
        <p:sp>
          <p:nvSpPr>
            <p:cNvPr id="108" name="Placeholder Shape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3091986" y="274012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983149" y="268919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3078481" y="2888340"/>
            <a:ext cx="775212" cy="230832"/>
            <a:chOff x="1048034" y="2461480"/>
            <a:chExt cx="817692" cy="247264"/>
          </a:xfrm>
        </p:grpSpPr>
        <p:sp>
          <p:nvSpPr>
            <p:cNvPr id="115" name="직사각형 114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sp>
        <p:nvSpPr>
          <p:cNvPr id="148" name="TextBox 147"/>
          <p:cNvSpPr txBox="1"/>
          <p:nvPr/>
        </p:nvSpPr>
        <p:spPr>
          <a:xfrm>
            <a:off x="2118360" y="1897380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발행 중인 소통 상자</a:t>
            </a:r>
          </a:p>
        </p:txBody>
      </p:sp>
      <p:grpSp>
        <p:nvGrpSpPr>
          <p:cNvPr id="276" name="Placeholder"/>
          <p:cNvGrpSpPr>
            <a:grpSpLocks/>
          </p:cNvGrpSpPr>
          <p:nvPr/>
        </p:nvGrpSpPr>
        <p:grpSpPr bwMode="auto">
          <a:xfrm>
            <a:off x="2173343" y="3363839"/>
            <a:ext cx="696803" cy="562046"/>
            <a:chOff x="508000" y="1397000"/>
            <a:chExt cx="1008112" cy="1008112"/>
          </a:xfrm>
        </p:grpSpPr>
        <p:sp>
          <p:nvSpPr>
            <p:cNvPr id="277" name="Placeholder Shape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0" name="직사각형 279"/>
          <p:cNvSpPr/>
          <p:nvPr/>
        </p:nvSpPr>
        <p:spPr>
          <a:xfrm>
            <a:off x="2177586" y="396694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81" name="직사각형 280"/>
          <p:cNvSpPr/>
          <p:nvPr/>
        </p:nvSpPr>
        <p:spPr>
          <a:xfrm>
            <a:off x="2068749" y="391601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283" name="그룹 282"/>
          <p:cNvGrpSpPr/>
          <p:nvPr/>
        </p:nvGrpSpPr>
        <p:grpSpPr>
          <a:xfrm>
            <a:off x="2164081" y="4115160"/>
            <a:ext cx="775212" cy="230832"/>
            <a:chOff x="1048034" y="2461480"/>
            <a:chExt cx="817692" cy="247264"/>
          </a:xfrm>
        </p:grpSpPr>
        <p:sp>
          <p:nvSpPr>
            <p:cNvPr id="284" name="직사각형 283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grpSp>
        <p:nvGrpSpPr>
          <p:cNvPr id="289" name="Placeholder"/>
          <p:cNvGrpSpPr>
            <a:grpSpLocks/>
          </p:cNvGrpSpPr>
          <p:nvPr/>
        </p:nvGrpSpPr>
        <p:grpSpPr bwMode="auto">
          <a:xfrm>
            <a:off x="3087743" y="3363839"/>
            <a:ext cx="696803" cy="562046"/>
            <a:chOff x="508000" y="1397000"/>
            <a:chExt cx="1008112" cy="1008112"/>
          </a:xfrm>
        </p:grpSpPr>
        <p:sp>
          <p:nvSpPr>
            <p:cNvPr id="290" name="Placeholder Shape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3" name="직사각형 292"/>
          <p:cNvSpPr/>
          <p:nvPr/>
        </p:nvSpPr>
        <p:spPr>
          <a:xfrm>
            <a:off x="3091986" y="396694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94" name="직사각형 293"/>
          <p:cNvSpPr/>
          <p:nvPr/>
        </p:nvSpPr>
        <p:spPr>
          <a:xfrm>
            <a:off x="2983149" y="391601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296" name="그룹 295"/>
          <p:cNvGrpSpPr/>
          <p:nvPr/>
        </p:nvGrpSpPr>
        <p:grpSpPr>
          <a:xfrm>
            <a:off x="3078481" y="4115160"/>
            <a:ext cx="775212" cy="230832"/>
            <a:chOff x="1048034" y="2461480"/>
            <a:chExt cx="817692" cy="247264"/>
          </a:xfrm>
        </p:grpSpPr>
        <p:sp>
          <p:nvSpPr>
            <p:cNvPr id="297" name="직사각형 296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sp>
        <p:nvSpPr>
          <p:cNvPr id="328" name="TextBox 327"/>
          <p:cNvSpPr txBox="1"/>
          <p:nvPr/>
        </p:nvSpPr>
        <p:spPr>
          <a:xfrm>
            <a:off x="2118360" y="3124200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소통 상자</a:t>
            </a:r>
          </a:p>
        </p:txBody>
      </p:sp>
      <p:grpSp>
        <p:nvGrpSpPr>
          <p:cNvPr id="329" name="Placeholder"/>
          <p:cNvGrpSpPr>
            <a:grpSpLocks/>
          </p:cNvGrpSpPr>
          <p:nvPr/>
        </p:nvGrpSpPr>
        <p:grpSpPr bwMode="auto">
          <a:xfrm>
            <a:off x="2173343" y="4643999"/>
            <a:ext cx="696803" cy="562046"/>
            <a:chOff x="508000" y="1397000"/>
            <a:chExt cx="1008112" cy="1008112"/>
          </a:xfrm>
        </p:grpSpPr>
        <p:sp>
          <p:nvSpPr>
            <p:cNvPr id="330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2" name="Line 1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3" name="직사각형 332"/>
          <p:cNvSpPr/>
          <p:nvPr/>
        </p:nvSpPr>
        <p:spPr>
          <a:xfrm>
            <a:off x="2177586" y="524710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334" name="직사각형 333"/>
          <p:cNvSpPr/>
          <p:nvPr/>
        </p:nvSpPr>
        <p:spPr>
          <a:xfrm>
            <a:off x="2068749" y="519617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336" name="그룹 335"/>
          <p:cNvGrpSpPr/>
          <p:nvPr/>
        </p:nvGrpSpPr>
        <p:grpSpPr>
          <a:xfrm>
            <a:off x="2164081" y="5395320"/>
            <a:ext cx="775212" cy="230832"/>
            <a:chOff x="1048034" y="2461480"/>
            <a:chExt cx="817692" cy="247264"/>
          </a:xfrm>
        </p:grpSpPr>
        <p:sp>
          <p:nvSpPr>
            <p:cNvPr id="337" name="직사각형 336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340" name="그림 33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341" name="그림 3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grpSp>
        <p:nvGrpSpPr>
          <p:cNvPr id="342" name="Placeholder"/>
          <p:cNvGrpSpPr>
            <a:grpSpLocks/>
          </p:cNvGrpSpPr>
          <p:nvPr/>
        </p:nvGrpSpPr>
        <p:grpSpPr bwMode="auto">
          <a:xfrm>
            <a:off x="3087743" y="4643999"/>
            <a:ext cx="696803" cy="562046"/>
            <a:chOff x="508000" y="1397000"/>
            <a:chExt cx="1008112" cy="1008112"/>
          </a:xfrm>
        </p:grpSpPr>
        <p:sp>
          <p:nvSpPr>
            <p:cNvPr id="343" name="Placeholder Shape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46" name="직사각형 345"/>
          <p:cNvSpPr/>
          <p:nvPr/>
        </p:nvSpPr>
        <p:spPr>
          <a:xfrm>
            <a:off x="3091986" y="5247100"/>
            <a:ext cx="733254" cy="124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347" name="직사각형 346"/>
          <p:cNvSpPr/>
          <p:nvPr/>
        </p:nvSpPr>
        <p:spPr>
          <a:xfrm>
            <a:off x="2983149" y="5196175"/>
            <a:ext cx="378464" cy="201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349" name="그룹 348"/>
          <p:cNvGrpSpPr/>
          <p:nvPr/>
        </p:nvGrpSpPr>
        <p:grpSpPr>
          <a:xfrm>
            <a:off x="3078481" y="5395320"/>
            <a:ext cx="775212" cy="230832"/>
            <a:chOff x="1048034" y="2461480"/>
            <a:chExt cx="817692" cy="247264"/>
          </a:xfrm>
        </p:grpSpPr>
        <p:sp>
          <p:nvSpPr>
            <p:cNvPr id="350" name="직사각형 349"/>
            <p:cNvSpPr/>
            <p:nvPr/>
          </p:nvSpPr>
          <p:spPr>
            <a:xfrm>
              <a:off x="1048034" y="2468371"/>
              <a:ext cx="766576" cy="226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1200182" y="2461480"/>
              <a:ext cx="332031" cy="2472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1602929" y="24710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353" name="그림 35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236" y="2512851"/>
              <a:ext cx="167746" cy="167746"/>
            </a:xfrm>
            <a:prstGeom prst="rect">
              <a:avLst/>
            </a:prstGeom>
          </p:spPr>
        </p:pic>
        <p:pic>
          <p:nvPicPr>
            <p:cNvPr id="354" name="그림 3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2507253"/>
              <a:ext cx="136785" cy="156326"/>
            </a:xfrm>
            <a:prstGeom prst="rect">
              <a:avLst/>
            </a:prstGeom>
          </p:spPr>
        </p:pic>
      </p:grpSp>
      <p:sp>
        <p:nvSpPr>
          <p:cNvPr id="381" name="TextBox 380"/>
          <p:cNvSpPr txBox="1"/>
          <p:nvPr/>
        </p:nvSpPr>
        <p:spPr>
          <a:xfrm>
            <a:off x="2118360" y="4404360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인기 소통 상자</a:t>
            </a:r>
          </a:p>
        </p:txBody>
      </p:sp>
      <p:sp>
        <p:nvSpPr>
          <p:cNvPr id="382" name="모서리가 둥근 직사각형 381">
            <a:hlinkClick r:id="rId11" action="ppaction://hlinksldjump"/>
          </p:cNvPr>
          <p:cNvSpPr/>
          <p:nvPr/>
        </p:nvSpPr>
        <p:spPr>
          <a:xfrm>
            <a:off x="4994591" y="1889760"/>
            <a:ext cx="606109" cy="2142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600" dirty="0">
                <a:latin typeface="나눔고딕" pitchFamily="50" charset="-127"/>
                <a:ea typeface="나눔고딕" pitchFamily="50" charset="-127"/>
              </a:rPr>
              <a:t>소통상자 만들기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2540000" y="169333"/>
            <a:ext cx="217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소통상자 리스트</a:t>
            </a:r>
          </a:p>
        </p:txBody>
      </p:sp>
      <p:pic>
        <p:nvPicPr>
          <p:cNvPr id="384" name="그림 38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5" y="4819223"/>
            <a:ext cx="304800" cy="304800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상자 리스트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037825" y="1192197"/>
            <a:ext cx="408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상자 내부로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소통 상자 만들기 페이지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원하는 상자가 없을 시 상자 더 찾아 보기 버튼</a:t>
            </a:r>
            <a:endParaRPr lang="en-US" altLang="ko-KR" dirty="0"/>
          </a:p>
        </p:txBody>
      </p:sp>
      <p:sp>
        <p:nvSpPr>
          <p:cNvPr id="168" name="Rectangle 49"/>
          <p:cNvSpPr>
            <a:spLocks noChangeArrowheads="1"/>
          </p:cNvSpPr>
          <p:nvPr/>
        </p:nvSpPr>
        <p:spPr bwMode="auto">
          <a:xfrm>
            <a:off x="2129065" y="2105849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4902566" y="180089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0" name="Rectangle 49"/>
          <p:cNvSpPr>
            <a:spLocks noChangeArrowheads="1"/>
          </p:cNvSpPr>
          <p:nvPr/>
        </p:nvSpPr>
        <p:spPr bwMode="auto">
          <a:xfrm>
            <a:off x="5038835" y="4754952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 descr="1494336965_misc-_card_notes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22" name="그림 121" descr="1494336980_misc-_cube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23" name="그림 122" descr="1494337024_misc-_user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24" name="그림 123" descr="1494337007_misc-_mess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25" name="그림 124" descr="1494337199_jee01-2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240" name="그룹 239"/>
          <p:cNvGrpSpPr/>
          <p:nvPr/>
        </p:nvGrpSpPr>
        <p:grpSpPr>
          <a:xfrm>
            <a:off x="2018101" y="1999733"/>
            <a:ext cx="928299" cy="1547800"/>
            <a:chOff x="241743" y="1364733"/>
            <a:chExt cx="1107847" cy="1761926"/>
          </a:xfrm>
        </p:grpSpPr>
        <p:grpSp>
          <p:nvGrpSpPr>
            <p:cNvPr id="230" name="Placeholder"/>
            <p:cNvGrpSpPr>
              <a:grpSpLocks/>
            </p:cNvGrpSpPr>
            <p:nvPr/>
          </p:nvGrpSpPr>
          <p:grpSpPr bwMode="auto">
            <a:xfrm>
              <a:off x="241743" y="1364733"/>
              <a:ext cx="984588" cy="836553"/>
              <a:chOff x="508000" y="1397000"/>
              <a:chExt cx="1008112" cy="1008112"/>
            </a:xfrm>
          </p:grpSpPr>
          <p:sp>
            <p:nvSpPr>
              <p:cNvPr id="23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34" name="직사각형 233"/>
            <p:cNvSpPr/>
            <p:nvPr/>
          </p:nvSpPr>
          <p:spPr>
            <a:xfrm>
              <a:off x="418948" y="2248672"/>
              <a:ext cx="807383" cy="3181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나만의 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JSP</a:t>
              </a:r>
              <a:endPara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342576" y="2581200"/>
              <a:ext cx="785951" cy="21962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만든 매니저</a:t>
              </a: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18947" y="2841474"/>
              <a:ext cx="930643" cy="28518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부제 설명</a:t>
              </a: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2907488" y="1972734"/>
            <a:ext cx="2824445" cy="996091"/>
            <a:chOff x="1832220" y="1646412"/>
            <a:chExt cx="4332293" cy="1381679"/>
          </a:xfrm>
        </p:grpSpPr>
        <p:grpSp>
          <p:nvGrpSpPr>
            <p:cNvPr id="241" name="Placeholder Picture"/>
            <p:cNvGrpSpPr>
              <a:grpSpLocks noChangeAspect="1"/>
            </p:cNvGrpSpPr>
            <p:nvPr/>
          </p:nvGrpSpPr>
          <p:grpSpPr bwMode="auto">
            <a:xfrm>
              <a:off x="1832220" y="1646412"/>
              <a:ext cx="1382115" cy="1115053"/>
              <a:chOff x="508000" y="1397000"/>
              <a:chExt cx="1732859" cy="1309029"/>
            </a:xfrm>
          </p:grpSpPr>
          <p:sp>
            <p:nvSpPr>
              <p:cNvPr id="242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3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245" name="직사각형 244"/>
            <p:cNvSpPr/>
            <p:nvPr/>
          </p:nvSpPr>
          <p:spPr>
            <a:xfrm>
              <a:off x="3554506" y="2447352"/>
              <a:ext cx="450764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4143449" y="2509769"/>
              <a:ext cx="1606007" cy="1689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333158" y="1661430"/>
              <a:ext cx="2831355" cy="702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3361363" y="2744197"/>
              <a:ext cx="2752624" cy="283894"/>
              <a:chOff x="714265" y="5851030"/>
              <a:chExt cx="1282866" cy="247831"/>
            </a:xfrm>
          </p:grpSpPr>
          <p:grpSp>
            <p:nvGrpSpPr>
              <p:cNvPr id="249" name="그룹 143"/>
              <p:cNvGrpSpPr/>
              <p:nvPr/>
            </p:nvGrpSpPr>
            <p:grpSpPr>
              <a:xfrm>
                <a:off x="714265" y="5851030"/>
                <a:ext cx="1282866" cy="247831"/>
                <a:chOff x="714265" y="5851030"/>
                <a:chExt cx="1282866" cy="247831"/>
              </a:xfrm>
            </p:grpSpPr>
            <p:sp>
              <p:nvSpPr>
                <p:cNvPr id="251" name="직사각형 250"/>
                <p:cNvSpPr/>
                <p:nvPr/>
              </p:nvSpPr>
              <p:spPr>
                <a:xfrm>
                  <a:off x="714265" y="5851030"/>
                  <a:ext cx="1282866" cy="24783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864423" y="5862696"/>
                  <a:ext cx="332031" cy="2308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50</a:t>
                  </a:r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1660753" y="5853671"/>
                  <a:ext cx="262797" cy="2308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9</a:t>
                  </a:r>
                </a:p>
              </p:txBody>
            </p:sp>
            <p:pic>
              <p:nvPicPr>
                <p:cNvPr id="254" name="그림 253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8865" y="5902020"/>
                  <a:ext cx="160647" cy="160647"/>
                </a:xfrm>
                <a:prstGeom prst="rect">
                  <a:avLst/>
                </a:prstGeom>
              </p:spPr>
            </p:pic>
            <p:pic>
              <p:nvPicPr>
                <p:cNvPr id="255" name="그림 254"/>
                <p:cNvPicPr>
                  <a:picLocks noChangeAspect="1"/>
                </p:cNvPicPr>
                <p:nvPr/>
              </p:nvPicPr>
              <p:blipFill>
                <a:blip r:embed="rId10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7060" y="5887891"/>
                  <a:ext cx="167746" cy="167746"/>
                </a:xfrm>
                <a:prstGeom prst="rect">
                  <a:avLst/>
                </a:prstGeom>
              </p:spPr>
            </p:pic>
            <p:pic>
              <p:nvPicPr>
                <p:cNvPr id="256" name="그림 25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736" y="5896496"/>
                  <a:ext cx="136785" cy="156326"/>
                </a:xfrm>
                <a:prstGeom prst="rect">
                  <a:avLst/>
                </a:prstGeom>
              </p:spPr>
            </p:pic>
          </p:grpSp>
          <p:sp>
            <p:nvSpPr>
              <p:cNvPr id="250" name="직사각형 249"/>
              <p:cNvSpPr/>
              <p:nvPr/>
            </p:nvSpPr>
            <p:spPr>
              <a:xfrm>
                <a:off x="1275713" y="5857325"/>
                <a:ext cx="255276" cy="23083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pic>
        <p:nvPicPr>
          <p:cNvPr id="258" name="그림 25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14" y="1837266"/>
            <a:ext cx="164523" cy="164523"/>
          </a:xfrm>
          <a:prstGeom prst="rect">
            <a:avLst/>
          </a:prstGeom>
        </p:spPr>
      </p:pic>
      <p:sp>
        <p:nvSpPr>
          <p:cNvPr id="259" name="직사각형 258"/>
          <p:cNvSpPr/>
          <p:nvPr/>
        </p:nvSpPr>
        <p:spPr>
          <a:xfrm>
            <a:off x="2895984" y="3050166"/>
            <a:ext cx="2852883" cy="1925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60" name="직사각형 259"/>
          <p:cNvSpPr/>
          <p:nvPr/>
        </p:nvSpPr>
        <p:spPr>
          <a:xfrm>
            <a:off x="2869214" y="3038153"/>
            <a:ext cx="10358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100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카드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200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구독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2078827" y="3479800"/>
            <a:ext cx="1214706" cy="2079703"/>
            <a:chOff x="487094" y="3848792"/>
            <a:chExt cx="1353138" cy="2498111"/>
          </a:xfrm>
        </p:grpSpPr>
        <p:grpSp>
          <p:nvGrpSpPr>
            <p:cNvPr id="261" name="Placeholder Picture"/>
            <p:cNvGrpSpPr>
              <a:grpSpLocks noChangeAspect="1"/>
            </p:cNvGrpSpPr>
            <p:nvPr/>
          </p:nvGrpSpPr>
          <p:grpSpPr bwMode="auto">
            <a:xfrm>
              <a:off x="522126" y="4043577"/>
              <a:ext cx="1262102" cy="1018230"/>
              <a:chOff x="508000" y="1397000"/>
              <a:chExt cx="1732859" cy="1309029"/>
            </a:xfrm>
          </p:grpSpPr>
          <p:sp>
            <p:nvSpPr>
              <p:cNvPr id="262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3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4" name="Mountains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265" name="직사각형 264"/>
            <p:cNvSpPr/>
            <p:nvPr/>
          </p:nvSpPr>
          <p:spPr>
            <a:xfrm>
              <a:off x="494277" y="5857323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905252" y="5920036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85577" y="4830272"/>
              <a:ext cx="186366" cy="205826"/>
            </a:xfrm>
            <a:prstGeom prst="rect">
              <a:avLst/>
            </a:prstGeom>
          </p:spPr>
        </p:pic>
        <p:sp>
          <p:nvSpPr>
            <p:cNvPr id="268" name="직사각형 267"/>
            <p:cNvSpPr/>
            <p:nvPr/>
          </p:nvSpPr>
          <p:spPr>
            <a:xfrm>
              <a:off x="1419924" y="3848792"/>
              <a:ext cx="4203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조회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 </a:t>
              </a:r>
            </a:p>
          </p:txBody>
        </p:sp>
        <p:sp>
          <p:nvSpPr>
            <p:cNvPr id="269" name="직사각형 268">
              <a:hlinkClick r:id="rId8" action="ppaction://hlinksldjump"/>
            </p:cNvPr>
            <p:cNvSpPr/>
            <p:nvPr/>
          </p:nvSpPr>
          <p:spPr>
            <a:xfrm>
              <a:off x="533921" y="5105693"/>
              <a:ext cx="1198777" cy="728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487094" y="6064298"/>
              <a:ext cx="1282866" cy="282605"/>
              <a:chOff x="714265" y="5816256"/>
              <a:chExt cx="1282866" cy="282605"/>
            </a:xfrm>
          </p:grpSpPr>
          <p:grpSp>
            <p:nvGrpSpPr>
              <p:cNvPr id="271" name="그룹 157"/>
              <p:cNvGrpSpPr/>
              <p:nvPr/>
            </p:nvGrpSpPr>
            <p:grpSpPr>
              <a:xfrm>
                <a:off x="714265" y="5816256"/>
                <a:ext cx="1282866" cy="282605"/>
                <a:chOff x="714265" y="5816256"/>
                <a:chExt cx="1282866" cy="282605"/>
              </a:xfrm>
            </p:grpSpPr>
            <p:sp>
              <p:nvSpPr>
                <p:cNvPr id="273" name="직사각형 272"/>
                <p:cNvSpPr/>
                <p:nvPr/>
              </p:nvSpPr>
              <p:spPr>
                <a:xfrm>
                  <a:off x="714265" y="5851030"/>
                  <a:ext cx="1282866" cy="24783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864423" y="5816256"/>
                  <a:ext cx="332031" cy="27727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0</a:t>
                  </a:r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1660753" y="5853671"/>
                  <a:ext cx="262797" cy="2308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9</a:t>
                  </a:r>
                </a:p>
              </p:txBody>
            </p:sp>
            <p:pic>
              <p:nvPicPr>
                <p:cNvPr id="276" name="그림 275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8865" y="5902020"/>
                  <a:ext cx="160647" cy="160647"/>
                </a:xfrm>
                <a:prstGeom prst="rect">
                  <a:avLst/>
                </a:prstGeom>
              </p:spPr>
            </p:pic>
            <p:pic>
              <p:nvPicPr>
                <p:cNvPr id="282" name="그림 281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7060" y="5887891"/>
                  <a:ext cx="167746" cy="167746"/>
                </a:xfrm>
                <a:prstGeom prst="rect">
                  <a:avLst/>
                </a:prstGeom>
              </p:spPr>
            </p:pic>
            <p:pic>
              <p:nvPicPr>
                <p:cNvPr id="283" name="그림 28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736" y="5896496"/>
                  <a:ext cx="136785" cy="156326"/>
                </a:xfrm>
                <a:prstGeom prst="rect">
                  <a:avLst/>
                </a:prstGeom>
              </p:spPr>
            </p:pic>
          </p:grpSp>
          <p:sp>
            <p:nvSpPr>
              <p:cNvPr id="272" name="직사각형 271"/>
              <p:cNvSpPr/>
              <p:nvPr/>
            </p:nvSpPr>
            <p:spPr>
              <a:xfrm>
                <a:off x="1275713" y="5857325"/>
                <a:ext cx="255276" cy="23083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295" name="그룹 294"/>
          <p:cNvGrpSpPr/>
          <p:nvPr/>
        </p:nvGrpSpPr>
        <p:grpSpPr>
          <a:xfrm>
            <a:off x="3374227" y="3479800"/>
            <a:ext cx="1214706" cy="2079703"/>
            <a:chOff x="487094" y="3848792"/>
            <a:chExt cx="1353138" cy="2498111"/>
          </a:xfrm>
        </p:grpSpPr>
        <p:grpSp>
          <p:nvGrpSpPr>
            <p:cNvPr id="296" name="Placeholder Picture"/>
            <p:cNvGrpSpPr>
              <a:grpSpLocks noChangeAspect="1"/>
            </p:cNvGrpSpPr>
            <p:nvPr/>
          </p:nvGrpSpPr>
          <p:grpSpPr bwMode="auto">
            <a:xfrm>
              <a:off x="522126" y="4043577"/>
              <a:ext cx="1262102" cy="1018230"/>
              <a:chOff x="508000" y="1397000"/>
              <a:chExt cx="1732859" cy="1309029"/>
            </a:xfrm>
          </p:grpSpPr>
          <p:sp>
            <p:nvSpPr>
              <p:cNvPr id="362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36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37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302" name="직사각형 301"/>
            <p:cNvSpPr/>
            <p:nvPr/>
          </p:nvSpPr>
          <p:spPr>
            <a:xfrm>
              <a:off x="494277" y="5857323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905252" y="5920036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pic>
          <p:nvPicPr>
            <p:cNvPr id="309" name="그림 308"/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85577" y="4830272"/>
              <a:ext cx="186366" cy="205826"/>
            </a:xfrm>
            <a:prstGeom prst="rect">
              <a:avLst/>
            </a:prstGeom>
          </p:spPr>
        </p:pic>
        <p:sp>
          <p:nvSpPr>
            <p:cNvPr id="315" name="직사각형 314"/>
            <p:cNvSpPr/>
            <p:nvPr/>
          </p:nvSpPr>
          <p:spPr>
            <a:xfrm>
              <a:off x="1419924" y="3848792"/>
              <a:ext cx="4203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조회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 </a:t>
              </a:r>
            </a:p>
          </p:txBody>
        </p:sp>
        <p:sp>
          <p:nvSpPr>
            <p:cNvPr id="321" name="직사각형 320">
              <a:hlinkClick r:id="rId8" action="ppaction://hlinksldjump"/>
            </p:cNvPr>
            <p:cNvSpPr/>
            <p:nvPr/>
          </p:nvSpPr>
          <p:spPr>
            <a:xfrm>
              <a:off x="533921" y="5105693"/>
              <a:ext cx="1198777" cy="728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2" name="그룹 321"/>
            <p:cNvGrpSpPr/>
            <p:nvPr/>
          </p:nvGrpSpPr>
          <p:grpSpPr>
            <a:xfrm>
              <a:off x="487094" y="6064298"/>
              <a:ext cx="1282866" cy="282605"/>
              <a:chOff x="714265" y="5816256"/>
              <a:chExt cx="1282866" cy="282605"/>
            </a:xfrm>
          </p:grpSpPr>
          <p:grpSp>
            <p:nvGrpSpPr>
              <p:cNvPr id="329" name="그룹 157"/>
              <p:cNvGrpSpPr/>
              <p:nvPr/>
            </p:nvGrpSpPr>
            <p:grpSpPr>
              <a:xfrm>
                <a:off x="714265" y="5816256"/>
                <a:ext cx="1282866" cy="282605"/>
                <a:chOff x="714265" y="5816256"/>
                <a:chExt cx="1282866" cy="282605"/>
              </a:xfrm>
            </p:grpSpPr>
            <p:sp>
              <p:nvSpPr>
                <p:cNvPr id="336" name="직사각형 335"/>
                <p:cNvSpPr/>
                <p:nvPr/>
              </p:nvSpPr>
              <p:spPr>
                <a:xfrm>
                  <a:off x="714265" y="5851030"/>
                  <a:ext cx="1282866" cy="24783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42" name="직사각형 341"/>
                <p:cNvSpPr/>
                <p:nvPr/>
              </p:nvSpPr>
              <p:spPr>
                <a:xfrm>
                  <a:off x="864423" y="5816256"/>
                  <a:ext cx="332031" cy="27727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0</a:t>
                  </a:r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1660753" y="5853671"/>
                  <a:ext cx="262797" cy="2308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9</a:t>
                  </a:r>
                </a:p>
              </p:txBody>
            </p:sp>
            <p:pic>
              <p:nvPicPr>
                <p:cNvPr id="349" name="그림 348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8865" y="5902020"/>
                  <a:ext cx="160647" cy="160647"/>
                </a:xfrm>
                <a:prstGeom prst="rect">
                  <a:avLst/>
                </a:prstGeom>
              </p:spPr>
            </p:pic>
            <p:pic>
              <p:nvPicPr>
                <p:cNvPr id="355" name="그림 354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7060" y="5887891"/>
                  <a:ext cx="167746" cy="167746"/>
                </a:xfrm>
                <a:prstGeom prst="rect">
                  <a:avLst/>
                </a:prstGeom>
              </p:spPr>
            </p:pic>
            <p:pic>
              <p:nvPicPr>
                <p:cNvPr id="361" name="그림 36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736" y="5896496"/>
                  <a:ext cx="136785" cy="156326"/>
                </a:xfrm>
                <a:prstGeom prst="rect">
                  <a:avLst/>
                </a:prstGeom>
              </p:spPr>
            </p:pic>
          </p:grpSp>
          <p:sp>
            <p:nvSpPr>
              <p:cNvPr id="335" name="직사각형 334"/>
              <p:cNvSpPr/>
              <p:nvPr/>
            </p:nvSpPr>
            <p:spPr>
              <a:xfrm>
                <a:off x="1275713" y="5857325"/>
                <a:ext cx="255276" cy="23083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4610360" y="3479800"/>
            <a:ext cx="1214706" cy="2079703"/>
            <a:chOff x="487094" y="3848792"/>
            <a:chExt cx="1353138" cy="2498111"/>
          </a:xfrm>
        </p:grpSpPr>
        <p:grpSp>
          <p:nvGrpSpPr>
            <p:cNvPr id="383" name="Placeholder Picture"/>
            <p:cNvGrpSpPr>
              <a:grpSpLocks noChangeAspect="1"/>
            </p:cNvGrpSpPr>
            <p:nvPr/>
          </p:nvGrpSpPr>
          <p:grpSpPr bwMode="auto">
            <a:xfrm>
              <a:off x="522126" y="4043577"/>
              <a:ext cx="1262102" cy="1018230"/>
              <a:chOff x="508000" y="1397000"/>
              <a:chExt cx="1732859" cy="1309029"/>
            </a:xfrm>
          </p:grpSpPr>
          <p:sp>
            <p:nvSpPr>
              <p:cNvPr id="398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399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00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384" name="직사각형 383"/>
            <p:cNvSpPr/>
            <p:nvPr/>
          </p:nvSpPr>
          <p:spPr>
            <a:xfrm>
              <a:off x="494277" y="5857323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905252" y="5920036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pic>
          <p:nvPicPr>
            <p:cNvPr id="386" name="그림 385"/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85577" y="4830272"/>
              <a:ext cx="186366" cy="205826"/>
            </a:xfrm>
            <a:prstGeom prst="rect">
              <a:avLst/>
            </a:prstGeom>
          </p:spPr>
        </p:pic>
        <p:sp>
          <p:nvSpPr>
            <p:cNvPr id="387" name="직사각형 386"/>
            <p:cNvSpPr/>
            <p:nvPr/>
          </p:nvSpPr>
          <p:spPr>
            <a:xfrm>
              <a:off x="1419924" y="3848792"/>
              <a:ext cx="4203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조회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 </a:t>
              </a:r>
            </a:p>
          </p:txBody>
        </p:sp>
        <p:sp>
          <p:nvSpPr>
            <p:cNvPr id="388" name="직사각형 387">
              <a:hlinkClick r:id="rId8" action="ppaction://hlinksldjump"/>
            </p:cNvPr>
            <p:cNvSpPr/>
            <p:nvPr/>
          </p:nvSpPr>
          <p:spPr>
            <a:xfrm>
              <a:off x="533921" y="5105693"/>
              <a:ext cx="1198777" cy="728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89" name="그룹 388"/>
            <p:cNvGrpSpPr/>
            <p:nvPr/>
          </p:nvGrpSpPr>
          <p:grpSpPr>
            <a:xfrm>
              <a:off x="487094" y="6064298"/>
              <a:ext cx="1282866" cy="282605"/>
              <a:chOff x="714265" y="5816256"/>
              <a:chExt cx="1282866" cy="282605"/>
            </a:xfrm>
          </p:grpSpPr>
          <p:grpSp>
            <p:nvGrpSpPr>
              <p:cNvPr id="390" name="그룹 157"/>
              <p:cNvGrpSpPr/>
              <p:nvPr/>
            </p:nvGrpSpPr>
            <p:grpSpPr>
              <a:xfrm>
                <a:off x="714265" y="5816256"/>
                <a:ext cx="1282866" cy="282605"/>
                <a:chOff x="714265" y="5816256"/>
                <a:chExt cx="1282866" cy="282605"/>
              </a:xfrm>
            </p:grpSpPr>
            <p:sp>
              <p:nvSpPr>
                <p:cNvPr id="392" name="직사각형 391"/>
                <p:cNvSpPr/>
                <p:nvPr/>
              </p:nvSpPr>
              <p:spPr>
                <a:xfrm>
                  <a:off x="714265" y="5851030"/>
                  <a:ext cx="1282866" cy="24783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93" name="직사각형 392"/>
                <p:cNvSpPr/>
                <p:nvPr/>
              </p:nvSpPr>
              <p:spPr>
                <a:xfrm>
                  <a:off x="864423" y="5816256"/>
                  <a:ext cx="332031" cy="27727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0</a:t>
                  </a:r>
                </a:p>
              </p:txBody>
            </p:sp>
            <p:sp>
              <p:nvSpPr>
                <p:cNvPr id="394" name="직사각형 393"/>
                <p:cNvSpPr/>
                <p:nvPr/>
              </p:nvSpPr>
              <p:spPr>
                <a:xfrm>
                  <a:off x="1660753" y="5853671"/>
                  <a:ext cx="262797" cy="2308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rPr>
                    <a:t>9</a:t>
                  </a:r>
                </a:p>
              </p:txBody>
            </p:sp>
            <p:pic>
              <p:nvPicPr>
                <p:cNvPr id="395" name="그림 394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8865" y="5902020"/>
                  <a:ext cx="160647" cy="160647"/>
                </a:xfrm>
                <a:prstGeom prst="rect">
                  <a:avLst/>
                </a:prstGeom>
              </p:spPr>
            </p:pic>
            <p:pic>
              <p:nvPicPr>
                <p:cNvPr id="396" name="그림 395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7060" y="5887891"/>
                  <a:ext cx="167746" cy="167746"/>
                </a:xfrm>
                <a:prstGeom prst="rect">
                  <a:avLst/>
                </a:prstGeom>
              </p:spPr>
            </p:pic>
            <p:pic>
              <p:nvPicPr>
                <p:cNvPr id="397" name="그림 39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736" y="5896496"/>
                  <a:ext cx="136785" cy="156326"/>
                </a:xfrm>
                <a:prstGeom prst="rect">
                  <a:avLst/>
                </a:prstGeom>
              </p:spPr>
            </p:pic>
          </p:grpSp>
          <p:sp>
            <p:nvSpPr>
              <p:cNvPr id="391" name="직사각형 390"/>
              <p:cNvSpPr/>
              <p:nvPr/>
            </p:nvSpPr>
            <p:spPr>
              <a:xfrm>
                <a:off x="1275713" y="5857325"/>
                <a:ext cx="255276" cy="23083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4.1.</a:t>
            </a:r>
            <a:r>
              <a:rPr lang="ko-KR" altLang="en-US" sz="1600" dirty="0"/>
              <a:t>상자 내부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037825" y="1192197"/>
            <a:ext cx="4431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상자에 작성된 인기 카드 보여줌</a:t>
            </a:r>
            <a:r>
              <a:rPr lang="en-US" altLang="ko-KR" dirty="0"/>
              <a:t>(</a:t>
            </a:r>
            <a:r>
              <a:rPr lang="ko-KR" altLang="en-US" dirty="0"/>
              <a:t>클릭 시 카드내부로 이동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상자에 카드 수와 구독 수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상자 발행 매니저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상자에 작성된 카드 리스트 보여줌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카드 내부로 이동</a:t>
            </a:r>
            <a:r>
              <a:rPr lang="en-US" altLang="ko-KR" dirty="0"/>
              <a:t>)</a:t>
            </a: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2875558" y="192851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2865432" y="2949599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1999399" y="300263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2089596" y="361681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 descr="1494336965_misc-_card_notes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23" name="그림 122" descr="1494336980_misc-_cube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24" name="그림 123" descr="1494337024_misc-_user.png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25" name="그림 124" descr="1494337007_misc-_message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26" name="그림 125" descr="1494337199_jee01-28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9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2020897" y="1911927"/>
            <a:ext cx="1563967" cy="3763138"/>
            <a:chOff x="835564" y="2055288"/>
            <a:chExt cx="1594901" cy="3780644"/>
          </a:xfrm>
        </p:grpSpPr>
        <p:sp>
          <p:nvSpPr>
            <p:cNvPr id="114" name="한쪽 모서리가 잘린 사각형 113"/>
            <p:cNvSpPr/>
            <p:nvPr/>
          </p:nvSpPr>
          <p:spPr bwMode="auto">
            <a:xfrm>
              <a:off x="835564" y="2055288"/>
              <a:ext cx="1498517" cy="158675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발행 중인 소통상자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48220" y="2213963"/>
              <a:ext cx="1471793" cy="36219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998716" y="3990557"/>
              <a:ext cx="552092" cy="623371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1660910" y="3997575"/>
              <a:ext cx="552092" cy="623371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994789" y="4746655"/>
              <a:ext cx="552092" cy="623371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676300" y="4753673"/>
              <a:ext cx="552092" cy="623371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  <p:grpSp>
          <p:nvGrpSpPr>
            <p:cNvPr id="122" name="Placeholder"/>
            <p:cNvGrpSpPr>
              <a:grpSpLocks/>
            </p:cNvGrpSpPr>
            <p:nvPr/>
          </p:nvGrpSpPr>
          <p:grpSpPr bwMode="auto">
            <a:xfrm>
              <a:off x="992368" y="2489932"/>
              <a:ext cx="591665" cy="602055"/>
              <a:chOff x="508000" y="1397000"/>
              <a:chExt cx="1008112" cy="1008112"/>
            </a:xfrm>
          </p:grpSpPr>
          <p:sp>
            <p:nvSpPr>
              <p:cNvPr id="12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976529" y="3085653"/>
              <a:ext cx="776071" cy="2254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꿈꾸는 과학자</a:t>
              </a: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318222" y="2452537"/>
              <a:ext cx="298840" cy="1665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대표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8" name="Placeholder"/>
            <p:cNvGrpSpPr>
              <a:grpSpLocks/>
            </p:cNvGrpSpPr>
            <p:nvPr/>
          </p:nvGrpSpPr>
          <p:grpSpPr bwMode="auto">
            <a:xfrm>
              <a:off x="1688233" y="2487056"/>
              <a:ext cx="591665" cy="602055"/>
              <a:chOff x="508000" y="1397000"/>
              <a:chExt cx="1008112" cy="1008112"/>
            </a:xfrm>
          </p:grpSpPr>
          <p:sp>
            <p:nvSpPr>
              <p:cNvPr id="12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2" name="Placeholder"/>
            <p:cNvGrpSpPr>
              <a:grpSpLocks/>
            </p:cNvGrpSpPr>
            <p:nvPr/>
          </p:nvGrpSpPr>
          <p:grpSpPr bwMode="auto">
            <a:xfrm>
              <a:off x="1693983" y="3251932"/>
              <a:ext cx="591665" cy="602055"/>
              <a:chOff x="508000" y="1397000"/>
              <a:chExt cx="1008112" cy="1008112"/>
            </a:xfrm>
          </p:grpSpPr>
          <p:sp>
            <p:nvSpPr>
              <p:cNvPr id="13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6" name="Placeholder"/>
            <p:cNvGrpSpPr>
              <a:grpSpLocks/>
            </p:cNvGrpSpPr>
            <p:nvPr/>
          </p:nvGrpSpPr>
          <p:grpSpPr bwMode="auto">
            <a:xfrm>
              <a:off x="1000995" y="3257683"/>
              <a:ext cx="591665" cy="602055"/>
              <a:chOff x="508000" y="1397000"/>
              <a:chExt cx="1008112" cy="1008112"/>
            </a:xfrm>
          </p:grpSpPr>
          <p:sp>
            <p:nvSpPr>
              <p:cNvPr id="13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8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9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1029763" y="3828720"/>
              <a:ext cx="633901" cy="2254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나만의 </a:t>
              </a:r>
              <a:r>
                <a:rPr lang="en-US" altLang="ko-KR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JSP</a:t>
              </a:r>
              <a:endPara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668255" y="3822253"/>
              <a:ext cx="762210" cy="2254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인문학 </a:t>
              </a:r>
              <a:r>
                <a:rPr lang="ko-KR" altLang="en-US" sz="8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프리덤</a:t>
              </a:r>
              <a:endPara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753217" y="3051626"/>
              <a:ext cx="633901" cy="2254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소크라테스 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956718" y="2981913"/>
              <a:ext cx="115887" cy="1301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V</a:t>
              </a: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73162" y="2992202"/>
              <a:ext cx="115887" cy="1301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667903" y="3743704"/>
              <a:ext cx="115887" cy="1301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984727" y="3754213"/>
              <a:ext cx="115887" cy="1301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21" name="Picture 2" descr="D:\Downloads\iconfind_0923182707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577" y="3051496"/>
              <a:ext cx="119231" cy="119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3554336" y="3036448"/>
            <a:ext cx="2191837" cy="625594"/>
            <a:chOff x="2847754" y="2371430"/>
            <a:chExt cx="2770577" cy="625594"/>
          </a:xfrm>
        </p:grpSpPr>
        <p:sp>
          <p:nvSpPr>
            <p:cNvPr id="149" name="직사각형 148"/>
            <p:cNvSpPr/>
            <p:nvPr/>
          </p:nvSpPr>
          <p:spPr>
            <a:xfrm>
              <a:off x="2847754" y="2371430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카테고리</a:t>
              </a:r>
            </a:p>
          </p:txBody>
        </p:sp>
        <p:grpSp>
          <p:nvGrpSpPr>
            <p:cNvPr id="150" name="Drop-Down Box"/>
            <p:cNvGrpSpPr/>
            <p:nvPr>
              <p:custDataLst>
                <p:tags r:id="rId2"/>
              </p:custDataLst>
            </p:nvPr>
          </p:nvGrpSpPr>
          <p:grpSpPr>
            <a:xfrm>
              <a:off x="3500870" y="2371430"/>
              <a:ext cx="1780333" cy="266814"/>
              <a:chOff x="3059832" y="1428995"/>
              <a:chExt cx="470962" cy="205202"/>
            </a:xfrm>
          </p:grpSpPr>
          <p:sp>
            <p:nvSpPr>
              <p:cNvPr id="151" name="Text Box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059832" y="1428995"/>
                <a:ext cx="420241" cy="20520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IT</a:t>
                </a:r>
                <a:endParaRPr lang="en-US" sz="800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2" name="Drop-Down Arrow Box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481367" y="1428996"/>
                <a:ext cx="49427" cy="20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3" name="Drop-Down Arrow"/>
              <p:cNvSpPr/>
              <p:nvPr>
                <p:custDataLst>
                  <p:tags r:id="rId6"/>
                </p:custDataLst>
              </p:nvPr>
            </p:nvSpPr>
            <p:spPr>
              <a:xfrm rot="10800000">
                <a:off x="3498844" y="1496434"/>
                <a:ext cx="19570" cy="35162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54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512848" y="2734930"/>
              <a:ext cx="2105483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나만의 </a:t>
              </a:r>
              <a:r>
                <a:rPr lang="en-US" altLang="ko-KR" sz="1000" b="1" dirty="0"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JSP</a:t>
              </a:r>
              <a:endParaRPr lang="en-US" sz="1000" b="1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863723" y="2730210"/>
              <a:ext cx="672217" cy="2668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제목</a:t>
              </a:r>
            </a:p>
          </p:txBody>
        </p:sp>
      </p:grpSp>
      <p:sp>
        <p:nvSpPr>
          <p:cNvPr id="157" name="모서리가 둥근 직사각형 156">
            <a:hlinkClick r:id="rId14" action="ppaction://hlinksldjump"/>
          </p:cNvPr>
          <p:cNvSpPr/>
          <p:nvPr/>
        </p:nvSpPr>
        <p:spPr>
          <a:xfrm>
            <a:off x="4016454" y="3850003"/>
            <a:ext cx="1239084" cy="260866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소통상자 발행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4.2.</a:t>
            </a:r>
            <a:r>
              <a:rPr lang="ko-KR" altLang="en-US" sz="1600" dirty="0"/>
              <a:t>상자 발행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7825" y="1192197"/>
            <a:ext cx="4431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발행중인 소통상자 대표로 설정할 소통 상자 선택할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상자 카테고리 선택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소통상자 제목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발행 시 카드 내부로 이동</a:t>
            </a:r>
            <a:endParaRPr lang="en-US" altLang="ko-KR" dirty="0"/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2106525" y="2246021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542213" y="297591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3550195" y="3320181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3971247" y="374915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 descr="1494336965_misc-_card_notes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80" name="그림 79" descr="1494336980_misc-_cube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81" name="그림 80" descr="1494337024_misc-_user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82" name="그림 81" descr="1494337007_misc-_messag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83" name="그림 82" descr="1494337199_jee01-28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81240" y="1894526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소통상자를 찾아보아요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963880" y="2144267"/>
            <a:ext cx="3917375" cy="456371"/>
            <a:chOff x="211911" y="1718240"/>
            <a:chExt cx="6854397" cy="456371"/>
          </a:xfrm>
        </p:grpSpPr>
        <p:sp>
          <p:nvSpPr>
            <p:cNvPr id="73" name="직사각형 72"/>
            <p:cNvSpPr>
              <a:spLocks/>
            </p:cNvSpPr>
            <p:nvPr/>
          </p:nvSpPr>
          <p:spPr>
            <a:xfrm>
              <a:off x="211911" y="1718240"/>
              <a:ext cx="6854397" cy="456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>
              <a:off x="4134179" y="1831547"/>
              <a:ext cx="864096" cy="28803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인기 순</a:t>
              </a:r>
            </a:p>
          </p:txBody>
        </p:sp>
        <p:sp>
          <p:nvSpPr>
            <p:cNvPr id="75" name="양쪽 모서리가 둥근 사각형 74"/>
            <p:cNvSpPr/>
            <p:nvPr/>
          </p:nvSpPr>
          <p:spPr>
            <a:xfrm>
              <a:off x="5070283" y="1831547"/>
              <a:ext cx="864096" cy="28803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댓글</a:t>
              </a:r>
              <a:r>
                <a: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순</a:t>
              </a:r>
            </a:p>
          </p:txBody>
        </p:sp>
        <p:sp>
          <p:nvSpPr>
            <p:cNvPr id="76" name="양쪽 모서리가 둥근 사각형 75"/>
            <p:cNvSpPr/>
            <p:nvPr/>
          </p:nvSpPr>
          <p:spPr>
            <a:xfrm>
              <a:off x="6013924" y="1825764"/>
              <a:ext cx="864096" cy="28803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최신 순</a:t>
              </a: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83327" y="2718778"/>
            <a:ext cx="618310" cy="73100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159806" y="2771496"/>
            <a:ext cx="522356" cy="648929"/>
            <a:chOff x="1214233" y="2761105"/>
            <a:chExt cx="522356" cy="648929"/>
          </a:xfrm>
        </p:grpSpPr>
        <p:sp>
          <p:nvSpPr>
            <p:cNvPr id="79" name="직사각형 78"/>
            <p:cNvSpPr/>
            <p:nvPr/>
          </p:nvSpPr>
          <p:spPr>
            <a:xfrm>
              <a:off x="1214233" y="3033573"/>
              <a:ext cx="52235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b="1" dirty="0">
                  <a:latin typeface="나눔고딕" pitchFamily="50" charset="-127"/>
                  <a:ea typeface="나눔고딕" pitchFamily="50" charset="-127"/>
                </a:rPr>
                <a:t>카드 수</a:t>
              </a:r>
              <a:endParaRPr lang="en-US" altLang="ko-KR" sz="7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221490" y="2761105"/>
              <a:ext cx="4507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b="1" dirty="0">
                  <a:latin typeface="나눔고딕" pitchFamily="50" charset="-127"/>
                  <a:ea typeface="나눔고딕" pitchFamily="50" charset="-127"/>
                </a:rPr>
                <a:t>대표 </a:t>
              </a:r>
              <a:endParaRPr lang="en-US" altLang="ko-KR" sz="700" b="1" dirty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700" b="1" dirty="0">
                  <a:latin typeface="나눔고딕" pitchFamily="50" charset="-127"/>
                  <a:ea typeface="나눔고딕" pitchFamily="50" charset="-127"/>
                </a:rPr>
                <a:t>매니저</a:t>
              </a:r>
              <a:endParaRPr lang="en-US" altLang="ko-KR" sz="7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483" y="3255631"/>
              <a:ext cx="154403" cy="154403"/>
            </a:xfrm>
            <a:prstGeom prst="rect">
              <a:avLst/>
            </a:prstGeom>
          </p:spPr>
        </p:pic>
      </p:grpSp>
      <p:grpSp>
        <p:nvGrpSpPr>
          <p:cNvPr id="83" name="Placeholder"/>
          <p:cNvGrpSpPr>
            <a:grpSpLocks/>
          </p:cNvGrpSpPr>
          <p:nvPr/>
        </p:nvGrpSpPr>
        <p:grpSpPr bwMode="auto">
          <a:xfrm>
            <a:off x="2752419" y="2725190"/>
            <a:ext cx="728057" cy="699204"/>
            <a:chOff x="508000" y="1397000"/>
            <a:chExt cx="1008112" cy="1008112"/>
          </a:xfrm>
        </p:grpSpPr>
        <p:sp>
          <p:nvSpPr>
            <p:cNvPr id="84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7" name="Placeholder"/>
          <p:cNvGrpSpPr>
            <a:grpSpLocks/>
          </p:cNvGrpSpPr>
          <p:nvPr/>
        </p:nvGrpSpPr>
        <p:grpSpPr bwMode="auto">
          <a:xfrm>
            <a:off x="3507660" y="2725190"/>
            <a:ext cx="728057" cy="699204"/>
            <a:chOff x="508000" y="1397000"/>
            <a:chExt cx="1008112" cy="1008112"/>
          </a:xfrm>
        </p:grpSpPr>
        <p:sp>
          <p:nvSpPr>
            <p:cNvPr id="88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Placeholder"/>
          <p:cNvGrpSpPr>
            <a:grpSpLocks/>
          </p:cNvGrpSpPr>
          <p:nvPr/>
        </p:nvGrpSpPr>
        <p:grpSpPr bwMode="auto">
          <a:xfrm>
            <a:off x="4262643" y="2725190"/>
            <a:ext cx="728057" cy="699204"/>
            <a:chOff x="508000" y="1397000"/>
            <a:chExt cx="1008112" cy="1008112"/>
          </a:xfrm>
        </p:grpSpPr>
        <p:sp>
          <p:nvSpPr>
            <p:cNvPr id="92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5" name="Placeholder"/>
          <p:cNvGrpSpPr>
            <a:grpSpLocks/>
          </p:cNvGrpSpPr>
          <p:nvPr/>
        </p:nvGrpSpPr>
        <p:grpSpPr bwMode="auto">
          <a:xfrm>
            <a:off x="5014903" y="2725190"/>
            <a:ext cx="728057" cy="699204"/>
            <a:chOff x="508000" y="1397000"/>
            <a:chExt cx="1008112" cy="1008112"/>
          </a:xfrm>
        </p:grpSpPr>
        <p:sp>
          <p:nvSpPr>
            <p:cNvPr id="96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886989" y="345763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642230" y="345763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338791" y="345542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149473" y="345542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103" name="Placeholder"/>
          <p:cNvGrpSpPr>
            <a:grpSpLocks/>
          </p:cNvGrpSpPr>
          <p:nvPr/>
        </p:nvGrpSpPr>
        <p:grpSpPr bwMode="auto">
          <a:xfrm>
            <a:off x="1983492" y="3805844"/>
            <a:ext cx="728057" cy="699204"/>
            <a:chOff x="508000" y="1397000"/>
            <a:chExt cx="1008112" cy="1008112"/>
          </a:xfrm>
        </p:grpSpPr>
        <p:sp>
          <p:nvSpPr>
            <p:cNvPr id="104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7" name="Placeholder"/>
          <p:cNvGrpSpPr>
            <a:grpSpLocks/>
          </p:cNvGrpSpPr>
          <p:nvPr/>
        </p:nvGrpSpPr>
        <p:grpSpPr bwMode="auto">
          <a:xfrm>
            <a:off x="2738733" y="3805844"/>
            <a:ext cx="728057" cy="699204"/>
            <a:chOff x="508000" y="1397000"/>
            <a:chExt cx="1008112" cy="1008112"/>
          </a:xfrm>
        </p:grpSpPr>
        <p:sp>
          <p:nvSpPr>
            <p:cNvPr id="108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1" name="Placeholder"/>
          <p:cNvGrpSpPr>
            <a:grpSpLocks/>
          </p:cNvGrpSpPr>
          <p:nvPr/>
        </p:nvGrpSpPr>
        <p:grpSpPr bwMode="auto">
          <a:xfrm>
            <a:off x="3493716" y="3805844"/>
            <a:ext cx="728057" cy="699204"/>
            <a:chOff x="508000" y="1397000"/>
            <a:chExt cx="1008112" cy="1008112"/>
          </a:xfrm>
        </p:grpSpPr>
        <p:sp>
          <p:nvSpPr>
            <p:cNvPr id="112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8" name="Placeholder"/>
          <p:cNvGrpSpPr>
            <a:grpSpLocks/>
          </p:cNvGrpSpPr>
          <p:nvPr/>
        </p:nvGrpSpPr>
        <p:grpSpPr bwMode="auto">
          <a:xfrm>
            <a:off x="4245976" y="3805844"/>
            <a:ext cx="728057" cy="699204"/>
            <a:chOff x="508000" y="1397000"/>
            <a:chExt cx="1008112" cy="1008112"/>
          </a:xfrm>
        </p:grpSpPr>
        <p:sp>
          <p:nvSpPr>
            <p:cNvPr id="132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2118062" y="453828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2873303" y="453828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3569864" y="453607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380546" y="453607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grpSp>
        <p:nvGrpSpPr>
          <p:cNvPr id="159" name="Placeholder"/>
          <p:cNvGrpSpPr>
            <a:grpSpLocks/>
          </p:cNvGrpSpPr>
          <p:nvPr/>
        </p:nvGrpSpPr>
        <p:grpSpPr bwMode="auto">
          <a:xfrm>
            <a:off x="5014903" y="3795454"/>
            <a:ext cx="728057" cy="699204"/>
            <a:chOff x="508000" y="1397000"/>
            <a:chExt cx="1008112" cy="1008112"/>
          </a:xfrm>
        </p:grpSpPr>
        <p:sp>
          <p:nvSpPr>
            <p:cNvPr id="160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5149473" y="452568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4.2.</a:t>
            </a:r>
            <a:r>
              <a:rPr lang="ko-KR" altLang="en-US" sz="1600" dirty="0"/>
              <a:t>상자 더 알아보기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037825" y="1192197"/>
            <a:ext cx="443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인기 순</a:t>
            </a:r>
            <a:r>
              <a:rPr lang="en-US" altLang="ko-KR" dirty="0"/>
              <a:t>/</a:t>
            </a:r>
            <a:r>
              <a:rPr lang="ko-KR" altLang="en-US" dirty="0" err="1"/>
              <a:t>댓글</a:t>
            </a:r>
            <a:r>
              <a:rPr lang="ko-KR" altLang="en-US" dirty="0"/>
              <a:t> 순</a:t>
            </a:r>
            <a:r>
              <a:rPr lang="en-US" altLang="ko-KR" dirty="0"/>
              <a:t>/</a:t>
            </a:r>
            <a:r>
              <a:rPr lang="ko-KR" altLang="en-US" dirty="0"/>
              <a:t>최신 순 으로 상자 더 찾아보기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상자 클릭 시 대표매니저</a:t>
            </a:r>
            <a:r>
              <a:rPr lang="en-US" altLang="ko-KR" dirty="0"/>
              <a:t>, </a:t>
            </a:r>
            <a:r>
              <a:rPr lang="ko-KR" altLang="en-US" dirty="0"/>
              <a:t>카드 수 볼 수 있다</a:t>
            </a:r>
            <a:r>
              <a:rPr lang="en-US" altLang="ko-KR" dirty="0"/>
              <a:t>.</a:t>
            </a: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4151822" y="218107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2030794" y="267735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1494336965_misc-_card_notes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21" name="그림 120" descr="1494336980_misc-_cube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23" name="그림 122" descr="1494337024_misc-_user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24" name="그림 123" descr="1494337007_misc-_mes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25" name="그림 124" descr="1494337199_jee01-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573866" y="194733"/>
            <a:ext cx="398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나의 즐겨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>
              <a:hlinkClick r:id="rId9" action="ppaction://hlinksldjump"/>
            </p:cNvPr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>
              <a:hlinkClick r:id="rId10" action="ppaction://hlinksldjump"/>
            </p:cNvPr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>
              <a:hlinkClick r:id="rId11" action="ppaction://hlinksldjump"/>
            </p:cNvPr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>
              <a:hlinkClick r:id="rId12" action="ppaction://hlinksldjump"/>
            </p:cNvPr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>
              <a:hlinkClick r:id="rId13" action="ppaction://hlinksldjump"/>
            </p:cNvPr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286304" y="2244435"/>
            <a:ext cx="2432203" cy="2923232"/>
            <a:chOff x="3410995" y="1939648"/>
            <a:chExt cx="3201785" cy="3720555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459995" y="5454377"/>
              <a:ext cx="139775" cy="205826"/>
            </a:xfrm>
            <a:prstGeom prst="rect">
              <a:avLst/>
            </a:prstGeom>
          </p:spPr>
        </p:pic>
        <p:grpSp>
          <p:nvGrpSpPr>
            <p:cNvPr id="126" name="Placeholder Picture"/>
            <p:cNvGrpSpPr>
              <a:grpSpLocks noChangeAspect="1"/>
            </p:cNvGrpSpPr>
            <p:nvPr/>
          </p:nvGrpSpPr>
          <p:grpSpPr bwMode="auto">
            <a:xfrm>
              <a:off x="3507415" y="1999848"/>
              <a:ext cx="946577" cy="1018230"/>
              <a:chOff x="508000" y="1397000"/>
              <a:chExt cx="1732859" cy="1309029"/>
            </a:xfrm>
          </p:grpSpPr>
          <p:sp>
            <p:nvSpPr>
              <p:cNvPr id="222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3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3833407" y="30782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490168" y="32395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425450" y="3018078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586383" y="31851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943683" y="32605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283220" y="32565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57" y="3311085"/>
              <a:ext cx="160647" cy="160647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168" y="3306102"/>
              <a:ext cx="167746" cy="167746"/>
            </a:xfrm>
            <a:prstGeom prst="rect">
              <a:avLst/>
            </a:prstGeom>
          </p:spPr>
        </p:pic>
        <p:grpSp>
          <p:nvGrpSpPr>
            <p:cNvPr id="137" name="Placeholder Picture"/>
            <p:cNvGrpSpPr>
              <a:grpSpLocks noChangeAspect="1"/>
            </p:cNvGrpSpPr>
            <p:nvPr/>
          </p:nvGrpSpPr>
          <p:grpSpPr bwMode="auto">
            <a:xfrm>
              <a:off x="4574020" y="2008348"/>
              <a:ext cx="946577" cy="1018230"/>
              <a:chOff x="508000" y="1397000"/>
              <a:chExt cx="1732859" cy="1309029"/>
            </a:xfrm>
          </p:grpSpPr>
          <p:sp>
            <p:nvSpPr>
              <p:cNvPr id="219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0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1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4900012" y="30867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556773" y="32480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2055" y="3026577"/>
              <a:ext cx="639817" cy="274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52989" y="31936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10288" y="32690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372863" y="32565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562" y="3319585"/>
              <a:ext cx="160647" cy="16064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73" y="3314602"/>
              <a:ext cx="167746" cy="167746"/>
            </a:xfrm>
            <a:prstGeom prst="rect">
              <a:avLst/>
            </a:prstGeom>
          </p:spPr>
        </p:pic>
        <p:grpSp>
          <p:nvGrpSpPr>
            <p:cNvPr id="147" name="Placeholder Picture"/>
            <p:cNvGrpSpPr>
              <a:grpSpLocks noChangeAspect="1"/>
            </p:cNvGrpSpPr>
            <p:nvPr/>
          </p:nvGrpSpPr>
          <p:grpSpPr bwMode="auto">
            <a:xfrm>
              <a:off x="5638100" y="1999848"/>
              <a:ext cx="946577" cy="1018230"/>
              <a:chOff x="508000" y="1397000"/>
              <a:chExt cx="1732859" cy="1309029"/>
            </a:xfrm>
          </p:grpSpPr>
          <p:sp>
            <p:nvSpPr>
              <p:cNvPr id="216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5964092" y="30782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620853" y="32395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533097" y="3026578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694032" y="31936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074368" y="32605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436943" y="32480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04" y="3319585"/>
              <a:ext cx="160647" cy="16064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853" y="3306102"/>
              <a:ext cx="167746" cy="167746"/>
            </a:xfrm>
            <a:prstGeom prst="rect">
              <a:avLst/>
            </a:prstGeom>
          </p:spPr>
        </p:pic>
        <p:sp>
          <p:nvSpPr>
            <p:cNvPr id="164" name="직사각형 163"/>
            <p:cNvSpPr/>
            <p:nvPr/>
          </p:nvSpPr>
          <p:spPr>
            <a:xfrm>
              <a:off x="5007770" y="2662354"/>
              <a:ext cx="486054" cy="2600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카드</a:t>
              </a:r>
            </a:p>
          </p:txBody>
        </p:sp>
        <p:grpSp>
          <p:nvGrpSpPr>
            <p:cNvPr id="165" name="Placeholder Picture"/>
            <p:cNvGrpSpPr>
              <a:grpSpLocks noChangeAspect="1"/>
            </p:cNvGrpSpPr>
            <p:nvPr/>
          </p:nvGrpSpPr>
          <p:grpSpPr bwMode="auto">
            <a:xfrm>
              <a:off x="3507415" y="3626593"/>
              <a:ext cx="946577" cy="1018230"/>
              <a:chOff x="508000" y="1397000"/>
              <a:chExt cx="1732859" cy="1309029"/>
            </a:xfrm>
          </p:grpSpPr>
          <p:sp>
            <p:nvSpPr>
              <p:cNvPr id="213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3833407" y="47050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490168" y="48662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425450" y="46448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586383" y="4811861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943683" y="48872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283220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57" y="4937830"/>
              <a:ext cx="160647" cy="160647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168" y="4932847"/>
              <a:ext cx="167746" cy="167746"/>
            </a:xfrm>
            <a:prstGeom prst="rect">
              <a:avLst/>
            </a:prstGeom>
          </p:spPr>
        </p:pic>
        <p:grpSp>
          <p:nvGrpSpPr>
            <p:cNvPr id="174" name="Placeholder Picture"/>
            <p:cNvGrpSpPr>
              <a:grpSpLocks noChangeAspect="1"/>
            </p:cNvGrpSpPr>
            <p:nvPr/>
          </p:nvGrpSpPr>
          <p:grpSpPr bwMode="auto">
            <a:xfrm>
              <a:off x="4574020" y="3635093"/>
              <a:ext cx="946577" cy="1018230"/>
              <a:chOff x="508000" y="1397000"/>
              <a:chExt cx="1732859" cy="1309029"/>
            </a:xfrm>
          </p:grpSpPr>
          <p:sp>
            <p:nvSpPr>
              <p:cNvPr id="210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75" name="직사각형 174"/>
            <p:cNvSpPr/>
            <p:nvPr/>
          </p:nvSpPr>
          <p:spPr>
            <a:xfrm>
              <a:off x="4900012" y="47135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556773" y="48747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492055" y="46533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652989" y="4820360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010288" y="48957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72863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562" y="4946330"/>
              <a:ext cx="160647" cy="16064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73" y="4941347"/>
              <a:ext cx="167746" cy="167746"/>
            </a:xfrm>
            <a:prstGeom prst="rect">
              <a:avLst/>
            </a:prstGeom>
          </p:spPr>
        </p:pic>
        <p:grpSp>
          <p:nvGrpSpPr>
            <p:cNvPr id="183" name="Placeholder Picture"/>
            <p:cNvGrpSpPr>
              <a:grpSpLocks noChangeAspect="1"/>
            </p:cNvGrpSpPr>
            <p:nvPr/>
          </p:nvGrpSpPr>
          <p:grpSpPr bwMode="auto">
            <a:xfrm>
              <a:off x="5631526" y="3635093"/>
              <a:ext cx="946577" cy="1018230"/>
              <a:chOff x="508000" y="1397000"/>
              <a:chExt cx="1732859" cy="1309029"/>
            </a:xfrm>
          </p:grpSpPr>
          <p:sp>
            <p:nvSpPr>
              <p:cNvPr id="207" name="Placeholder Shape">
                <a:hlinkClick r:id="rId15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9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84" name="직사각형 183"/>
            <p:cNvSpPr/>
            <p:nvPr/>
          </p:nvSpPr>
          <p:spPr>
            <a:xfrm>
              <a:off x="5957518" y="47135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614279" y="48747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549561" y="46533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710495" y="4820360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067794" y="48957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430369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068" y="4946330"/>
              <a:ext cx="160647" cy="16064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79" y="4941347"/>
              <a:ext cx="167746" cy="167746"/>
            </a:xfrm>
            <a:prstGeom prst="rect">
              <a:avLst/>
            </a:prstGeom>
          </p:spPr>
        </p:pic>
        <p:sp>
          <p:nvSpPr>
            <p:cNvPr id="193" name="Rectangle 49"/>
            <p:cNvSpPr>
              <a:spLocks noChangeArrowheads="1"/>
            </p:cNvSpPr>
            <p:nvPr/>
          </p:nvSpPr>
          <p:spPr bwMode="auto">
            <a:xfrm>
              <a:off x="3410995" y="193964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502" y="3300127"/>
              <a:ext cx="136785" cy="156326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700" y="3311021"/>
              <a:ext cx="136785" cy="156326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564" y="3300127"/>
              <a:ext cx="136785" cy="156326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502" y="4923297"/>
              <a:ext cx="136785" cy="156326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700" y="4925814"/>
              <a:ext cx="136785" cy="156326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564" y="4938137"/>
              <a:ext cx="136785" cy="156326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7037825" y="1192197"/>
            <a:ext cx="4431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나의 프로필 사진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나의 즐겨 찾기 카드 리스트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클릭 시 나의 즐겨 찾기 카드 리스트 보여줌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클릭 시 나의 구독 상자 리스트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내가 발행한 상자 리스트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내가 발행한 카드 리스트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내가 발행한 클래스 리스트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36" name="Rectangle 49"/>
          <p:cNvSpPr>
            <a:spLocks noChangeArrowheads="1"/>
          </p:cNvSpPr>
          <p:nvPr/>
        </p:nvSpPr>
        <p:spPr bwMode="auto">
          <a:xfrm>
            <a:off x="2184847" y="2074029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43" name="Rectangle 49"/>
          <p:cNvSpPr>
            <a:spLocks noChangeArrowheads="1"/>
          </p:cNvSpPr>
          <p:nvPr/>
        </p:nvSpPr>
        <p:spPr bwMode="auto">
          <a:xfrm>
            <a:off x="2034428" y="4226585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50" name="Rectangle 49"/>
          <p:cNvSpPr>
            <a:spLocks noChangeArrowheads="1"/>
          </p:cNvSpPr>
          <p:nvPr/>
        </p:nvSpPr>
        <p:spPr bwMode="auto">
          <a:xfrm>
            <a:off x="2034428" y="449450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56" name="Rectangle 49"/>
          <p:cNvSpPr>
            <a:spLocks noChangeArrowheads="1"/>
          </p:cNvSpPr>
          <p:nvPr/>
        </p:nvSpPr>
        <p:spPr bwMode="auto">
          <a:xfrm>
            <a:off x="2034428" y="477235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58" name="Rectangle 49"/>
          <p:cNvSpPr>
            <a:spLocks noChangeArrowheads="1"/>
          </p:cNvSpPr>
          <p:nvPr/>
        </p:nvSpPr>
        <p:spPr bwMode="auto">
          <a:xfrm>
            <a:off x="2034428" y="504293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160" name="Rectangle 49"/>
          <p:cNvSpPr>
            <a:spLocks noChangeArrowheads="1"/>
          </p:cNvSpPr>
          <p:nvPr/>
        </p:nvSpPr>
        <p:spPr bwMode="auto">
          <a:xfrm>
            <a:off x="2034428" y="531241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그림 160" descr="1494336965_misc-_card_notes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62" name="그림 161" descr="1494336980_misc-_cube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63" name="그림 162" descr="1494337024_misc-_user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92" name="그림 191" descr="1494337007_misc-_message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225" name="그림 224" descr="1494337199_jee01-28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573867" y="1947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나의 구독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3381306" y="2404295"/>
            <a:ext cx="3684512" cy="1998438"/>
            <a:chOff x="3381306" y="2404295"/>
            <a:chExt cx="3832836" cy="1998438"/>
          </a:xfrm>
        </p:grpSpPr>
        <p:grpSp>
          <p:nvGrpSpPr>
            <p:cNvPr id="239" name="Placeholder"/>
            <p:cNvGrpSpPr>
              <a:grpSpLocks/>
            </p:cNvGrpSpPr>
            <p:nvPr/>
          </p:nvGrpSpPr>
          <p:grpSpPr bwMode="auto">
            <a:xfrm>
              <a:off x="3383834" y="2404295"/>
              <a:ext cx="728057" cy="699204"/>
              <a:chOff x="508000" y="1397000"/>
              <a:chExt cx="1008112" cy="1008112"/>
            </a:xfrm>
          </p:grpSpPr>
          <p:sp>
            <p:nvSpPr>
              <p:cNvPr id="24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" name="Line 2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>
            <a:xfrm>
              <a:off x="3476064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244" name="Placeholder"/>
            <p:cNvGrpSpPr>
              <a:grpSpLocks/>
            </p:cNvGrpSpPr>
            <p:nvPr/>
          </p:nvGrpSpPr>
          <p:grpSpPr bwMode="auto">
            <a:xfrm>
              <a:off x="4278681" y="2404295"/>
              <a:ext cx="728057" cy="699204"/>
              <a:chOff x="508000" y="1397000"/>
              <a:chExt cx="1008112" cy="1008112"/>
            </a:xfrm>
          </p:grpSpPr>
          <p:sp>
            <p:nvSpPr>
              <p:cNvPr id="24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" name="Line 1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8" name="직사각형 247"/>
            <p:cNvSpPr/>
            <p:nvPr/>
          </p:nvSpPr>
          <p:spPr>
            <a:xfrm>
              <a:off x="4370911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249" name="Placeholder"/>
            <p:cNvGrpSpPr>
              <a:grpSpLocks/>
            </p:cNvGrpSpPr>
            <p:nvPr/>
          </p:nvGrpSpPr>
          <p:grpSpPr bwMode="auto">
            <a:xfrm>
              <a:off x="5173867" y="2404295"/>
              <a:ext cx="728057" cy="699204"/>
              <a:chOff x="508000" y="1397000"/>
              <a:chExt cx="1008112" cy="1008112"/>
            </a:xfrm>
          </p:grpSpPr>
          <p:sp>
            <p:nvSpPr>
              <p:cNvPr id="250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53" name="직사각형 252"/>
            <p:cNvSpPr/>
            <p:nvPr/>
          </p:nvSpPr>
          <p:spPr>
            <a:xfrm>
              <a:off x="5266097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254" name="Placeholder"/>
            <p:cNvGrpSpPr>
              <a:grpSpLocks/>
            </p:cNvGrpSpPr>
            <p:nvPr/>
          </p:nvGrpSpPr>
          <p:grpSpPr bwMode="auto">
            <a:xfrm>
              <a:off x="5173867" y="3409324"/>
              <a:ext cx="728057" cy="699204"/>
              <a:chOff x="508000" y="1397000"/>
              <a:chExt cx="1008112" cy="1008112"/>
            </a:xfrm>
          </p:grpSpPr>
          <p:sp>
            <p:nvSpPr>
              <p:cNvPr id="25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6" name="Line 2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58" name="직사각형 257"/>
            <p:cNvSpPr/>
            <p:nvPr/>
          </p:nvSpPr>
          <p:spPr>
            <a:xfrm>
              <a:off x="5266097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259" name="Placeholder"/>
            <p:cNvGrpSpPr>
              <a:grpSpLocks/>
            </p:cNvGrpSpPr>
            <p:nvPr/>
          </p:nvGrpSpPr>
          <p:grpSpPr bwMode="auto">
            <a:xfrm>
              <a:off x="4267854" y="3409324"/>
              <a:ext cx="728057" cy="699204"/>
              <a:chOff x="508000" y="1397000"/>
              <a:chExt cx="1008112" cy="1008112"/>
            </a:xfrm>
          </p:grpSpPr>
          <p:sp>
            <p:nvSpPr>
              <p:cNvPr id="26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1" name="Line 2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3" name="직사각형 262"/>
            <p:cNvSpPr/>
            <p:nvPr/>
          </p:nvSpPr>
          <p:spPr>
            <a:xfrm>
              <a:off x="4360084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264" name="Placeholder"/>
            <p:cNvGrpSpPr>
              <a:grpSpLocks/>
            </p:cNvGrpSpPr>
            <p:nvPr/>
          </p:nvGrpSpPr>
          <p:grpSpPr bwMode="auto">
            <a:xfrm>
              <a:off x="3381306" y="3409324"/>
              <a:ext cx="728057" cy="699204"/>
              <a:chOff x="508000" y="1397000"/>
              <a:chExt cx="1008112" cy="1008112"/>
            </a:xfrm>
          </p:grpSpPr>
          <p:sp>
            <p:nvSpPr>
              <p:cNvPr id="265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8" name="직사각형 267"/>
            <p:cNvSpPr/>
            <p:nvPr/>
          </p:nvSpPr>
          <p:spPr>
            <a:xfrm>
              <a:off x="3473536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76815" y="2534184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로그아웃</a:t>
              </a:r>
              <a:endParaRPr lang="ko-KR" altLang="en-US" sz="7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해당 소통 상자 내부로 이동</a:t>
            </a:r>
            <a:endParaRPr lang="en-US" altLang="ko-KR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295393" y="228522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1494336965_misc-_card_notes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78" name="그림 77" descr="1494336980_misc-_cube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79" name="그림 78" descr="1494337024_misc-_user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80" name="그림 79" descr="1494337007_misc-_messa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81" name="그림 80" descr="1494337199_jee01-2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내가 </a:t>
            </a:r>
            <a:r>
              <a:rPr lang="ko-KR" altLang="en-US" dirty="0" err="1"/>
              <a:t>발행한상자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269"/>
          <p:cNvGrpSpPr/>
          <p:nvPr/>
        </p:nvGrpSpPr>
        <p:grpSpPr>
          <a:xfrm>
            <a:off x="3381306" y="2404295"/>
            <a:ext cx="3684512" cy="1998438"/>
            <a:chOff x="3381306" y="2404295"/>
            <a:chExt cx="3832836" cy="1998438"/>
          </a:xfrm>
        </p:grpSpPr>
        <p:grpSp>
          <p:nvGrpSpPr>
            <p:cNvPr id="7" name="Placeholder"/>
            <p:cNvGrpSpPr>
              <a:grpSpLocks/>
            </p:cNvGrpSpPr>
            <p:nvPr/>
          </p:nvGrpSpPr>
          <p:grpSpPr bwMode="auto">
            <a:xfrm>
              <a:off x="3383834" y="2404295"/>
              <a:ext cx="728057" cy="699204"/>
              <a:chOff x="508000" y="1397000"/>
              <a:chExt cx="1008112" cy="1008112"/>
            </a:xfrm>
          </p:grpSpPr>
          <p:sp>
            <p:nvSpPr>
              <p:cNvPr id="240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>
            <a:xfrm>
              <a:off x="3476064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10" name="Placeholder"/>
            <p:cNvGrpSpPr>
              <a:grpSpLocks/>
            </p:cNvGrpSpPr>
            <p:nvPr/>
          </p:nvGrpSpPr>
          <p:grpSpPr bwMode="auto">
            <a:xfrm>
              <a:off x="4278681" y="2404295"/>
              <a:ext cx="728057" cy="699204"/>
              <a:chOff x="508000" y="1397000"/>
              <a:chExt cx="1008112" cy="1008112"/>
            </a:xfrm>
          </p:grpSpPr>
          <p:sp>
            <p:nvSpPr>
              <p:cNvPr id="245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8" name="직사각형 247"/>
            <p:cNvSpPr/>
            <p:nvPr/>
          </p:nvSpPr>
          <p:spPr>
            <a:xfrm>
              <a:off x="4370911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11" name="Placeholder"/>
            <p:cNvGrpSpPr>
              <a:grpSpLocks/>
            </p:cNvGrpSpPr>
            <p:nvPr/>
          </p:nvGrpSpPr>
          <p:grpSpPr bwMode="auto">
            <a:xfrm>
              <a:off x="5173867" y="2404295"/>
              <a:ext cx="728057" cy="699204"/>
              <a:chOff x="508000" y="1397000"/>
              <a:chExt cx="1008112" cy="1008112"/>
            </a:xfrm>
          </p:grpSpPr>
          <p:sp>
            <p:nvSpPr>
              <p:cNvPr id="25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2" name="Line 1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53" name="직사각형 252"/>
            <p:cNvSpPr/>
            <p:nvPr/>
          </p:nvSpPr>
          <p:spPr>
            <a:xfrm>
              <a:off x="5266097" y="3182260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12" name="Placeholder"/>
            <p:cNvGrpSpPr>
              <a:grpSpLocks/>
            </p:cNvGrpSpPr>
            <p:nvPr/>
          </p:nvGrpSpPr>
          <p:grpSpPr bwMode="auto">
            <a:xfrm>
              <a:off x="5173867" y="3409324"/>
              <a:ext cx="728057" cy="699204"/>
              <a:chOff x="508000" y="1397000"/>
              <a:chExt cx="1008112" cy="1008112"/>
            </a:xfrm>
          </p:grpSpPr>
          <p:sp>
            <p:nvSpPr>
              <p:cNvPr id="25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7" name="Line 1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58" name="직사각형 257"/>
            <p:cNvSpPr/>
            <p:nvPr/>
          </p:nvSpPr>
          <p:spPr>
            <a:xfrm>
              <a:off x="5266097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13" name="Placeholder"/>
            <p:cNvGrpSpPr>
              <a:grpSpLocks/>
            </p:cNvGrpSpPr>
            <p:nvPr/>
          </p:nvGrpSpPr>
          <p:grpSpPr bwMode="auto">
            <a:xfrm>
              <a:off x="4267854" y="3409324"/>
              <a:ext cx="728057" cy="699204"/>
              <a:chOff x="508000" y="1397000"/>
              <a:chExt cx="1008112" cy="1008112"/>
            </a:xfrm>
          </p:grpSpPr>
          <p:sp>
            <p:nvSpPr>
              <p:cNvPr id="260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3" name="직사각형 262"/>
            <p:cNvSpPr/>
            <p:nvPr/>
          </p:nvSpPr>
          <p:spPr>
            <a:xfrm>
              <a:off x="4360084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grpSp>
          <p:nvGrpSpPr>
            <p:cNvPr id="14" name="Placeholder"/>
            <p:cNvGrpSpPr>
              <a:grpSpLocks/>
            </p:cNvGrpSpPr>
            <p:nvPr/>
          </p:nvGrpSpPr>
          <p:grpSpPr bwMode="auto">
            <a:xfrm>
              <a:off x="3381306" y="3409324"/>
              <a:ext cx="728057" cy="699204"/>
              <a:chOff x="508000" y="1397000"/>
              <a:chExt cx="1008112" cy="1008112"/>
            </a:xfrm>
          </p:grpSpPr>
          <p:sp>
            <p:nvSpPr>
              <p:cNvPr id="265" name="Placeholder Shape">
                <a:hlinkClick r:id="rId9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8" name="직사각형 267"/>
            <p:cNvSpPr/>
            <p:nvPr/>
          </p:nvSpPr>
          <p:spPr>
            <a:xfrm>
              <a:off x="3473536" y="4187289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76815" y="2534184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로그아웃</a:t>
              </a:r>
              <a:endParaRPr lang="ko-KR" altLang="en-US" sz="7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해당 소통 상자 내부로 이동</a:t>
            </a:r>
            <a:endParaRPr lang="en-US" altLang="ko-KR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295393" y="228522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1494336965_misc-_card_notes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78" name="그림 77" descr="1494336980_misc-_cube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79" name="그림 78" descr="1494337024_misc-_user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80" name="그림 79" descr="1494337007_misc-_messa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81" name="그림 80" descr="1494337199_jee01-2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03258" y="2719137"/>
            <a:ext cx="3910264" cy="217771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225843" y="313758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이메일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25844" y="3499642"/>
            <a:ext cx="2520616" cy="27827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비밀번호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45775" y="3125549"/>
            <a:ext cx="971491" cy="68814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3" y="4144302"/>
            <a:ext cx="1052468" cy="4265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96" y="4128152"/>
            <a:ext cx="1172787" cy="44273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7" y="4116647"/>
            <a:ext cx="1076531" cy="442733"/>
          </a:xfrm>
          <a:prstGeom prst="rect">
            <a:avLst/>
          </a:prstGeom>
        </p:spPr>
      </p:pic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4034437" y="3790300"/>
            <a:ext cx="171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3606241" y="3789563"/>
            <a:ext cx="171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25" y="295275"/>
            <a:ext cx="142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로그인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2212881" y="302962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2236147" y="344553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Rectangle 49"/>
          <p:cNvSpPr>
            <a:spLocks noChangeArrowheads="1"/>
          </p:cNvSpPr>
          <p:nvPr/>
        </p:nvSpPr>
        <p:spPr bwMode="auto">
          <a:xfrm>
            <a:off x="4826257" y="302962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3606241" y="371811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4034437" y="371811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2236147" y="410497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3310230" y="410497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4606549" y="410497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7825" y="1192197"/>
            <a:ext cx="3826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로그인을</a:t>
            </a:r>
            <a:r>
              <a:rPr lang="ko-KR" altLang="en-US" dirty="0"/>
              <a:t> 위한 </a:t>
            </a:r>
            <a:r>
              <a:rPr lang="ko-KR" altLang="en-US" dirty="0" err="1"/>
              <a:t>이메일</a:t>
            </a:r>
            <a:r>
              <a:rPr lang="ko-KR" altLang="en-US" dirty="0"/>
              <a:t> 입력 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로그인을</a:t>
            </a:r>
            <a:r>
              <a:rPr lang="ko-KR" altLang="en-US" dirty="0"/>
              <a:t> 위한 비밀번호 입력 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로그인 버튼 클릭 시 메인 으로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타 </a:t>
            </a:r>
            <a:r>
              <a:rPr lang="en-US" altLang="ko-KR" dirty="0" err="1"/>
              <a:t>sns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1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내가 발행한 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123"/>
          <p:cNvGrpSpPr/>
          <p:nvPr/>
        </p:nvGrpSpPr>
        <p:grpSpPr>
          <a:xfrm>
            <a:off x="3297284" y="2291734"/>
            <a:ext cx="2421222" cy="2875933"/>
            <a:chOff x="3425450" y="1999848"/>
            <a:chExt cx="3187330" cy="3660355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459995" y="5454377"/>
              <a:ext cx="139775" cy="205826"/>
            </a:xfrm>
            <a:prstGeom prst="rect">
              <a:avLst/>
            </a:prstGeom>
          </p:spPr>
        </p:pic>
        <p:grpSp>
          <p:nvGrpSpPr>
            <p:cNvPr id="7" name="Placeholder Picture"/>
            <p:cNvGrpSpPr>
              <a:grpSpLocks noChangeAspect="1"/>
            </p:cNvGrpSpPr>
            <p:nvPr/>
          </p:nvGrpSpPr>
          <p:grpSpPr bwMode="auto">
            <a:xfrm>
              <a:off x="3507415" y="1999848"/>
              <a:ext cx="946577" cy="1018230"/>
              <a:chOff x="508000" y="1397000"/>
              <a:chExt cx="1732859" cy="1309029"/>
            </a:xfrm>
          </p:grpSpPr>
          <p:sp>
            <p:nvSpPr>
              <p:cNvPr id="222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3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3833407" y="30782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490168" y="32395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425450" y="3018078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586384" y="31851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943683" y="32605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283220" y="32565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57" y="3311085"/>
              <a:ext cx="160647" cy="160647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168" y="3306102"/>
              <a:ext cx="167746" cy="167746"/>
            </a:xfrm>
            <a:prstGeom prst="rect">
              <a:avLst/>
            </a:prstGeom>
          </p:spPr>
        </p:pic>
        <p:grpSp>
          <p:nvGrpSpPr>
            <p:cNvPr id="10" name="Placeholder Picture"/>
            <p:cNvGrpSpPr>
              <a:grpSpLocks noChangeAspect="1"/>
            </p:cNvGrpSpPr>
            <p:nvPr/>
          </p:nvGrpSpPr>
          <p:grpSpPr bwMode="auto">
            <a:xfrm>
              <a:off x="4574020" y="2008348"/>
              <a:ext cx="946577" cy="1018230"/>
              <a:chOff x="508000" y="1397000"/>
              <a:chExt cx="1732859" cy="1309029"/>
            </a:xfrm>
          </p:grpSpPr>
          <p:sp>
            <p:nvSpPr>
              <p:cNvPr id="219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0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1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4900012" y="30867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556773" y="32480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2055" y="3026578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52989" y="31936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10288" y="32690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372863" y="32565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562" y="3319585"/>
              <a:ext cx="160647" cy="16064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73" y="3314602"/>
              <a:ext cx="167746" cy="167746"/>
            </a:xfrm>
            <a:prstGeom prst="rect">
              <a:avLst/>
            </a:prstGeom>
          </p:spPr>
        </p:pic>
        <p:grpSp>
          <p:nvGrpSpPr>
            <p:cNvPr id="11" name="Placeholder Picture"/>
            <p:cNvGrpSpPr>
              <a:grpSpLocks noChangeAspect="1"/>
            </p:cNvGrpSpPr>
            <p:nvPr/>
          </p:nvGrpSpPr>
          <p:grpSpPr bwMode="auto">
            <a:xfrm>
              <a:off x="5638100" y="1999848"/>
              <a:ext cx="946577" cy="1018230"/>
              <a:chOff x="508000" y="1397000"/>
              <a:chExt cx="1732859" cy="1309029"/>
            </a:xfrm>
          </p:grpSpPr>
          <p:sp>
            <p:nvSpPr>
              <p:cNvPr id="216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5964092" y="3078278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620853" y="3239521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533097" y="3026578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694031" y="3193615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074368" y="3260523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436943" y="3248019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04" y="3319585"/>
              <a:ext cx="160647" cy="16064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853" y="3306102"/>
              <a:ext cx="167746" cy="167746"/>
            </a:xfrm>
            <a:prstGeom prst="rect">
              <a:avLst/>
            </a:prstGeom>
          </p:spPr>
        </p:pic>
        <p:sp>
          <p:nvSpPr>
            <p:cNvPr id="164" name="직사각형 163"/>
            <p:cNvSpPr/>
            <p:nvPr/>
          </p:nvSpPr>
          <p:spPr>
            <a:xfrm>
              <a:off x="5007770" y="2662354"/>
              <a:ext cx="486054" cy="2600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소통 카드</a:t>
              </a:r>
            </a:p>
          </p:txBody>
        </p:sp>
        <p:grpSp>
          <p:nvGrpSpPr>
            <p:cNvPr id="12" name="Placeholder Picture"/>
            <p:cNvGrpSpPr>
              <a:grpSpLocks noChangeAspect="1"/>
            </p:cNvGrpSpPr>
            <p:nvPr/>
          </p:nvGrpSpPr>
          <p:grpSpPr bwMode="auto">
            <a:xfrm>
              <a:off x="3507415" y="3626593"/>
              <a:ext cx="946577" cy="1018230"/>
              <a:chOff x="508000" y="1397000"/>
              <a:chExt cx="1732859" cy="1309029"/>
            </a:xfrm>
          </p:grpSpPr>
          <p:sp>
            <p:nvSpPr>
              <p:cNvPr id="213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3833407" y="47050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490168" y="48662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425450" y="46448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586384" y="4811860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943683" y="48872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283220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57" y="4937830"/>
              <a:ext cx="160647" cy="160647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168" y="4932847"/>
              <a:ext cx="167746" cy="167746"/>
            </a:xfrm>
            <a:prstGeom prst="rect">
              <a:avLst/>
            </a:prstGeom>
          </p:spPr>
        </p:pic>
        <p:grpSp>
          <p:nvGrpSpPr>
            <p:cNvPr id="13" name="Placeholder Picture"/>
            <p:cNvGrpSpPr>
              <a:grpSpLocks noChangeAspect="1"/>
            </p:cNvGrpSpPr>
            <p:nvPr/>
          </p:nvGrpSpPr>
          <p:grpSpPr bwMode="auto">
            <a:xfrm>
              <a:off x="4574020" y="3635093"/>
              <a:ext cx="946577" cy="1018230"/>
              <a:chOff x="508000" y="1397000"/>
              <a:chExt cx="1732859" cy="1309029"/>
            </a:xfrm>
          </p:grpSpPr>
          <p:sp>
            <p:nvSpPr>
              <p:cNvPr id="210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75" name="직사각형 174"/>
            <p:cNvSpPr/>
            <p:nvPr/>
          </p:nvSpPr>
          <p:spPr>
            <a:xfrm>
              <a:off x="4900012" y="47135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556773" y="48747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492055" y="46533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652989" y="4820360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010288" y="48957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72863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562" y="4946330"/>
              <a:ext cx="160647" cy="16064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73" y="4941347"/>
              <a:ext cx="167746" cy="167746"/>
            </a:xfrm>
            <a:prstGeom prst="rect">
              <a:avLst/>
            </a:prstGeom>
          </p:spPr>
        </p:pic>
        <p:grpSp>
          <p:nvGrpSpPr>
            <p:cNvPr id="14" name="Placeholder Picture"/>
            <p:cNvGrpSpPr>
              <a:grpSpLocks noChangeAspect="1"/>
            </p:cNvGrpSpPr>
            <p:nvPr/>
          </p:nvGrpSpPr>
          <p:grpSpPr bwMode="auto">
            <a:xfrm>
              <a:off x="5631526" y="3635093"/>
              <a:ext cx="946577" cy="1018230"/>
              <a:chOff x="508000" y="1397000"/>
              <a:chExt cx="1732859" cy="1309029"/>
            </a:xfrm>
          </p:grpSpPr>
          <p:sp>
            <p:nvSpPr>
              <p:cNvPr id="207" name="Placeholder Shape">
                <a:hlinkClick r:id="rId10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9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84" name="직사각형 183"/>
            <p:cNvSpPr/>
            <p:nvPr/>
          </p:nvSpPr>
          <p:spPr>
            <a:xfrm>
              <a:off x="5957518" y="4713523"/>
              <a:ext cx="620585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614279" y="4874766"/>
              <a:ext cx="962150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549561" y="4653323"/>
              <a:ext cx="4635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710496" y="4820360"/>
              <a:ext cx="332031" cy="2937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067794" y="4895768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430369" y="4883264"/>
              <a:ext cx="17583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068" y="4946330"/>
              <a:ext cx="160647" cy="16064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79" y="4941347"/>
              <a:ext cx="167746" cy="167746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502" y="3300127"/>
              <a:ext cx="136785" cy="156326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700" y="3311021"/>
              <a:ext cx="136785" cy="156326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564" y="3300127"/>
              <a:ext cx="136785" cy="156326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502" y="4923297"/>
              <a:ext cx="136785" cy="156326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700" y="4925814"/>
              <a:ext cx="136785" cy="156326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564" y="4938137"/>
              <a:ext cx="136785" cy="156326"/>
            </a:xfrm>
            <a:prstGeom prst="rect">
              <a:avLst/>
            </a:prstGeom>
          </p:spPr>
        </p:pic>
      </p:grpSp>
      <p:sp>
        <p:nvSpPr>
          <p:cNvPr id="124" name="TextBox 123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해당 소통 카드 내부로 이동</a:t>
            </a:r>
            <a:endParaRPr lang="en-US" altLang="ko-KR" dirty="0"/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3295393" y="228522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 descr="1494336965_misc-_card_notes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37" name="그림 136" descr="1494336980_misc-_cube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43" name="그림 142" descr="1494337024_misc-_user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47" name="그림 146" descr="1494337007_misc-_mess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48" name="그림 147" descr="1494337199_jee01-2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8148" y="2187660"/>
            <a:ext cx="2459235" cy="1306064"/>
            <a:chOff x="3338896" y="1999848"/>
            <a:chExt cx="2822060" cy="1306064"/>
          </a:xfrm>
        </p:grpSpPr>
        <p:grpSp>
          <p:nvGrpSpPr>
            <p:cNvPr id="124" name="그룹 146"/>
            <p:cNvGrpSpPr/>
            <p:nvPr/>
          </p:nvGrpSpPr>
          <p:grpSpPr>
            <a:xfrm>
              <a:off x="3441870" y="1999848"/>
              <a:ext cx="1233661" cy="648072"/>
              <a:chOff x="241995" y="3140968"/>
              <a:chExt cx="3465911" cy="122413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6" name="직사각형 46"/>
              <p:cNvSpPr/>
              <p:nvPr/>
            </p:nvSpPr>
            <p:spPr>
              <a:xfrm>
                <a:off x="251520" y="3140968"/>
                <a:ext cx="3412952" cy="1224136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rot="10800000" flipV="1">
                <a:off x="241995" y="3140968"/>
                <a:ext cx="3456384" cy="122413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251519" y="3140968"/>
                <a:ext cx="3456387" cy="122413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직사각형 136"/>
            <p:cNvSpPr/>
            <p:nvPr/>
          </p:nvSpPr>
          <p:spPr>
            <a:xfrm>
              <a:off x="3349587" y="2611774"/>
              <a:ext cx="14398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en-US" altLang="ko-KR" sz="800" b="1" dirty="0" err="1">
                  <a:latin typeface="나눔고딕" pitchFamily="50" charset="-127"/>
                  <a:ea typeface="나눔고딕" pitchFamily="50" charset="-127"/>
                </a:rPr>
                <a:t>Css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기본부터 활용까지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338896" y="2721137"/>
              <a:ext cx="13917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소개 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en-US" altLang="ko-KR" sz="800" dirty="0"/>
                <a:t>CSS </a:t>
              </a:r>
              <a:r>
                <a:rPr lang="ko-KR" altLang="en-US" sz="800" dirty="0"/>
                <a:t>기본부터 최근 </a:t>
              </a:r>
              <a:endParaRPr lang="en-US" altLang="ko-KR" sz="800" dirty="0"/>
            </a:p>
            <a:p>
              <a:r>
                <a:rPr lang="ko-KR" altLang="en-US" sz="800" dirty="0"/>
                <a:t>기술들까지 차근차근 이해</a:t>
              </a:r>
              <a:endParaRPr lang="en-US" altLang="ko-KR" sz="800" dirty="0"/>
            </a:p>
            <a:p>
              <a:r>
                <a:rPr lang="ko-KR" altLang="en-US" sz="800" dirty="0"/>
                <a:t>하기 쉽게 설명해 줍니다</a:t>
              </a:r>
              <a:r>
                <a:rPr lang="en-US" altLang="ko-KR" sz="800" dirty="0"/>
                <a:t>. </a:t>
              </a:r>
            </a:p>
            <a:p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4872202" y="1999848"/>
              <a:ext cx="1233661" cy="648072"/>
              <a:chOff x="241995" y="3140968"/>
              <a:chExt cx="3465911" cy="122413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8" name="직사각형 46"/>
              <p:cNvSpPr/>
              <p:nvPr/>
            </p:nvSpPr>
            <p:spPr>
              <a:xfrm>
                <a:off x="251520" y="3140968"/>
                <a:ext cx="3412952" cy="1224136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 rot="10800000" flipV="1">
                <a:off x="241995" y="3140968"/>
                <a:ext cx="3456384" cy="122413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251519" y="3140968"/>
                <a:ext cx="3456387" cy="1224136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직사각형 157"/>
            <p:cNvSpPr/>
            <p:nvPr/>
          </p:nvSpPr>
          <p:spPr>
            <a:xfrm>
              <a:off x="4769228" y="2721137"/>
              <a:ext cx="13917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소개 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en-US" altLang="ko-KR" sz="800" dirty="0"/>
                <a:t>CSS </a:t>
              </a:r>
              <a:r>
                <a:rPr lang="ko-KR" altLang="en-US" sz="800" dirty="0"/>
                <a:t>기본부터 최근 </a:t>
              </a:r>
              <a:endParaRPr lang="en-US" altLang="ko-KR" sz="800" dirty="0"/>
            </a:p>
            <a:p>
              <a:r>
                <a:rPr lang="ko-KR" altLang="en-US" sz="800" dirty="0"/>
                <a:t>기술들까지 차근차근 이해</a:t>
              </a:r>
              <a:endParaRPr lang="en-US" altLang="ko-KR" sz="800" dirty="0"/>
            </a:p>
            <a:p>
              <a:r>
                <a:rPr lang="ko-KR" altLang="en-US" sz="800" dirty="0"/>
                <a:t>하기 쉽게 설명해 줍니다</a:t>
              </a:r>
              <a:r>
                <a:rPr lang="en-US" altLang="ko-KR" sz="800" dirty="0"/>
                <a:t>. </a:t>
              </a:r>
            </a:p>
            <a:p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2573866" y="194733"/>
            <a:ext cx="353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내가 발행한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해당 클래스 내부로 이동</a:t>
            </a:r>
            <a:endParaRPr lang="en-US" altLang="ko-KR" dirty="0"/>
          </a:p>
        </p:txBody>
      </p:sp>
      <p:sp>
        <p:nvSpPr>
          <p:cNvPr id="162" name="Rectangle 49"/>
          <p:cNvSpPr>
            <a:spLocks noChangeArrowheads="1"/>
          </p:cNvSpPr>
          <p:nvPr/>
        </p:nvSpPr>
        <p:spPr bwMode="auto">
          <a:xfrm>
            <a:off x="3335481" y="210525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1494336965_misc-_card_notes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58" name="그림 57" descr="1494336980_misc-_cube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59" name="그림 58" descr="1494337024_misc-_user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60" name="그림 59" descr="1494337007_misc-_mes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61" name="그림 60" descr="1494337199_jee01-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3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>
              <a:hlinkClick r:id="rId11" action="ppaction://hlinksldjump"/>
            </p:cNvPr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>
              <a:hlinkClick r:id="rId12" action="ppaction://hlinksldjump"/>
            </p:cNvPr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>
              <a:hlinkClick r:id="rId13" action="ppaction://hlinksldjump"/>
            </p:cNvPr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338663" y="2388279"/>
            <a:ext cx="2331879" cy="2831120"/>
            <a:chOff x="3590587" y="1917509"/>
            <a:chExt cx="2736304" cy="414578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63663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35671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57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590587" y="1917509"/>
              <a:ext cx="2736304" cy="41457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594668" y="2306062"/>
              <a:ext cx="585691" cy="21986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닉네임 변경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088982" y="2253941"/>
              <a:ext cx="492443" cy="424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과학자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86419" y="3180446"/>
              <a:ext cx="1136563" cy="2193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프로필사진 변경하기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60000" y="3627566"/>
              <a:ext cx="389850" cy="424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소개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940872" y="3869142"/>
              <a:ext cx="2161128" cy="14331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저는 과학에 관심이 있어요</a:t>
              </a:r>
            </a:p>
          </p:txBody>
        </p:sp>
        <p:sp>
          <p:nvSpPr>
            <p:cNvPr id="63" name="직사각형 62">
              <a:hlinkClick r:id="rId14" action="ppaction://hlinksldjump"/>
            </p:cNvPr>
            <p:cNvSpPr/>
            <p:nvPr/>
          </p:nvSpPr>
          <p:spPr>
            <a:xfrm>
              <a:off x="5076382" y="2803301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계정 삭제</a:t>
              </a:r>
              <a:endParaRPr lang="en-US" altLang="ko-KR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>
              <a:hlinkClick r:id="rId15" action="ppaction://hlinksldjump"/>
            </p:cNvPr>
            <p:cNvSpPr/>
            <p:nvPr/>
          </p:nvSpPr>
          <p:spPr>
            <a:xfrm>
              <a:off x="5083155" y="2633616"/>
              <a:ext cx="824265" cy="21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비밀번호 변경</a:t>
              </a:r>
              <a:endParaRPr lang="en-US" altLang="ko-KR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65" name="그림 64" descr="사용자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91469" y="2080882"/>
              <a:ext cx="1062184" cy="1045587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프로필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2206579" y="351706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2206579" y="375270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2206579" y="3999192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4546773" y="288015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4546773" y="305357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7825" y="1192197"/>
            <a:ext cx="4431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프로필 변경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알림 설정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관심사 설정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비밀번호 변경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계정 삭제 페이지로 이동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 descr="1494336965_misc-_card_notes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75" name="그림 74" descr="1494336980_misc-_cube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76" name="그림 75" descr="1494337024_misc-_user.png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77" name="그림 76" descr="1494337007_misc-_message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78" name="그림 77" descr="1494337199_jee01-28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8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8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>
              <a:hlinkClick r:id="rId13" action="ppaction://hlinksldjump"/>
            </p:cNvPr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>
              <a:hlinkClick r:id="rId14" action="ppaction://hlinksldjump"/>
            </p:cNvPr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>
              <a:hlinkClick r:id="rId15" action="ppaction://hlinksldjump"/>
            </p:cNvPr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프로필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변경 할 비밀 번호 입력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368487" y="2393261"/>
            <a:ext cx="2309531" cy="2835446"/>
            <a:chOff x="8350699" y="3353994"/>
            <a:chExt cx="2328193" cy="1996738"/>
          </a:xfrm>
        </p:grpSpPr>
        <p:sp>
          <p:nvSpPr>
            <p:cNvPr id="66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350699" y="3353994"/>
              <a:ext cx="2328193" cy="199673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/>
                </a:solidFill>
                <a:latin typeface="Calibri" pitchFamily="34" charset="0"/>
                <a:ea typeface="나눔고딕" panose="020D0604000000000000"/>
                <a:cs typeface="Calibri" pitchFamily="34" charset="0"/>
              </a:endParaRPr>
            </a:p>
          </p:txBody>
        </p:sp>
        <p:sp>
          <p:nvSpPr>
            <p:cNvPr id="74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495626" y="3615698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비밀번호를 입력하세요</a:t>
              </a:r>
            </a:p>
          </p:txBody>
        </p:sp>
        <p:sp>
          <p:nvSpPr>
            <p:cNvPr id="75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8495626" y="4075572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변경할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8495626" y="4416416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입력한 비밀번호를 확인해주세요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321877" y="4905509"/>
              <a:ext cx="447906" cy="26700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</a:t>
              </a: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29" y="3651060"/>
              <a:ext cx="224286" cy="182232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29" y="4440433"/>
              <a:ext cx="224286" cy="182232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29" y="4091651"/>
              <a:ext cx="224286" cy="182232"/>
            </a:xfrm>
            <a:prstGeom prst="rect">
              <a:avLst/>
            </a:prstGeom>
          </p:spPr>
        </p:pic>
      </p:grp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3459256" y="267368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1494336965_misc-_card_notes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55" name="그림 54" descr="1494336980_misc-_cube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56" name="그림 55" descr="1494337024_misc-_user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57" name="그림 56" descr="1494337007_misc-_message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58" name="그림 57" descr="1494337199_jee01-28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9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47059" y="2150719"/>
            <a:ext cx="2331879" cy="3463673"/>
            <a:chOff x="3590587" y="1917509"/>
            <a:chExt cx="2736304" cy="4145781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63663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35671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05" name="Text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590587" y="1917509"/>
              <a:ext cx="2736304" cy="41457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191635" y="212664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계정 삭제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562" y="2349053"/>
            <a:ext cx="173610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안녕하세요</a:t>
            </a:r>
            <a:r>
              <a:rPr lang="en-US" altLang="ko-KR" sz="500" dirty="0"/>
              <a:t>! </a:t>
            </a:r>
            <a:r>
              <a:rPr lang="ko-KR" altLang="en-US" sz="500" dirty="0"/>
              <a:t>과학자님</a:t>
            </a:r>
            <a:endParaRPr lang="en-US" altLang="ko-KR" sz="500" dirty="0"/>
          </a:p>
          <a:p>
            <a:endParaRPr lang="en-US" altLang="ko-KR" sz="500" dirty="0"/>
          </a:p>
          <a:p>
            <a:r>
              <a:rPr lang="ko-KR" altLang="en-US" sz="500" dirty="0"/>
              <a:t>계정을 삭제하려고 하신다니 아쉽네요</a:t>
            </a:r>
            <a:r>
              <a:rPr lang="en-US" altLang="ko-KR" sz="500" dirty="0"/>
              <a:t>…</a:t>
            </a:r>
          </a:p>
          <a:p>
            <a:endParaRPr lang="en-US" altLang="ko-KR" sz="500" dirty="0"/>
          </a:p>
          <a:p>
            <a:r>
              <a:rPr lang="ko-KR" altLang="en-US" sz="500" dirty="0"/>
              <a:t>공지된 서비스 약관 변경 사항에 대해 염려되는 점이 있다면</a:t>
            </a:r>
            <a:endParaRPr lang="en-US" altLang="ko-KR" sz="500" dirty="0"/>
          </a:p>
          <a:p>
            <a:r>
              <a:rPr lang="ko-KR" altLang="en-US" sz="500" dirty="0"/>
              <a:t>사용자가 </a:t>
            </a:r>
            <a:r>
              <a:rPr lang="ko-KR" altLang="en-US" sz="500" u="sng" dirty="0">
                <a:solidFill>
                  <a:schemeClr val="accent1">
                    <a:lumMod val="75000"/>
                  </a:schemeClr>
                </a:solidFill>
              </a:rPr>
              <a:t>자주 묻는 문제에 대해 일부 명시해두었습니다</a:t>
            </a:r>
            <a:r>
              <a:rPr lang="en-US" altLang="ko-KR" sz="500" u="sng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500" dirty="0"/>
              <a:t>를 확인해보세요</a:t>
            </a:r>
            <a:r>
              <a:rPr lang="en-US" altLang="ko-KR" sz="500" dirty="0"/>
              <a:t>.</a:t>
            </a:r>
          </a:p>
          <a:p>
            <a:endParaRPr lang="en-US" altLang="ko-KR" sz="500" dirty="0"/>
          </a:p>
          <a:p>
            <a:endParaRPr lang="en-US" altLang="ko-KR" sz="500" dirty="0"/>
          </a:p>
          <a:p>
            <a:r>
              <a:rPr lang="ko-KR" altLang="en-US" sz="500" dirty="0"/>
              <a:t>계속하기 전에 이유를 알려주세요</a:t>
            </a:r>
            <a:endParaRPr lang="en-US" altLang="ko-KR" sz="500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18943" y="3275374"/>
            <a:ext cx="1812690" cy="599044"/>
            <a:chOff x="3437854" y="3306677"/>
            <a:chExt cx="2253662" cy="957898"/>
          </a:xfrm>
        </p:grpSpPr>
        <p:sp>
          <p:nvSpPr>
            <p:cNvPr id="124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441178" y="3306677"/>
              <a:ext cx="2147068" cy="20004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기타 이유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rop-Down Arrow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516119" y="3306677"/>
              <a:ext cx="142604" cy="2000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Text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437854" y="3571279"/>
              <a:ext cx="2253662" cy="6932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직접 입력해 주세요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448730" y="3811574"/>
            <a:ext cx="272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계속하려면 비밀번호를 다시 입력하세요</a:t>
            </a:r>
            <a:r>
              <a:rPr lang="en-US" altLang="ko-KR" sz="1000" dirty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518943" y="4097229"/>
            <a:ext cx="1875777" cy="126820"/>
            <a:chOff x="3501045" y="4097229"/>
            <a:chExt cx="2446034" cy="205757"/>
          </a:xfrm>
        </p:grpSpPr>
        <p:sp>
          <p:nvSpPr>
            <p:cNvPr id="128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501045" y="4098788"/>
              <a:ext cx="2106119" cy="20419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086" y="4097229"/>
              <a:ext cx="243993" cy="195004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3470770" y="4278945"/>
            <a:ext cx="1966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아래의 버튼을 누르면 회원님의 사진</a:t>
            </a:r>
            <a:r>
              <a:rPr lang="en-US" altLang="ko-KR" sz="500" dirty="0"/>
              <a:t>, </a:t>
            </a:r>
            <a:r>
              <a:rPr lang="ko-KR" altLang="en-US" sz="500" dirty="0" err="1"/>
              <a:t>댓글</a:t>
            </a:r>
            <a:r>
              <a:rPr lang="en-US" altLang="ko-KR" sz="500" dirty="0"/>
              <a:t>, </a:t>
            </a:r>
            <a:r>
              <a:rPr lang="ko-KR" altLang="en-US" sz="500" dirty="0" err="1"/>
              <a:t>좋아요를</a:t>
            </a:r>
            <a:r>
              <a:rPr lang="ko-KR" altLang="en-US" sz="500" dirty="0"/>
              <a:t> 포함한 </a:t>
            </a:r>
            <a:r>
              <a:rPr lang="ko-KR" altLang="en-US" sz="500" b="1" dirty="0"/>
              <a:t>모든 데이터가 영구적으로 삭제</a:t>
            </a:r>
            <a:r>
              <a:rPr lang="ko-KR" altLang="en-US" sz="500" dirty="0"/>
              <a:t>되어 복구할 수 없게 됩니다</a:t>
            </a:r>
            <a:r>
              <a:rPr lang="en-US" altLang="ko-KR" sz="500" dirty="0"/>
              <a:t>. </a:t>
            </a:r>
            <a:r>
              <a:rPr lang="ko-KR" altLang="en-US" sz="500" dirty="0"/>
              <a:t>또한 같은 사용자 이름으로 </a:t>
            </a:r>
            <a:r>
              <a:rPr lang="en-US" altLang="ko-KR" sz="500" dirty="0"/>
              <a:t>7</a:t>
            </a:r>
            <a:r>
              <a:rPr lang="ko-KR" altLang="en-US" sz="500" dirty="0"/>
              <a:t>일 이내에 다시 가입할 수 없습니다</a:t>
            </a:r>
            <a:r>
              <a:rPr lang="en-US" altLang="ko-KR" sz="500" dirty="0"/>
              <a:t>.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514175" y="5004455"/>
            <a:ext cx="1862647" cy="253282"/>
          </a:xfrm>
          <a:prstGeom prst="roundRect">
            <a:avLst>
              <a:gd name="adj" fmla="val 7475"/>
            </a:avLst>
          </a:prstGeom>
          <a:solidFill>
            <a:srgbClr val="FEA8A8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영구적으로 폐쇄해주세요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계정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3436197" y="497145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 시 계정 삭제</a:t>
            </a:r>
            <a:endParaRPr lang="en-US" altLang="ko-KR" dirty="0"/>
          </a:p>
        </p:txBody>
      </p:sp>
      <p:sp>
        <p:nvSpPr>
          <p:cNvPr id="60" name="직사각형 59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1494336965_misc-_card_notes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62" name="그림 61" descr="1494336980_misc-_cube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63" name="그림 62" descr="1494337024_misc-_user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64" name="그림 63" descr="1494337007_misc-_messag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65" name="그림 64" descr="1494337199_jee01-28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5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338663" y="2388279"/>
            <a:ext cx="2331879" cy="2831120"/>
            <a:chOff x="3590587" y="1917509"/>
            <a:chExt cx="2736304" cy="414578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63663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35671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57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590587" y="1917509"/>
              <a:ext cx="2736304" cy="41457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76556" y="3112914"/>
            <a:ext cx="1021633" cy="1329505"/>
            <a:chOff x="4307446" y="3167798"/>
            <a:chExt cx="1021633" cy="1329505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990195" y="3209448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허용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18671" y="3167798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 err="1">
                  <a:latin typeface="나눔고딕" pitchFamily="50" charset="-127"/>
                  <a:ea typeface="나눔고딕" pitchFamily="50" charset="-127"/>
                </a:rPr>
                <a:t>댓글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 알림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980570" y="3386972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허용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07446" y="3349073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 err="1">
                  <a:latin typeface="나눔고딕" pitchFamily="50" charset="-127"/>
                  <a:ea typeface="나눔고딕" pitchFamily="50" charset="-127"/>
                </a:rPr>
                <a:t>새글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 알림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990195" y="3569488"/>
              <a:ext cx="338884" cy="125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허용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8672" y="3527838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 err="1">
                  <a:latin typeface="나눔고딕" pitchFamily="50" charset="-127"/>
                  <a:ea typeface="나눔고딕" pitchFamily="50" charset="-127"/>
                </a:rPr>
                <a:t>메세지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모서리가 둥근 직사각형 71">
              <a:hlinkClick r:id="rId10" action="ppaction://hlinksldjump"/>
            </p:cNvPr>
            <p:cNvSpPr/>
            <p:nvPr/>
          </p:nvSpPr>
          <p:spPr>
            <a:xfrm>
              <a:off x="4523493" y="4361671"/>
              <a:ext cx="447906" cy="13563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수정완료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알림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37825" y="1192197"/>
            <a:ext cx="44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알림 차단 설정 가능</a:t>
            </a:r>
            <a:endParaRPr lang="en-US" altLang="ko-KR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999837" y="300729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1494336965_misc-_card_notes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60" name="그림 59" descr="1494336980_misc-_cube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61" name="그림 60" descr="1494337024_misc-_user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62" name="그림 61" descr="1494337007_misc-_messa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63" name="그림 62" descr="1494337199_jee01-2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2672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31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33" name="Text Box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35" name="Drop-Down Arrow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Drop-Down Arrow"/>
            <p:cNvSpPr/>
            <p:nvPr>
              <p:custDataLst>
                <p:tags r:id="rId6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pic>
        <p:nvPicPr>
          <p:cNvPr id="87" name="그림 86" descr="사용자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05623" y="2036617"/>
            <a:ext cx="1219467" cy="1062046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49284" y="3142024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과학자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(db03026@nate.com)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168318" y="3289724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저는 과학에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관심이 있어요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102"/>
          <p:cNvGrpSpPr/>
          <p:nvPr/>
        </p:nvGrpSpPr>
        <p:grpSpPr>
          <a:xfrm>
            <a:off x="2314720" y="3617906"/>
            <a:ext cx="619873" cy="598902"/>
            <a:chOff x="2221202" y="3638688"/>
            <a:chExt cx="619873" cy="59890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227598" y="3638688"/>
              <a:ext cx="613477" cy="15767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221894" y="3852921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221202" y="4062014"/>
              <a:ext cx="619180" cy="17557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관심사 설정</a:t>
              </a:r>
            </a:p>
          </p:txBody>
        </p:sp>
      </p:grpSp>
      <p:grpSp>
        <p:nvGrpSpPr>
          <p:cNvPr id="4" name="그룹 116"/>
          <p:cNvGrpSpPr/>
          <p:nvPr/>
        </p:nvGrpSpPr>
        <p:grpSpPr>
          <a:xfrm>
            <a:off x="2121313" y="4291446"/>
            <a:ext cx="995960" cy="1257900"/>
            <a:chOff x="1788804" y="4508653"/>
            <a:chExt cx="1534132" cy="1903138"/>
          </a:xfrm>
        </p:grpSpPr>
        <p:sp>
          <p:nvSpPr>
            <p:cNvPr id="118" name="직사각형 117"/>
            <p:cNvSpPr/>
            <p:nvPr/>
          </p:nvSpPr>
          <p:spPr>
            <a:xfrm>
              <a:off x="1790609" y="488326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구독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95418" y="5277894"/>
              <a:ext cx="1527518" cy="381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 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발행한 상자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(15)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95418" y="4508653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나의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즐겨 찾기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(12)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88804" y="5649167"/>
              <a:ext cx="1527518" cy="381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카드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(20)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95418" y="6030479"/>
              <a:ext cx="1527518" cy="3813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내가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발행한 클래스</a:t>
              </a:r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(10)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338663" y="2388279"/>
            <a:ext cx="2331879" cy="2831120"/>
            <a:chOff x="3590587" y="1917509"/>
            <a:chExt cx="2736304" cy="414578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63663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프로필변경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356712" y="2026408"/>
              <a:ext cx="648072" cy="7087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알림 설정</a:t>
              </a:r>
            </a:p>
          </p:txBody>
        </p:sp>
        <p:sp>
          <p:nvSpPr>
            <p:cNvPr id="57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590587" y="1917509"/>
              <a:ext cx="2736304" cy="41457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22737" y="2893693"/>
            <a:ext cx="1642210" cy="951841"/>
            <a:chOff x="3819159" y="2914967"/>
            <a:chExt cx="1642210" cy="951841"/>
          </a:xfrm>
        </p:grpSpPr>
        <p:sp>
          <p:nvSpPr>
            <p:cNvPr id="58" name="직사각형 57"/>
            <p:cNvSpPr/>
            <p:nvPr/>
          </p:nvSpPr>
          <p:spPr>
            <a:xfrm>
              <a:off x="3819160" y="2914967"/>
              <a:ext cx="95891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현재 내 카테고리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13865" y="3160589"/>
              <a:ext cx="447906" cy="135632"/>
            </a:xfrm>
            <a:prstGeom prst="roundRect">
              <a:avLst>
                <a:gd name="adj" fmla="val 7475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06840" y="3129259"/>
              <a:ext cx="433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,</a:t>
              </a:r>
              <a:endParaRPr lang="ko-KR" altLang="en-US" sz="800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442752" y="3168258"/>
              <a:ext cx="447906" cy="135632"/>
            </a:xfrm>
            <a:prstGeom prst="roundRect">
              <a:avLst>
                <a:gd name="adj" fmla="val 7475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강아지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5727" y="3136928"/>
              <a:ext cx="433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,</a:t>
              </a:r>
              <a:endParaRPr lang="ko-KR" altLang="en-US" sz="800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957790" y="3160589"/>
              <a:ext cx="447906" cy="135632"/>
            </a:xfrm>
            <a:prstGeom prst="roundRect">
              <a:avLst>
                <a:gd name="adj" fmla="val 7475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중등과학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19159" y="3519743"/>
              <a:ext cx="10262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관심카테고리 추가</a:t>
              </a:r>
              <a:endParaRPr lang="en-US" altLang="ko-KR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160" y="3126687"/>
              <a:ext cx="94976" cy="94976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308" y="3126687"/>
              <a:ext cx="94976" cy="9497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393" y="3126687"/>
              <a:ext cx="94976" cy="94976"/>
            </a:xfrm>
            <a:prstGeom prst="rect">
              <a:avLst/>
            </a:prstGeom>
          </p:spPr>
        </p:pic>
        <p:sp>
          <p:nvSpPr>
            <p:cNvPr id="76" name="모서리가 둥근 직사각형 75"/>
            <p:cNvSpPr/>
            <p:nvPr/>
          </p:nvSpPr>
          <p:spPr>
            <a:xfrm>
              <a:off x="4861666" y="3736241"/>
              <a:ext cx="415402" cy="13056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등록</a:t>
              </a:r>
            </a:p>
          </p:txBody>
        </p:sp>
        <p:sp>
          <p:nvSpPr>
            <p:cNvPr id="77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903272" y="3724179"/>
              <a:ext cx="919306" cy="1426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카테고리 검색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8" name="모서리가 둥근 직사각형 77">
            <a:hlinkClick r:id="rId12" action="ppaction://hlinksldjump"/>
          </p:cNvPr>
          <p:cNvSpPr/>
          <p:nvPr/>
        </p:nvSpPr>
        <p:spPr>
          <a:xfrm>
            <a:off x="4292603" y="4306787"/>
            <a:ext cx="447906" cy="13563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수정완료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3866" y="194733"/>
            <a:ext cx="34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관심사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3689532" y="278014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37825" y="1192197"/>
            <a:ext cx="443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카테고리 수정</a:t>
            </a:r>
            <a:r>
              <a:rPr lang="en-US" altLang="ko-KR" dirty="0"/>
              <a:t>/</a:t>
            </a:r>
            <a:r>
              <a:rPr lang="ko-KR" altLang="en-US" dirty="0"/>
              <a:t>삭제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원하는 관심 카테고리 검색 하여 등록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3689531" y="348726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 descr="1494336965_misc-_card_notes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68" name="그림 67" descr="1494336980_misc-_cube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69" name="그림 68" descr="1494337024_misc-_user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70" name="그림 69" descr="1494337007_misc-_messag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71" name="그림 70" descr="1494337199_jee01-28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sp>
        <p:nvSpPr>
          <p:cNvPr id="231" name="직사각형 230"/>
          <p:cNvSpPr/>
          <p:nvPr/>
        </p:nvSpPr>
        <p:spPr>
          <a:xfrm>
            <a:off x="1839482" y="1342192"/>
            <a:ext cx="2888367" cy="5360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2" name="직사각형 231"/>
          <p:cNvSpPr/>
          <p:nvPr/>
        </p:nvSpPr>
        <p:spPr>
          <a:xfrm>
            <a:off x="2745301" y="1475510"/>
            <a:ext cx="1076728" cy="2923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진세은님과의</a:t>
            </a: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대화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1839483" y="1927579"/>
            <a:ext cx="2888366" cy="3110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4" name="직사각형 233"/>
          <p:cNvSpPr/>
          <p:nvPr/>
        </p:nvSpPr>
        <p:spPr>
          <a:xfrm>
            <a:off x="4768279" y="1342192"/>
            <a:ext cx="1287420" cy="5360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5" name="직사각형 234"/>
          <p:cNvSpPr/>
          <p:nvPr/>
        </p:nvSpPr>
        <p:spPr>
          <a:xfrm>
            <a:off x="5093907" y="1462619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목록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4768279" y="1927579"/>
            <a:ext cx="1287420" cy="3110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7" name="직사각형 236"/>
          <p:cNvSpPr/>
          <p:nvPr/>
        </p:nvSpPr>
        <p:spPr>
          <a:xfrm>
            <a:off x="4783484" y="1976157"/>
            <a:ext cx="1257010" cy="4948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8" name="직사각형 237"/>
          <p:cNvSpPr/>
          <p:nvPr/>
        </p:nvSpPr>
        <p:spPr>
          <a:xfrm>
            <a:off x="4783484" y="2531135"/>
            <a:ext cx="1257010" cy="4948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9" name="직사각형 238"/>
          <p:cNvSpPr/>
          <p:nvPr/>
        </p:nvSpPr>
        <p:spPr>
          <a:xfrm>
            <a:off x="5679144" y="1926486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5674164" y="2470964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sp>
        <p:nvSpPr>
          <p:cNvPr id="242" name="Profile Picture Shape"/>
          <p:cNvSpPr>
            <a:spLocks/>
          </p:cNvSpPr>
          <p:nvPr/>
        </p:nvSpPr>
        <p:spPr bwMode="auto">
          <a:xfrm>
            <a:off x="4842173" y="2089949"/>
            <a:ext cx="219110" cy="239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3" name="Person"/>
          <p:cNvSpPr>
            <a:spLocks/>
          </p:cNvSpPr>
          <p:nvPr/>
        </p:nvSpPr>
        <p:spPr bwMode="auto">
          <a:xfrm>
            <a:off x="4850241" y="2117793"/>
            <a:ext cx="202973" cy="203074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4" name="Profile Picture Shape"/>
          <p:cNvSpPr>
            <a:spLocks/>
          </p:cNvSpPr>
          <p:nvPr/>
        </p:nvSpPr>
        <p:spPr bwMode="auto">
          <a:xfrm>
            <a:off x="4853386" y="2644826"/>
            <a:ext cx="219110" cy="239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" name="Person"/>
          <p:cNvSpPr>
            <a:spLocks/>
          </p:cNvSpPr>
          <p:nvPr/>
        </p:nvSpPr>
        <p:spPr bwMode="auto">
          <a:xfrm>
            <a:off x="4861454" y="2672670"/>
            <a:ext cx="202973" cy="203074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119972" y="200709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</a:t>
            </a:r>
          </a:p>
        </p:txBody>
      </p:sp>
      <p:pic>
        <p:nvPicPr>
          <p:cNvPr id="247" name="그림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9" y="2110532"/>
            <a:ext cx="136983" cy="111299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49" y="2657030"/>
            <a:ext cx="177428" cy="177428"/>
          </a:xfrm>
          <a:prstGeom prst="rect">
            <a:avLst/>
          </a:prstGeom>
        </p:spPr>
      </p:pic>
      <p:sp>
        <p:nvSpPr>
          <p:cNvPr id="249" name="직사각형 248"/>
          <p:cNvSpPr/>
          <p:nvPr/>
        </p:nvSpPr>
        <p:spPr>
          <a:xfrm>
            <a:off x="5108500" y="260534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홍길동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5109094" y="216812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 </a:t>
            </a:r>
            <a:r>
              <a:rPr lang="ko-KR" altLang="en-US" sz="8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ㅎㅎ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110744" y="2768295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</a:t>
            </a:r>
          </a:p>
        </p:txBody>
      </p:sp>
      <p:pic>
        <p:nvPicPr>
          <p:cNvPr id="252" name="그림 2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58" y="2309815"/>
            <a:ext cx="133350" cy="133350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58" y="2878590"/>
            <a:ext cx="133350" cy="133350"/>
          </a:xfrm>
          <a:prstGeom prst="rect">
            <a:avLst/>
          </a:prstGeom>
        </p:spPr>
      </p:pic>
      <p:sp>
        <p:nvSpPr>
          <p:cNvPr id="256" name="직사각형 255">
            <a:hlinkClick r:id="rId8" action="ppaction://hlinksldjump"/>
          </p:cNvPr>
          <p:cNvSpPr/>
          <p:nvPr/>
        </p:nvSpPr>
        <p:spPr>
          <a:xfrm>
            <a:off x="4768279" y="5085184"/>
            <a:ext cx="1272215" cy="368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57" name="TextBox 256">
            <a:hlinkClick r:id="" action="ppaction://noaction"/>
          </p:cNvPr>
          <p:cNvSpPr txBox="1"/>
          <p:nvPr/>
        </p:nvSpPr>
        <p:spPr>
          <a:xfrm>
            <a:off x="5035016" y="5151672"/>
            <a:ext cx="125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latin typeface="나눔고딕" pitchFamily="50" charset="-127"/>
                <a:ea typeface="나눔고딕" pitchFamily="50" charset="-127"/>
              </a:rPr>
              <a:t>차단</a:t>
            </a:r>
            <a:r>
              <a:rPr lang="ko-KR" altLang="en-US" sz="1000" b="1" dirty="0" err="1">
                <a:latin typeface="나눔고딕" pitchFamily="50" charset="-127"/>
                <a:ea typeface="나눔고딕" pitchFamily="50" charset="-127"/>
                <a:hlinkClick r:id="rId8" action="ppaction://hlinksldjump"/>
              </a:rPr>
              <a:t>슬라이드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  <a:hlinkClick r:id="rId8" action="ppaction://hlinksldjump"/>
              </a:rPr>
              <a:t>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  <a:hlinkClick r:id="rId8" action="ppaction://hlinksldjump"/>
              </a:rPr>
              <a:t>28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 목록</a:t>
            </a:r>
            <a:endParaRPr lang="ko-KR" altLang="en-US" sz="1000" dirty="0"/>
          </a:p>
        </p:txBody>
      </p:sp>
      <p:sp>
        <p:nvSpPr>
          <p:cNvPr id="258" name="직사각형 257"/>
          <p:cNvSpPr/>
          <p:nvPr/>
        </p:nvSpPr>
        <p:spPr>
          <a:xfrm>
            <a:off x="1839482" y="5097653"/>
            <a:ext cx="2883626" cy="3779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5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68432" y="5161452"/>
            <a:ext cx="1588597" cy="2668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메시지를 입력해보세요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1" name="양쪽 모서리가 둥근 사각형 38">
            <a:hlinkClick r:id="" action="ppaction://noaction"/>
          </p:cNvPr>
          <p:cNvSpPr/>
          <p:nvPr/>
        </p:nvSpPr>
        <p:spPr>
          <a:xfrm>
            <a:off x="3496549" y="5531269"/>
            <a:ext cx="872820" cy="249377"/>
          </a:xfrm>
          <a:prstGeom prst="round2SameRect">
            <a:avLst/>
          </a:prstGeom>
          <a:solidFill>
            <a:srgbClr val="FF0000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보내기</a:t>
            </a:r>
          </a:p>
        </p:txBody>
      </p:sp>
      <p:grpSp>
        <p:nvGrpSpPr>
          <p:cNvPr id="264" name="Profile Picture"/>
          <p:cNvGrpSpPr>
            <a:grpSpLocks noChangeAspect="1"/>
          </p:cNvGrpSpPr>
          <p:nvPr/>
        </p:nvGrpSpPr>
        <p:grpSpPr bwMode="auto">
          <a:xfrm>
            <a:off x="1918477" y="2053144"/>
            <a:ext cx="219110" cy="239213"/>
            <a:chOff x="611560" y="1196752"/>
            <a:chExt cx="878634" cy="959248"/>
          </a:xfrm>
        </p:grpSpPr>
        <p:sp>
          <p:nvSpPr>
            <p:cNvPr id="265" name="Profile Picture Shape"/>
            <p:cNvSpPr>
              <a:spLocks/>
            </p:cNvSpPr>
            <p:nvPr/>
          </p:nvSpPr>
          <p:spPr bwMode="auto">
            <a:xfrm>
              <a:off x="611560" y="1196752"/>
              <a:ext cx="878634" cy="95924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6" name="Person"/>
            <p:cNvSpPr>
              <a:spLocks/>
            </p:cNvSpPr>
            <p:nvPr/>
          </p:nvSpPr>
          <p:spPr bwMode="auto">
            <a:xfrm>
              <a:off x="643914" y="1308406"/>
              <a:ext cx="813926" cy="814331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7" name="직사각형 266"/>
          <p:cNvSpPr/>
          <p:nvPr/>
        </p:nvSpPr>
        <p:spPr>
          <a:xfrm>
            <a:off x="2196276" y="1950759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</a:t>
            </a:r>
          </a:p>
        </p:txBody>
      </p:sp>
      <p:sp>
        <p:nvSpPr>
          <p:cNvPr id="268" name="직사각형 267"/>
          <p:cNvSpPr/>
          <p:nvPr/>
        </p:nvSpPr>
        <p:spPr>
          <a:xfrm>
            <a:off x="2200310" y="2103068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 </a:t>
            </a:r>
            <a:r>
              <a:rPr lang="ko-KR" altLang="en-US" sz="8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ㅎㅎ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4672297" y="128166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5341397" y="197220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5353024" y="256916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5780847" y="21522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1715835" y="497763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3344027" y="545398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704254" y="495696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34207" y="1898795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메시지를 보낼 사용자를 찾음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읽음 표시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안 읽음 표시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마우스 오버 시 삭제 버튼 활성화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입력창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보내기 버튼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대화 내용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메세지차단목록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팝업 표시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1666370" y="18782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1494336965_misc-_card_notes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56" name="그림 55" descr="1494336980_misc-_cube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57" name="그림 56" descr="1494337024_misc-_user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58" name="그림 57" descr="1494337007_misc-_mes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59" name="그림 58" descr="1494337199_jee01-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sp>
        <p:nvSpPr>
          <p:cNvPr id="231" name="직사각형 230"/>
          <p:cNvSpPr/>
          <p:nvPr/>
        </p:nvSpPr>
        <p:spPr>
          <a:xfrm>
            <a:off x="1839482" y="1342192"/>
            <a:ext cx="2888367" cy="5360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2" name="직사각형 231"/>
          <p:cNvSpPr/>
          <p:nvPr/>
        </p:nvSpPr>
        <p:spPr>
          <a:xfrm>
            <a:off x="2745301" y="1475510"/>
            <a:ext cx="1076728" cy="2923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진세은님과의</a:t>
            </a: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대화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1839483" y="1927579"/>
            <a:ext cx="2888366" cy="3110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4" name="직사각형 233"/>
          <p:cNvSpPr/>
          <p:nvPr/>
        </p:nvSpPr>
        <p:spPr>
          <a:xfrm>
            <a:off x="4768279" y="1342192"/>
            <a:ext cx="1287420" cy="5360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5" name="직사각형 234"/>
          <p:cNvSpPr/>
          <p:nvPr/>
        </p:nvSpPr>
        <p:spPr>
          <a:xfrm>
            <a:off x="5093907" y="1462619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 목록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4768279" y="1927579"/>
            <a:ext cx="1287420" cy="3110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7" name="직사각형 236"/>
          <p:cNvSpPr/>
          <p:nvPr/>
        </p:nvSpPr>
        <p:spPr>
          <a:xfrm>
            <a:off x="4783484" y="1976157"/>
            <a:ext cx="1257010" cy="4948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8" name="직사각형 237"/>
          <p:cNvSpPr/>
          <p:nvPr/>
        </p:nvSpPr>
        <p:spPr>
          <a:xfrm>
            <a:off x="4783484" y="2531135"/>
            <a:ext cx="1257010" cy="49480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39" name="직사각형 238"/>
          <p:cNvSpPr/>
          <p:nvPr/>
        </p:nvSpPr>
        <p:spPr>
          <a:xfrm>
            <a:off x="5679144" y="1926486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5674164" y="2470964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sp>
        <p:nvSpPr>
          <p:cNvPr id="242" name="Profile Picture Shape"/>
          <p:cNvSpPr>
            <a:spLocks/>
          </p:cNvSpPr>
          <p:nvPr/>
        </p:nvSpPr>
        <p:spPr bwMode="auto">
          <a:xfrm>
            <a:off x="4842173" y="2089949"/>
            <a:ext cx="219110" cy="239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3" name="Person"/>
          <p:cNvSpPr>
            <a:spLocks/>
          </p:cNvSpPr>
          <p:nvPr/>
        </p:nvSpPr>
        <p:spPr bwMode="auto">
          <a:xfrm>
            <a:off x="4850241" y="2117793"/>
            <a:ext cx="202973" cy="203074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4" name="Profile Picture Shape"/>
          <p:cNvSpPr>
            <a:spLocks/>
          </p:cNvSpPr>
          <p:nvPr/>
        </p:nvSpPr>
        <p:spPr bwMode="auto">
          <a:xfrm>
            <a:off x="4853386" y="2644826"/>
            <a:ext cx="219110" cy="239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" name="Person"/>
          <p:cNvSpPr>
            <a:spLocks/>
          </p:cNvSpPr>
          <p:nvPr/>
        </p:nvSpPr>
        <p:spPr bwMode="auto">
          <a:xfrm>
            <a:off x="4861454" y="2672670"/>
            <a:ext cx="202973" cy="203074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119972" y="200709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</a:t>
            </a:r>
          </a:p>
        </p:txBody>
      </p:sp>
      <p:pic>
        <p:nvPicPr>
          <p:cNvPr id="247" name="그림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9" y="2110532"/>
            <a:ext cx="136983" cy="111299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49" y="2657030"/>
            <a:ext cx="177428" cy="177428"/>
          </a:xfrm>
          <a:prstGeom prst="rect">
            <a:avLst/>
          </a:prstGeom>
        </p:spPr>
      </p:pic>
      <p:sp>
        <p:nvSpPr>
          <p:cNvPr id="249" name="직사각형 248"/>
          <p:cNvSpPr/>
          <p:nvPr/>
        </p:nvSpPr>
        <p:spPr>
          <a:xfrm>
            <a:off x="5108500" y="260534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홍길동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5109094" y="2168127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 </a:t>
            </a:r>
            <a:r>
              <a:rPr lang="ko-KR" altLang="en-US" sz="8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ㅎㅎ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110744" y="2768295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</a:t>
            </a:r>
          </a:p>
        </p:txBody>
      </p:sp>
      <p:pic>
        <p:nvPicPr>
          <p:cNvPr id="252" name="그림 2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58" y="2309815"/>
            <a:ext cx="133350" cy="133350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58" y="2878590"/>
            <a:ext cx="133350" cy="133350"/>
          </a:xfrm>
          <a:prstGeom prst="rect">
            <a:avLst/>
          </a:prstGeom>
        </p:spPr>
      </p:pic>
      <p:sp>
        <p:nvSpPr>
          <p:cNvPr id="256" name="직사각형 255">
            <a:hlinkClick r:id="rId8" action="ppaction://hlinksldjump"/>
          </p:cNvPr>
          <p:cNvSpPr/>
          <p:nvPr/>
        </p:nvSpPr>
        <p:spPr>
          <a:xfrm>
            <a:off x="4768279" y="5085184"/>
            <a:ext cx="1272215" cy="368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57" name="TextBox 256">
            <a:hlinkClick r:id="" action="ppaction://noaction"/>
          </p:cNvPr>
          <p:cNvSpPr txBox="1"/>
          <p:nvPr/>
        </p:nvSpPr>
        <p:spPr>
          <a:xfrm>
            <a:off x="5035016" y="5151672"/>
            <a:ext cx="1255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차단 목록</a:t>
            </a:r>
            <a:endParaRPr lang="ko-KR" altLang="en-US" sz="1000" dirty="0"/>
          </a:p>
        </p:txBody>
      </p:sp>
      <p:sp>
        <p:nvSpPr>
          <p:cNvPr id="258" name="직사각형 257"/>
          <p:cNvSpPr/>
          <p:nvPr/>
        </p:nvSpPr>
        <p:spPr>
          <a:xfrm>
            <a:off x="1839482" y="5097653"/>
            <a:ext cx="2883626" cy="3779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25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68432" y="5161452"/>
            <a:ext cx="1588597" cy="2668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메시지를 입력해보세요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1" name="양쪽 모서리가 둥근 사각형 38">
            <a:hlinkClick r:id="" action="ppaction://noaction"/>
          </p:cNvPr>
          <p:cNvSpPr/>
          <p:nvPr/>
        </p:nvSpPr>
        <p:spPr>
          <a:xfrm>
            <a:off x="3496549" y="5531269"/>
            <a:ext cx="872820" cy="249377"/>
          </a:xfrm>
          <a:prstGeom prst="round2SameRect">
            <a:avLst/>
          </a:prstGeom>
          <a:solidFill>
            <a:srgbClr val="FF0000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보내기</a:t>
            </a:r>
          </a:p>
        </p:txBody>
      </p:sp>
      <p:grpSp>
        <p:nvGrpSpPr>
          <p:cNvPr id="264" name="Profile Picture"/>
          <p:cNvGrpSpPr>
            <a:grpSpLocks noChangeAspect="1"/>
          </p:cNvGrpSpPr>
          <p:nvPr/>
        </p:nvGrpSpPr>
        <p:grpSpPr bwMode="auto">
          <a:xfrm>
            <a:off x="1918477" y="2053144"/>
            <a:ext cx="219110" cy="239213"/>
            <a:chOff x="611560" y="1196752"/>
            <a:chExt cx="878634" cy="959248"/>
          </a:xfrm>
        </p:grpSpPr>
        <p:sp>
          <p:nvSpPr>
            <p:cNvPr id="265" name="Profile Picture Shape"/>
            <p:cNvSpPr>
              <a:spLocks/>
            </p:cNvSpPr>
            <p:nvPr/>
          </p:nvSpPr>
          <p:spPr bwMode="auto">
            <a:xfrm>
              <a:off x="611560" y="1196752"/>
              <a:ext cx="878634" cy="95924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6" name="Person"/>
            <p:cNvSpPr>
              <a:spLocks/>
            </p:cNvSpPr>
            <p:nvPr/>
          </p:nvSpPr>
          <p:spPr bwMode="auto">
            <a:xfrm>
              <a:off x="643914" y="1308406"/>
              <a:ext cx="813926" cy="814331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7" name="직사각형 266"/>
          <p:cNvSpPr/>
          <p:nvPr/>
        </p:nvSpPr>
        <p:spPr>
          <a:xfrm>
            <a:off x="2196276" y="1950759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진세은</a:t>
            </a:r>
          </a:p>
        </p:txBody>
      </p:sp>
      <p:sp>
        <p:nvSpPr>
          <p:cNvPr id="268" name="직사각형 267"/>
          <p:cNvSpPr/>
          <p:nvPr/>
        </p:nvSpPr>
        <p:spPr>
          <a:xfrm>
            <a:off x="2200310" y="2103068"/>
            <a:ext cx="807383" cy="318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안녕하세요 </a:t>
            </a:r>
            <a:r>
              <a:rPr lang="ko-KR" altLang="en-US" sz="8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ㅎㅎ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22782" y="2357793"/>
            <a:ext cx="2079261" cy="2592842"/>
            <a:chOff x="1756139" y="1801358"/>
            <a:chExt cx="2079261" cy="2592842"/>
          </a:xfrm>
        </p:grpSpPr>
        <p:grpSp>
          <p:nvGrpSpPr>
            <p:cNvPr id="45" name="그룹 69"/>
            <p:cNvGrpSpPr/>
            <p:nvPr/>
          </p:nvGrpSpPr>
          <p:grpSpPr>
            <a:xfrm>
              <a:off x="1756139" y="1801358"/>
              <a:ext cx="2079261" cy="2592842"/>
              <a:chOff x="4788024" y="3717032"/>
              <a:chExt cx="1728192" cy="100811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788024" y="3717032"/>
                <a:ext cx="172819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788024" y="3717032"/>
                <a:ext cx="1728192" cy="899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latin typeface="나눔고딕" pitchFamily="50" charset="-127"/>
                    <a:ea typeface="나눔고딕" pitchFamily="50" charset="-127"/>
                  </a:rPr>
                  <a:t>차단 목록</a:t>
                </a:r>
              </a:p>
            </p:txBody>
          </p:sp>
          <p:grpSp>
            <p:nvGrpSpPr>
              <p:cNvPr id="68" name="그룹 49"/>
              <p:cNvGrpSpPr/>
              <p:nvPr/>
            </p:nvGrpSpPr>
            <p:grpSpPr>
              <a:xfrm>
                <a:off x="6371763" y="3717032"/>
                <a:ext cx="144453" cy="88383"/>
                <a:chOff x="2339315" y="5229200"/>
                <a:chExt cx="144453" cy="88383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2339752" y="5229200"/>
                  <a:ext cx="144016" cy="8838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 flipH="1">
                  <a:off x="2339315" y="5229200"/>
                  <a:ext cx="144453" cy="75449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2339752" y="5229200"/>
                  <a:ext cx="144016" cy="81545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Profile Picture"/>
            <p:cNvGrpSpPr>
              <a:grpSpLocks noChangeAspect="1"/>
            </p:cNvGrpSpPr>
            <p:nvPr/>
          </p:nvGrpSpPr>
          <p:grpSpPr bwMode="auto">
            <a:xfrm>
              <a:off x="1915375" y="2259912"/>
              <a:ext cx="219110" cy="239213"/>
              <a:chOff x="611560" y="1196752"/>
              <a:chExt cx="878634" cy="959248"/>
            </a:xfrm>
          </p:grpSpPr>
          <p:sp>
            <p:nvSpPr>
              <p:cNvPr id="64" name="Profile Picture Shape"/>
              <p:cNvSpPr>
                <a:spLocks/>
              </p:cNvSpPr>
              <p:nvPr/>
            </p:nvSpPr>
            <p:spPr bwMode="auto">
              <a:xfrm>
                <a:off x="611560" y="1196752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Person"/>
              <p:cNvSpPr>
                <a:spLocks/>
              </p:cNvSpPr>
              <p:nvPr/>
            </p:nvSpPr>
            <p:spPr bwMode="auto">
              <a:xfrm>
                <a:off x="643914" y="1308406"/>
                <a:ext cx="813926" cy="814331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20830" y="2273806"/>
              <a:ext cx="1061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명혜림</a:t>
              </a:r>
            </a:p>
          </p:txBody>
        </p:sp>
        <p:grpSp>
          <p:nvGrpSpPr>
            <p:cNvPr id="48" name="Profile Picture"/>
            <p:cNvGrpSpPr>
              <a:grpSpLocks noChangeAspect="1"/>
            </p:cNvGrpSpPr>
            <p:nvPr/>
          </p:nvGrpSpPr>
          <p:grpSpPr bwMode="auto">
            <a:xfrm>
              <a:off x="1907827" y="2665095"/>
              <a:ext cx="219110" cy="239213"/>
              <a:chOff x="611560" y="1196752"/>
              <a:chExt cx="878634" cy="959248"/>
            </a:xfrm>
          </p:grpSpPr>
          <p:sp>
            <p:nvSpPr>
              <p:cNvPr id="62" name="Profile Picture Shape"/>
              <p:cNvSpPr>
                <a:spLocks/>
              </p:cNvSpPr>
              <p:nvPr/>
            </p:nvSpPr>
            <p:spPr bwMode="auto">
              <a:xfrm>
                <a:off x="611560" y="1196752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Person"/>
              <p:cNvSpPr>
                <a:spLocks/>
              </p:cNvSpPr>
              <p:nvPr/>
            </p:nvSpPr>
            <p:spPr bwMode="auto">
              <a:xfrm>
                <a:off x="643914" y="1308406"/>
                <a:ext cx="813926" cy="814331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113282" y="2678989"/>
              <a:ext cx="1061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양윤선</a:t>
              </a:r>
            </a:p>
          </p:txBody>
        </p:sp>
        <p:grpSp>
          <p:nvGrpSpPr>
            <p:cNvPr id="50" name="Profile Picture"/>
            <p:cNvGrpSpPr>
              <a:grpSpLocks noChangeAspect="1"/>
            </p:cNvGrpSpPr>
            <p:nvPr/>
          </p:nvGrpSpPr>
          <p:grpSpPr bwMode="auto">
            <a:xfrm>
              <a:off x="1907827" y="3079077"/>
              <a:ext cx="219110" cy="239213"/>
              <a:chOff x="611560" y="1196752"/>
              <a:chExt cx="878634" cy="959248"/>
            </a:xfrm>
          </p:grpSpPr>
          <p:sp>
            <p:nvSpPr>
              <p:cNvPr id="60" name="Profile Picture Shape"/>
              <p:cNvSpPr>
                <a:spLocks/>
              </p:cNvSpPr>
              <p:nvPr/>
            </p:nvSpPr>
            <p:spPr bwMode="auto">
              <a:xfrm>
                <a:off x="611560" y="1196752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Person"/>
              <p:cNvSpPr>
                <a:spLocks/>
              </p:cNvSpPr>
              <p:nvPr/>
            </p:nvSpPr>
            <p:spPr bwMode="auto">
              <a:xfrm>
                <a:off x="643914" y="1308406"/>
                <a:ext cx="813926" cy="814331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113282" y="3092971"/>
              <a:ext cx="1061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김짱구</a:t>
              </a:r>
              <a:endParaRPr lang="ko-KR" altLang="en-US" sz="1000" dirty="0"/>
            </a:p>
          </p:txBody>
        </p:sp>
        <p:grpSp>
          <p:nvGrpSpPr>
            <p:cNvPr id="52" name="Profile Picture"/>
            <p:cNvGrpSpPr>
              <a:grpSpLocks noChangeAspect="1"/>
            </p:cNvGrpSpPr>
            <p:nvPr/>
          </p:nvGrpSpPr>
          <p:grpSpPr bwMode="auto">
            <a:xfrm>
              <a:off x="1915375" y="3475831"/>
              <a:ext cx="219110" cy="239213"/>
              <a:chOff x="611560" y="1196752"/>
              <a:chExt cx="878634" cy="959248"/>
            </a:xfrm>
          </p:grpSpPr>
          <p:sp>
            <p:nvSpPr>
              <p:cNvPr id="58" name="Profile Picture Shape"/>
              <p:cNvSpPr>
                <a:spLocks/>
              </p:cNvSpPr>
              <p:nvPr/>
            </p:nvSpPr>
            <p:spPr bwMode="auto">
              <a:xfrm>
                <a:off x="611560" y="1196752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Person"/>
              <p:cNvSpPr>
                <a:spLocks/>
              </p:cNvSpPr>
              <p:nvPr/>
            </p:nvSpPr>
            <p:spPr bwMode="auto">
              <a:xfrm>
                <a:off x="643914" y="1308406"/>
                <a:ext cx="813926" cy="814331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101490" y="3484167"/>
              <a:ext cx="1061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최철수</a:t>
              </a:r>
            </a:p>
          </p:txBody>
        </p:sp>
        <p:sp>
          <p:nvSpPr>
            <p:cNvPr id="54" name="모서리가 둥근 직사각형 128"/>
            <p:cNvSpPr/>
            <p:nvPr/>
          </p:nvSpPr>
          <p:spPr>
            <a:xfrm>
              <a:off x="2696433" y="2343825"/>
              <a:ext cx="410751" cy="114419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차단해제</a:t>
              </a:r>
            </a:p>
          </p:txBody>
        </p:sp>
        <p:sp>
          <p:nvSpPr>
            <p:cNvPr id="55" name="모서리가 둥근 직사각형 129"/>
            <p:cNvSpPr/>
            <p:nvPr/>
          </p:nvSpPr>
          <p:spPr>
            <a:xfrm>
              <a:off x="2696433" y="2768118"/>
              <a:ext cx="410751" cy="114419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차단해제</a:t>
              </a:r>
            </a:p>
          </p:txBody>
        </p:sp>
        <p:sp>
          <p:nvSpPr>
            <p:cNvPr id="56" name="모서리가 둥근 직사각형 130"/>
            <p:cNvSpPr/>
            <p:nvPr/>
          </p:nvSpPr>
          <p:spPr>
            <a:xfrm>
              <a:off x="2696433" y="3166485"/>
              <a:ext cx="410751" cy="114419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차단해제</a:t>
              </a:r>
            </a:p>
          </p:txBody>
        </p:sp>
        <p:sp>
          <p:nvSpPr>
            <p:cNvPr id="57" name="모서리가 둥근 직사각형 131"/>
            <p:cNvSpPr/>
            <p:nvPr/>
          </p:nvSpPr>
          <p:spPr>
            <a:xfrm>
              <a:off x="2696433" y="3562646"/>
              <a:ext cx="410751" cy="114419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차단해제</a:t>
              </a:r>
            </a:p>
          </p:txBody>
        </p:sp>
      </p:grpSp>
      <p:pic>
        <p:nvPicPr>
          <p:cNvPr id="73" name="Picture 2" descr="arrow, up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22" y="4654838"/>
            <a:ext cx="231538" cy="2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2660059" y="22764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951905" y="180054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1.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차단해제 버튼을 누르면 차단해제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1494336965_misc-_card_notes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78" name="그림 77" descr="1494336980_misc-_cube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79" name="그림 78" descr="1494337024_misc-_user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80" name="그림 79" descr="1494337007_misc-_messa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81" name="그림 80" descr="1494337199_jee01-2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54" name="Text Box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66" name="Drop-Down Arrow Box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Drop-Down Arrow"/>
            <p:cNvSpPr/>
            <p:nvPr>
              <p:custDataLst>
                <p:tags r:id="rId7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096707" y="2244436"/>
            <a:ext cx="1155649" cy="1274037"/>
            <a:chOff x="725105" y="4702488"/>
            <a:chExt cx="1289951" cy="1528013"/>
          </a:xfrm>
        </p:grpSpPr>
        <p:grpSp>
          <p:nvGrpSpPr>
            <p:cNvPr id="100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0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2026227" y="2005446"/>
            <a:ext cx="110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3239708" y="2244436"/>
            <a:ext cx="1155649" cy="1274037"/>
            <a:chOff x="725105" y="4702488"/>
            <a:chExt cx="1289951" cy="1528013"/>
          </a:xfrm>
        </p:grpSpPr>
        <p:grpSp>
          <p:nvGrpSpPr>
            <p:cNvPr id="119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3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4393098" y="2244436"/>
            <a:ext cx="1155649" cy="1274037"/>
            <a:chOff x="725105" y="4702488"/>
            <a:chExt cx="1289951" cy="1528013"/>
          </a:xfrm>
        </p:grpSpPr>
        <p:grpSp>
          <p:nvGrpSpPr>
            <p:cNvPr id="134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4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5" name="직사각형 134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49" name="오른쪽 화살표 148"/>
          <p:cNvSpPr/>
          <p:nvPr/>
        </p:nvSpPr>
        <p:spPr>
          <a:xfrm>
            <a:off x="5621483" y="2608119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095500" y="3697908"/>
            <a:ext cx="110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인기</a:t>
            </a:r>
            <a:endParaRPr lang="ko-KR" altLang="en-US" sz="12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2096707" y="4002707"/>
            <a:ext cx="1155649" cy="1274037"/>
            <a:chOff x="725105" y="4702488"/>
            <a:chExt cx="1289951" cy="1528013"/>
          </a:xfrm>
        </p:grpSpPr>
        <p:grpSp>
          <p:nvGrpSpPr>
            <p:cNvPr id="152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6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53" name="직사각형 152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66" name="그룹 165"/>
          <p:cNvGrpSpPr/>
          <p:nvPr/>
        </p:nvGrpSpPr>
        <p:grpSpPr>
          <a:xfrm>
            <a:off x="3239708" y="4002707"/>
            <a:ext cx="1155649" cy="1274037"/>
            <a:chOff x="725105" y="4702488"/>
            <a:chExt cx="1289951" cy="1528013"/>
          </a:xfrm>
        </p:grpSpPr>
        <p:grpSp>
          <p:nvGrpSpPr>
            <p:cNvPr id="167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78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9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0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68" name="직사각형 167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3098" y="4002707"/>
            <a:ext cx="1155649" cy="1274037"/>
            <a:chOff x="725105" y="4702488"/>
            <a:chExt cx="1289951" cy="1528013"/>
          </a:xfrm>
        </p:grpSpPr>
        <p:grpSp>
          <p:nvGrpSpPr>
            <p:cNvPr id="182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9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9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9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96" name="오른쪽 화살표 195"/>
          <p:cNvSpPr/>
          <p:nvPr/>
        </p:nvSpPr>
        <p:spPr>
          <a:xfrm>
            <a:off x="5621483" y="4366390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058429" y="3890434"/>
            <a:ext cx="1889788" cy="1644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035202" y="361803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</a:t>
            </a:r>
          </a:p>
        </p:txBody>
      </p:sp>
      <p:sp>
        <p:nvSpPr>
          <p:cNvPr id="205" name="모서리가 둥근 직사각형 132"/>
          <p:cNvSpPr/>
          <p:nvPr/>
        </p:nvSpPr>
        <p:spPr>
          <a:xfrm>
            <a:off x="5415627" y="3013916"/>
            <a:ext cx="53640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grpSp>
        <p:nvGrpSpPr>
          <p:cNvPr id="206" name="그룹 205"/>
          <p:cNvGrpSpPr/>
          <p:nvPr/>
        </p:nvGrpSpPr>
        <p:grpSpPr>
          <a:xfrm>
            <a:off x="5008161" y="3426475"/>
            <a:ext cx="895684" cy="188653"/>
            <a:chOff x="5561709" y="1999848"/>
            <a:chExt cx="1249047" cy="257371"/>
          </a:xfrm>
        </p:grpSpPr>
        <p:sp>
          <p:nvSpPr>
            <p:cNvPr id="207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561709" y="1999848"/>
              <a:ext cx="1114529" cy="2573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정렬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8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679670" y="1999848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9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6726020" y="2084431"/>
              <a:ext cx="53805" cy="4571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3821850" y="2870537"/>
            <a:ext cx="2359717" cy="2941880"/>
            <a:chOff x="1756140" y="1801358"/>
            <a:chExt cx="2146140" cy="2592842"/>
          </a:xfrm>
        </p:grpSpPr>
        <p:grpSp>
          <p:nvGrpSpPr>
            <p:cNvPr id="211" name="그룹 69"/>
            <p:cNvGrpSpPr/>
            <p:nvPr/>
          </p:nvGrpSpPr>
          <p:grpSpPr>
            <a:xfrm>
              <a:off x="1756140" y="1801358"/>
              <a:ext cx="2079263" cy="2592842"/>
              <a:chOff x="4788023" y="3717032"/>
              <a:chExt cx="1728193" cy="1008112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4788024" y="3717032"/>
                <a:ext cx="172819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4788023" y="3717033"/>
                <a:ext cx="1728192" cy="899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latin typeface="나눔고딕" pitchFamily="50" charset="-127"/>
                    <a:ea typeface="나눔고딕" pitchFamily="50" charset="-127"/>
                  </a:rPr>
                  <a:t>알림</a:t>
                </a:r>
              </a:p>
            </p:txBody>
          </p:sp>
          <p:grpSp>
            <p:nvGrpSpPr>
              <p:cNvPr id="225" name="그룹 49"/>
              <p:cNvGrpSpPr/>
              <p:nvPr/>
            </p:nvGrpSpPr>
            <p:grpSpPr>
              <a:xfrm>
                <a:off x="6371763" y="3717032"/>
                <a:ext cx="144453" cy="88383"/>
                <a:chOff x="2339315" y="5229200"/>
                <a:chExt cx="144453" cy="88383"/>
              </a:xfrm>
            </p:grpSpPr>
            <p:sp>
              <p:nvSpPr>
                <p:cNvPr id="226" name="직사각형 225"/>
                <p:cNvSpPr/>
                <p:nvPr/>
              </p:nvSpPr>
              <p:spPr>
                <a:xfrm>
                  <a:off x="2339752" y="5229200"/>
                  <a:ext cx="144016" cy="8838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>
                <a:xfrm flipH="1">
                  <a:off x="2339315" y="5229200"/>
                  <a:ext cx="144453" cy="75449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/>
                <p:cNvCxnSpPr/>
                <p:nvPr/>
              </p:nvCxnSpPr>
              <p:spPr>
                <a:xfrm>
                  <a:off x="2339752" y="5229200"/>
                  <a:ext cx="144016" cy="81545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2" name="Profile Picture"/>
            <p:cNvGrpSpPr>
              <a:grpSpLocks noChangeAspect="1"/>
            </p:cNvGrpSpPr>
            <p:nvPr/>
          </p:nvGrpSpPr>
          <p:grpSpPr bwMode="auto">
            <a:xfrm>
              <a:off x="1892377" y="2112013"/>
              <a:ext cx="220213" cy="248384"/>
              <a:chOff x="519344" y="603677"/>
              <a:chExt cx="883058" cy="996026"/>
            </a:xfrm>
          </p:grpSpPr>
          <p:sp>
            <p:nvSpPr>
              <p:cNvPr id="221" name="Profile Picture Shape"/>
              <p:cNvSpPr>
                <a:spLocks/>
              </p:cNvSpPr>
              <p:nvPr/>
            </p:nvSpPr>
            <p:spPr bwMode="auto">
              <a:xfrm>
                <a:off x="523768" y="640454"/>
                <a:ext cx="878634" cy="95924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Person"/>
              <p:cNvSpPr>
                <a:spLocks/>
              </p:cNvSpPr>
              <p:nvPr/>
            </p:nvSpPr>
            <p:spPr bwMode="auto">
              <a:xfrm>
                <a:off x="519344" y="603677"/>
                <a:ext cx="813020" cy="963988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2110818" y="2093788"/>
              <a:ext cx="1791462" cy="3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명혜림님이 </a:t>
              </a:r>
              <a:r>
                <a:rPr lang="ko-KR" altLang="en-US" sz="900" dirty="0" err="1"/>
                <a:t>댓글을</a:t>
              </a:r>
              <a:r>
                <a:rPr lang="ko-KR" altLang="en-US" sz="900" dirty="0"/>
                <a:t> 남겼습니다</a:t>
              </a:r>
              <a:r>
                <a:rPr lang="en-US" altLang="ko-KR" sz="1000" dirty="0"/>
                <a:t>.</a:t>
              </a:r>
            </a:p>
            <a:p>
              <a:r>
                <a:rPr lang="en-US" altLang="ko-KR" sz="800" dirty="0"/>
                <a:t>3</a:t>
              </a:r>
              <a:r>
                <a:rPr lang="ko-KR" altLang="en-US" sz="800" dirty="0"/>
                <a:t>분전</a:t>
              </a:r>
            </a:p>
          </p:txBody>
        </p:sp>
        <p:grpSp>
          <p:nvGrpSpPr>
            <p:cNvPr id="214" name="Profile Picture"/>
            <p:cNvGrpSpPr>
              <a:grpSpLocks noChangeAspect="1"/>
            </p:cNvGrpSpPr>
            <p:nvPr/>
          </p:nvGrpSpPr>
          <p:grpSpPr bwMode="auto">
            <a:xfrm>
              <a:off x="1887620" y="2502109"/>
              <a:ext cx="220044" cy="239213"/>
              <a:chOff x="530529" y="-1116898"/>
              <a:chExt cx="882381" cy="959248"/>
            </a:xfrm>
          </p:grpSpPr>
          <p:sp>
            <p:nvSpPr>
              <p:cNvPr id="219" name="Profile Picture Shape"/>
              <p:cNvSpPr>
                <a:spLocks/>
              </p:cNvSpPr>
              <p:nvPr/>
            </p:nvSpPr>
            <p:spPr bwMode="auto">
              <a:xfrm>
                <a:off x="530529" y="-1116898"/>
                <a:ext cx="878634" cy="9592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" name="Person"/>
              <p:cNvSpPr>
                <a:spLocks/>
              </p:cNvSpPr>
              <p:nvPr/>
            </p:nvSpPr>
            <p:spPr bwMode="auto">
              <a:xfrm>
                <a:off x="598981" y="-971980"/>
                <a:ext cx="813929" cy="814330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15" name="Profile Picture"/>
            <p:cNvGrpSpPr>
              <a:grpSpLocks noChangeAspect="1"/>
            </p:cNvGrpSpPr>
            <p:nvPr/>
          </p:nvGrpSpPr>
          <p:grpSpPr bwMode="auto">
            <a:xfrm>
              <a:off x="1863658" y="2828009"/>
              <a:ext cx="219110" cy="251561"/>
              <a:chOff x="404173" y="-1401026"/>
              <a:chExt cx="878634" cy="1008763"/>
            </a:xfrm>
          </p:grpSpPr>
          <p:sp>
            <p:nvSpPr>
              <p:cNvPr id="217" name="Profile Picture Shape"/>
              <p:cNvSpPr>
                <a:spLocks/>
              </p:cNvSpPr>
              <p:nvPr/>
            </p:nvSpPr>
            <p:spPr bwMode="auto">
              <a:xfrm>
                <a:off x="404173" y="-1401026"/>
                <a:ext cx="878634" cy="95924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" name="Person"/>
              <p:cNvSpPr>
                <a:spLocks/>
              </p:cNvSpPr>
              <p:nvPr/>
            </p:nvSpPr>
            <p:spPr bwMode="auto">
              <a:xfrm>
                <a:off x="442168" y="-1206593"/>
                <a:ext cx="813928" cy="814330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solidFill>
                <a:srgbClr val="BFBFBF"/>
              </a:solidFill>
              <a:ln w="6350" cap="flat" cmpd="sng" algn="ctr">
                <a:solidFill>
                  <a:srgbClr val="33333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2052312" y="2806616"/>
              <a:ext cx="1777834" cy="33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최철수님이 </a:t>
              </a:r>
              <a:r>
                <a:rPr lang="ko-KR" altLang="en-US" sz="900" dirty="0" err="1"/>
                <a:t>새클래스를</a:t>
              </a:r>
              <a:r>
                <a:rPr lang="ko-KR" altLang="en-US" sz="900" dirty="0"/>
                <a:t> 등록 하였습니다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3821850" y="3589789"/>
            <a:ext cx="2267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4159103" y="3651314"/>
            <a:ext cx="2203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양윤선님이 메시지를 보내셨습니다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177842" y="3789863"/>
            <a:ext cx="1173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하루전</a:t>
            </a:r>
            <a:endParaRPr lang="ko-KR" altLang="en-US" sz="800" dirty="0"/>
          </a:p>
        </p:txBody>
      </p:sp>
      <p:cxnSp>
        <p:nvCxnSpPr>
          <p:cNvPr id="232" name="직선 연결선 231"/>
          <p:cNvCxnSpPr/>
          <p:nvPr/>
        </p:nvCxnSpPr>
        <p:spPr>
          <a:xfrm>
            <a:off x="3821850" y="4005307"/>
            <a:ext cx="2267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186612" y="4296356"/>
            <a:ext cx="44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일전</a:t>
            </a:r>
          </a:p>
        </p:txBody>
      </p:sp>
      <p:pic>
        <p:nvPicPr>
          <p:cNvPr id="234" name="그림 23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8" y="5426523"/>
            <a:ext cx="304800" cy="304800"/>
          </a:xfrm>
          <a:prstGeom prst="rect">
            <a:avLst/>
          </a:prstGeom>
        </p:spPr>
      </p:pic>
      <p:sp>
        <p:nvSpPr>
          <p:cNvPr id="235" name="직사각형 234">
            <a:hlinkClick r:id="rId17" action="ppaction://hlinksldjump"/>
          </p:cNvPr>
          <p:cNvSpPr/>
          <p:nvPr/>
        </p:nvSpPr>
        <p:spPr>
          <a:xfrm>
            <a:off x="4619314" y="2628179"/>
            <a:ext cx="648072" cy="2600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클래스</a:t>
            </a:r>
          </a:p>
        </p:txBody>
      </p:sp>
      <p:sp>
        <p:nvSpPr>
          <p:cNvPr id="237" name="Rectangle 49"/>
          <p:cNvSpPr>
            <a:spLocks noChangeArrowheads="1"/>
          </p:cNvSpPr>
          <p:nvPr/>
        </p:nvSpPr>
        <p:spPr bwMode="auto">
          <a:xfrm>
            <a:off x="3768757" y="27964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38" name="Rectangle 49"/>
          <p:cNvSpPr>
            <a:spLocks noChangeArrowheads="1"/>
          </p:cNvSpPr>
          <p:nvPr/>
        </p:nvSpPr>
        <p:spPr bwMode="auto">
          <a:xfrm>
            <a:off x="5647562" y="534491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7614618" y="131792"/>
            <a:ext cx="2478143" cy="651041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알림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드롭다운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최근알림이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나타난다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알림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더보기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창으로 이동한다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0" name="그림 239" descr="1494336965_misc-_card_notes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241" name="그림 240" descr="1494336980_misc-_cube.png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242" name="그림 241" descr="1494337024_misc-_user.png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243" name="그림 242" descr="1494337007_misc-_message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244" name="그림 243" descr="1494337199_jee01-28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03258" y="2719137"/>
            <a:ext cx="3910264" cy="217771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225843" y="313758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이메일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45775" y="3125549"/>
            <a:ext cx="971491" cy="68814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 인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3" y="4144302"/>
            <a:ext cx="1052468" cy="4265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96" y="4128152"/>
            <a:ext cx="1172787" cy="44273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7" y="4116647"/>
            <a:ext cx="1076531" cy="442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5150" y="2855669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04211" y="3149420"/>
            <a:ext cx="472384" cy="263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전송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824" y="295275"/>
            <a:ext cx="199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1.1</a:t>
            </a:r>
            <a:r>
              <a:rPr lang="ko-KR" altLang="en-US" sz="1600" dirty="0"/>
              <a:t>비밀번호 찾기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7825" y="1192197"/>
            <a:ext cx="408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비밀번호 찾기 위해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입력창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확인 클릭 시 로그인 페이지로 이동</a:t>
            </a:r>
          </a:p>
        </p:txBody>
      </p:sp>
      <p:sp>
        <p:nvSpPr>
          <p:cNvPr id="17" name="Rectangle 49"/>
          <p:cNvSpPr>
            <a:spLocks noChangeArrowheads="1"/>
          </p:cNvSpPr>
          <p:nvPr/>
        </p:nvSpPr>
        <p:spPr bwMode="auto">
          <a:xfrm>
            <a:off x="4301661" y="309433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4846748" y="305944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196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54" name="Text Box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66" name="Drop-Down Arrow Box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Drop-Down Arrow"/>
            <p:cNvSpPr/>
            <p:nvPr>
              <p:custDataLst>
                <p:tags r:id="rId13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직사각형 234">
            <a:hlinkClick r:id="rId17" action="ppaction://hlinksldjump"/>
          </p:cNvPr>
          <p:cNvSpPr/>
          <p:nvPr/>
        </p:nvSpPr>
        <p:spPr>
          <a:xfrm>
            <a:off x="4619314" y="2628179"/>
            <a:ext cx="648072" cy="2600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클래스</a:t>
            </a:r>
          </a:p>
        </p:txBody>
      </p:sp>
      <p:grpSp>
        <p:nvGrpSpPr>
          <p:cNvPr id="457" name="그룹 456"/>
          <p:cNvGrpSpPr/>
          <p:nvPr/>
        </p:nvGrpSpPr>
        <p:grpSpPr>
          <a:xfrm>
            <a:off x="1768642" y="1737857"/>
            <a:ext cx="1512764" cy="3893277"/>
            <a:chOff x="4750676" y="1252350"/>
            <a:chExt cx="2286184" cy="2998239"/>
          </a:xfrm>
        </p:grpSpPr>
        <p:sp>
          <p:nvSpPr>
            <p:cNvPr id="458" name="직사각형 457"/>
            <p:cNvSpPr/>
            <p:nvPr/>
          </p:nvSpPr>
          <p:spPr>
            <a:xfrm>
              <a:off x="4987255" y="2272247"/>
              <a:ext cx="1889788" cy="1644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4964028" y="1999848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랭킹</a:t>
              </a:r>
            </a:p>
          </p:txBody>
        </p:sp>
        <p:sp>
          <p:nvSpPr>
            <p:cNvPr id="460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grpSp>
          <p:nvGrpSpPr>
            <p:cNvPr id="461" name="그룹 460"/>
            <p:cNvGrpSpPr/>
            <p:nvPr/>
          </p:nvGrpSpPr>
          <p:grpSpPr>
            <a:xfrm>
              <a:off x="5936987" y="1808288"/>
              <a:ext cx="895684" cy="188653"/>
              <a:chOff x="5561709" y="1999848"/>
              <a:chExt cx="1249047" cy="257371"/>
            </a:xfrm>
          </p:grpSpPr>
          <p:sp>
            <p:nvSpPr>
              <p:cNvPr id="481" name="Text Box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561709" y="1999848"/>
                <a:ext cx="1114529" cy="25737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정렬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2" name="Drop-Down Arrow Box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79670" y="1999848"/>
                <a:ext cx="131086" cy="2573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3" name="Drop-Down Arrow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6726020" y="2084431"/>
                <a:ext cx="53805" cy="4571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62" name="그룹 461"/>
            <p:cNvGrpSpPr/>
            <p:nvPr/>
          </p:nvGrpSpPr>
          <p:grpSpPr>
            <a:xfrm>
              <a:off x="4750677" y="1252350"/>
              <a:ext cx="2286183" cy="2998239"/>
              <a:chOff x="1756141" y="1801358"/>
              <a:chExt cx="2079262" cy="2642514"/>
            </a:xfrm>
          </p:grpSpPr>
          <p:grpSp>
            <p:nvGrpSpPr>
              <p:cNvPr id="466" name="그룹 69"/>
              <p:cNvGrpSpPr/>
              <p:nvPr/>
            </p:nvGrpSpPr>
            <p:grpSpPr>
              <a:xfrm>
                <a:off x="1756141" y="1801358"/>
                <a:ext cx="2079262" cy="2642514"/>
                <a:chOff x="4788023" y="3717033"/>
                <a:chExt cx="1728192" cy="1027425"/>
              </a:xfrm>
            </p:grpSpPr>
            <p:sp>
              <p:nvSpPr>
                <p:cNvPr id="479" name="직사각형 478"/>
                <p:cNvSpPr/>
                <p:nvPr/>
              </p:nvSpPr>
              <p:spPr>
                <a:xfrm>
                  <a:off x="4788023" y="3736346"/>
                  <a:ext cx="1728192" cy="100811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480" name="직사각형 479"/>
                <p:cNvSpPr/>
                <p:nvPr/>
              </p:nvSpPr>
              <p:spPr>
                <a:xfrm>
                  <a:off x="4788023" y="3717033"/>
                  <a:ext cx="1728192" cy="8990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err="1">
                      <a:latin typeface="나눔고딕" pitchFamily="50" charset="-127"/>
                      <a:ea typeface="나눔고딕" pitchFamily="50" charset="-127"/>
                    </a:rPr>
                    <a:t>댓글</a:t>
                  </a:r>
                  <a:r>
                    <a:rPr lang="ko-KR" altLang="en-US" sz="800" dirty="0">
                      <a:latin typeface="나눔고딕" pitchFamily="50" charset="-127"/>
                      <a:ea typeface="나눔고딕" pitchFamily="50" charset="-127"/>
                    </a:rPr>
                    <a:t> 알림</a:t>
                  </a:r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2088091" y="2093955"/>
                <a:ext cx="1740278" cy="34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명혜림님이 </a:t>
                </a:r>
                <a:r>
                  <a:rPr lang="ko-KR" altLang="en-US" sz="800" dirty="0" err="1"/>
                  <a:t>댓글을</a:t>
                </a:r>
                <a:r>
                  <a:rPr lang="ko-KR" altLang="en-US" sz="800" dirty="0"/>
                  <a:t> 남겼습니다</a:t>
                </a:r>
                <a:r>
                  <a:rPr lang="en-US" altLang="ko-KR" sz="1000" dirty="0"/>
                  <a:t>.</a:t>
                </a:r>
              </a:p>
              <a:p>
                <a:pPr algn="r"/>
                <a:r>
                  <a:rPr lang="en-US" altLang="ko-KR" sz="800" dirty="0"/>
                  <a:t>3</a:t>
                </a:r>
                <a:r>
                  <a:rPr lang="ko-KR" altLang="en-US" sz="800" dirty="0"/>
                  <a:t>분전</a:t>
                </a:r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2063597" y="2506773"/>
                <a:ext cx="1740279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라이언</a:t>
                </a:r>
                <a:r>
                  <a:rPr lang="ko-KR" altLang="en-US" sz="800" dirty="0"/>
                  <a:t> 님이 </a:t>
                </a:r>
                <a:r>
                  <a:rPr lang="ko-KR" altLang="en-US" sz="800" dirty="0" err="1"/>
                  <a:t>댓글을</a:t>
                </a:r>
                <a:r>
                  <a:rPr lang="ko-KR" altLang="en-US" sz="800" dirty="0"/>
                  <a:t> 남겼습니다</a:t>
                </a:r>
                <a:r>
                  <a:rPr lang="en-US" altLang="ko-KR" sz="800" dirty="0"/>
                  <a:t>.</a:t>
                </a:r>
              </a:p>
              <a:p>
                <a:pPr algn="r"/>
                <a:r>
                  <a:rPr lang="en-US" altLang="ko-KR" sz="800" dirty="0"/>
                  <a:t>2</a:t>
                </a:r>
                <a:r>
                  <a:rPr lang="ko-KR" altLang="en-US" sz="800" dirty="0"/>
                  <a:t>일전</a:t>
                </a: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2063597" y="2829840"/>
                <a:ext cx="1740279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스티치</a:t>
                </a:r>
                <a:r>
                  <a:rPr lang="ko-KR" altLang="en-US" sz="800" dirty="0"/>
                  <a:t> 님이 </a:t>
                </a:r>
                <a:r>
                  <a:rPr lang="ko-KR" altLang="en-US" sz="800" dirty="0" err="1"/>
                  <a:t>댓글을</a:t>
                </a:r>
                <a:r>
                  <a:rPr lang="ko-KR" altLang="en-US" sz="800" dirty="0"/>
                  <a:t> 남겼습니다</a:t>
                </a:r>
                <a:r>
                  <a:rPr lang="en-US" altLang="ko-KR" sz="800" dirty="0"/>
                  <a:t>.</a:t>
                </a:r>
              </a:p>
              <a:p>
                <a:pPr algn="r"/>
                <a:r>
                  <a:rPr lang="en-US" altLang="ko-KR" sz="800" dirty="0"/>
                  <a:t>5</a:t>
                </a:r>
                <a:r>
                  <a:rPr lang="ko-KR" altLang="en-US" sz="800" dirty="0"/>
                  <a:t>일전</a:t>
                </a:r>
              </a:p>
            </p:txBody>
          </p:sp>
        </p:grpSp>
        <p:cxnSp>
          <p:nvCxnSpPr>
            <p:cNvPr id="463" name="직선 연결선 462"/>
            <p:cNvCxnSpPr/>
            <p:nvPr/>
          </p:nvCxnSpPr>
          <p:spPr>
            <a:xfrm>
              <a:off x="4750676" y="1971602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직선 연결선 463"/>
            <p:cNvCxnSpPr/>
            <p:nvPr/>
          </p:nvCxnSpPr>
          <p:spPr>
            <a:xfrm>
              <a:off x="4750676" y="2387120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5115438" y="2678169"/>
              <a:ext cx="448269" cy="16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800" dirty="0"/>
            </a:p>
          </p:txBody>
        </p:sp>
      </p:grpSp>
      <p:grpSp>
        <p:nvGrpSpPr>
          <p:cNvPr id="512" name="그룹 511"/>
          <p:cNvGrpSpPr/>
          <p:nvPr/>
        </p:nvGrpSpPr>
        <p:grpSpPr>
          <a:xfrm>
            <a:off x="3289054" y="1737857"/>
            <a:ext cx="1442744" cy="3893277"/>
            <a:chOff x="4750676" y="1252350"/>
            <a:chExt cx="2286184" cy="2998239"/>
          </a:xfrm>
        </p:grpSpPr>
        <p:sp>
          <p:nvSpPr>
            <p:cNvPr id="513" name="직사각형 512"/>
            <p:cNvSpPr/>
            <p:nvPr/>
          </p:nvSpPr>
          <p:spPr>
            <a:xfrm>
              <a:off x="4987255" y="2272247"/>
              <a:ext cx="1889788" cy="1644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4964028" y="1999848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랭킹</a:t>
              </a:r>
            </a:p>
          </p:txBody>
        </p:sp>
        <p:sp>
          <p:nvSpPr>
            <p:cNvPr id="515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grpSp>
          <p:nvGrpSpPr>
            <p:cNvPr id="516" name="그룹 515"/>
            <p:cNvGrpSpPr/>
            <p:nvPr/>
          </p:nvGrpSpPr>
          <p:grpSpPr>
            <a:xfrm>
              <a:off x="5936987" y="1808288"/>
              <a:ext cx="895684" cy="188653"/>
              <a:chOff x="5561709" y="1999848"/>
              <a:chExt cx="1249047" cy="257371"/>
            </a:xfrm>
          </p:grpSpPr>
          <p:sp>
            <p:nvSpPr>
              <p:cNvPr id="530" name="Text Box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561709" y="1999848"/>
                <a:ext cx="1114529" cy="25737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정렬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1" name="Drop-Down Arrow Box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679670" y="1999848"/>
                <a:ext cx="131086" cy="2573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2" name="Drop-Down Arrow"/>
              <p:cNvSpPr/>
              <p:nvPr>
                <p:custDataLst>
                  <p:tags r:id="rId7"/>
                </p:custDataLst>
              </p:nvPr>
            </p:nvSpPr>
            <p:spPr>
              <a:xfrm rot="10800000">
                <a:off x="6726020" y="2084431"/>
                <a:ext cx="53805" cy="4571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4750677" y="1252350"/>
              <a:ext cx="2286183" cy="2998239"/>
              <a:chOff x="1756141" y="1801358"/>
              <a:chExt cx="2079262" cy="2642514"/>
            </a:xfrm>
          </p:grpSpPr>
          <p:grpSp>
            <p:nvGrpSpPr>
              <p:cNvPr id="521" name="그룹 69"/>
              <p:cNvGrpSpPr/>
              <p:nvPr/>
            </p:nvGrpSpPr>
            <p:grpSpPr>
              <a:xfrm>
                <a:off x="1756141" y="1801358"/>
                <a:ext cx="2079262" cy="2642514"/>
                <a:chOff x="4788023" y="3717033"/>
                <a:chExt cx="1728192" cy="1027425"/>
              </a:xfrm>
            </p:grpSpPr>
            <p:sp>
              <p:nvSpPr>
                <p:cNvPr id="528" name="직사각형 527"/>
                <p:cNvSpPr/>
                <p:nvPr/>
              </p:nvSpPr>
              <p:spPr>
                <a:xfrm>
                  <a:off x="4788023" y="3736346"/>
                  <a:ext cx="1728192" cy="100811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529" name="직사각형 528"/>
                <p:cNvSpPr/>
                <p:nvPr/>
              </p:nvSpPr>
              <p:spPr>
                <a:xfrm>
                  <a:off x="4788023" y="3717033"/>
                  <a:ext cx="1728192" cy="8990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latin typeface="나눔고딕" pitchFamily="50" charset="-127"/>
                      <a:ea typeface="나눔고딕" pitchFamily="50" charset="-127"/>
                    </a:rPr>
                    <a:t>메시지 알림</a:t>
                  </a:r>
                  <a:r>
                    <a:rPr lang="en-US" altLang="ko-KR" sz="800" dirty="0">
                      <a:latin typeface="나눔고딕" pitchFamily="50" charset="-127"/>
                      <a:ea typeface="나눔고딕" pitchFamily="50" charset="-127"/>
                    </a:rPr>
                    <a:t>	</a:t>
                  </a:r>
                  <a:endParaRPr lang="ko-KR" altLang="en-US" sz="800" dirty="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sp>
            <p:nvSpPr>
              <p:cNvPr id="522" name="TextBox 521"/>
              <p:cNvSpPr txBox="1"/>
              <p:nvPr/>
            </p:nvSpPr>
            <p:spPr>
              <a:xfrm>
                <a:off x="2088091" y="2093955"/>
                <a:ext cx="1740278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명혜림님이</a:t>
                </a:r>
                <a:r>
                  <a:rPr lang="ko-KR" altLang="en-US" sz="800" dirty="0"/>
                  <a:t> 메시지를 보냈습니다</a:t>
                </a:r>
                <a:endParaRPr lang="en-US" altLang="ko-KR" sz="1000" dirty="0"/>
              </a:p>
              <a:p>
                <a:pPr algn="r"/>
                <a:r>
                  <a:rPr lang="en-US" altLang="ko-KR" sz="800" dirty="0"/>
                  <a:t>3</a:t>
                </a:r>
                <a:r>
                  <a:rPr lang="ko-KR" altLang="en-US" sz="800" dirty="0"/>
                  <a:t>분전</a:t>
                </a:r>
              </a:p>
            </p:txBody>
          </p:sp>
          <p:sp>
            <p:nvSpPr>
              <p:cNvPr id="524" name="TextBox 523"/>
              <p:cNvSpPr txBox="1"/>
              <p:nvPr/>
            </p:nvSpPr>
            <p:spPr>
              <a:xfrm>
                <a:off x="2063597" y="2506773"/>
                <a:ext cx="1740279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라이언 님이 메시지를 보냈습니다</a:t>
                </a:r>
                <a:endParaRPr lang="en-US" altLang="ko-KR" sz="800" dirty="0"/>
              </a:p>
              <a:p>
                <a:pPr algn="r"/>
                <a:r>
                  <a:rPr lang="en-US" altLang="ko-KR" sz="800" dirty="0"/>
                  <a:t>2</a:t>
                </a:r>
                <a:r>
                  <a:rPr lang="ko-KR" altLang="en-US" sz="800" dirty="0"/>
                  <a:t>일전</a:t>
                </a:r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>
                <a:off x="2063597" y="2829840"/>
                <a:ext cx="1740279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스티치</a:t>
                </a:r>
                <a:r>
                  <a:rPr lang="ko-KR" altLang="en-US" sz="800" dirty="0"/>
                  <a:t> 님이 메시지를 보냈습니다</a:t>
                </a:r>
                <a:r>
                  <a:rPr lang="en-US" altLang="ko-KR" sz="800" dirty="0"/>
                  <a:t>.</a:t>
                </a:r>
              </a:p>
              <a:p>
                <a:pPr algn="r"/>
                <a:r>
                  <a:rPr lang="en-US" altLang="ko-KR" sz="800" dirty="0"/>
                  <a:t>5</a:t>
                </a:r>
                <a:r>
                  <a:rPr lang="ko-KR" altLang="en-US" sz="800" dirty="0"/>
                  <a:t>일전</a:t>
                </a:r>
              </a:p>
            </p:txBody>
          </p:sp>
        </p:grpSp>
        <p:cxnSp>
          <p:nvCxnSpPr>
            <p:cNvPr id="518" name="직선 연결선 517"/>
            <p:cNvCxnSpPr/>
            <p:nvPr/>
          </p:nvCxnSpPr>
          <p:spPr>
            <a:xfrm>
              <a:off x="4750676" y="1971602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직선 연결선 518"/>
            <p:cNvCxnSpPr/>
            <p:nvPr/>
          </p:nvCxnSpPr>
          <p:spPr>
            <a:xfrm>
              <a:off x="4750676" y="2387120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0" name="TextBox 519"/>
            <p:cNvSpPr txBox="1"/>
            <p:nvPr/>
          </p:nvSpPr>
          <p:spPr>
            <a:xfrm>
              <a:off x="5115438" y="2678169"/>
              <a:ext cx="448269" cy="16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800" dirty="0"/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739446" y="1737857"/>
            <a:ext cx="1360565" cy="3893277"/>
            <a:chOff x="4750676" y="1252350"/>
            <a:chExt cx="2286184" cy="2998239"/>
          </a:xfrm>
        </p:grpSpPr>
        <p:sp>
          <p:nvSpPr>
            <p:cNvPr id="534" name="직사각형 533"/>
            <p:cNvSpPr/>
            <p:nvPr/>
          </p:nvSpPr>
          <p:spPr>
            <a:xfrm>
              <a:off x="4987255" y="2272247"/>
              <a:ext cx="1889788" cy="1644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4964028" y="1999848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랭킹</a:t>
              </a:r>
            </a:p>
          </p:txBody>
        </p:sp>
        <p:sp>
          <p:nvSpPr>
            <p:cNvPr id="536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grpSp>
          <p:nvGrpSpPr>
            <p:cNvPr id="537" name="그룹 536"/>
            <p:cNvGrpSpPr/>
            <p:nvPr/>
          </p:nvGrpSpPr>
          <p:grpSpPr>
            <a:xfrm>
              <a:off x="5936987" y="1808288"/>
              <a:ext cx="895684" cy="188653"/>
              <a:chOff x="5561709" y="1999848"/>
              <a:chExt cx="1249047" cy="257371"/>
            </a:xfrm>
          </p:grpSpPr>
          <p:sp>
            <p:nvSpPr>
              <p:cNvPr id="551" name="Text Box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561709" y="1999848"/>
                <a:ext cx="1114529" cy="25737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정렬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2" name="Drop-Down Arrow Box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679670" y="1999848"/>
                <a:ext cx="131086" cy="2573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3" name="Drop-Down Arrow"/>
              <p:cNvSpPr/>
              <p:nvPr>
                <p:custDataLst>
                  <p:tags r:id="rId4"/>
                </p:custDataLst>
              </p:nvPr>
            </p:nvSpPr>
            <p:spPr>
              <a:xfrm rot="10800000">
                <a:off x="6726020" y="2084431"/>
                <a:ext cx="53805" cy="4571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750677" y="1252350"/>
              <a:ext cx="2286183" cy="2998239"/>
              <a:chOff x="1756141" y="1801358"/>
              <a:chExt cx="2079262" cy="2642514"/>
            </a:xfrm>
          </p:grpSpPr>
          <p:grpSp>
            <p:nvGrpSpPr>
              <p:cNvPr id="542" name="그룹 69"/>
              <p:cNvGrpSpPr/>
              <p:nvPr/>
            </p:nvGrpSpPr>
            <p:grpSpPr>
              <a:xfrm>
                <a:off x="1756141" y="1801358"/>
                <a:ext cx="2079262" cy="2642514"/>
                <a:chOff x="4788023" y="3717033"/>
                <a:chExt cx="1728192" cy="1027425"/>
              </a:xfrm>
            </p:grpSpPr>
            <p:sp>
              <p:nvSpPr>
                <p:cNvPr id="549" name="직사각형 548"/>
                <p:cNvSpPr/>
                <p:nvPr/>
              </p:nvSpPr>
              <p:spPr>
                <a:xfrm>
                  <a:off x="4788023" y="3736346"/>
                  <a:ext cx="1728192" cy="100811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550" name="직사각형 549"/>
                <p:cNvSpPr/>
                <p:nvPr/>
              </p:nvSpPr>
              <p:spPr>
                <a:xfrm>
                  <a:off x="4788023" y="3717033"/>
                  <a:ext cx="1728192" cy="8990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err="1">
                      <a:latin typeface="나눔고딕" pitchFamily="50" charset="-127"/>
                      <a:ea typeface="나눔고딕" pitchFamily="50" charset="-127"/>
                    </a:rPr>
                    <a:t>새글</a:t>
                  </a:r>
                  <a:r>
                    <a:rPr lang="ko-KR" altLang="en-US" sz="800" dirty="0">
                      <a:latin typeface="나눔고딕" pitchFamily="50" charset="-127"/>
                      <a:ea typeface="나눔고딕" pitchFamily="50" charset="-127"/>
                    </a:rPr>
                    <a:t> 알림</a:t>
                  </a:r>
                </a:p>
              </p:txBody>
            </p:sp>
          </p:grpSp>
          <p:sp>
            <p:nvSpPr>
              <p:cNvPr id="543" name="TextBox 542"/>
              <p:cNvSpPr txBox="1"/>
              <p:nvPr/>
            </p:nvSpPr>
            <p:spPr>
              <a:xfrm>
                <a:off x="2088091" y="2093955"/>
                <a:ext cx="1740278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명혜림님이</a:t>
                </a:r>
                <a:r>
                  <a:rPr lang="ko-KR" altLang="en-US" sz="800" dirty="0"/>
                  <a:t> </a:t>
                </a:r>
                <a:r>
                  <a:rPr lang="ko-KR" altLang="en-US" sz="800" dirty="0" err="1"/>
                  <a:t>새글을</a:t>
                </a:r>
                <a:r>
                  <a:rPr lang="ko-KR" altLang="en-US" sz="800" dirty="0"/>
                  <a:t> 작성하였습니다</a:t>
                </a:r>
                <a:endParaRPr lang="en-US" altLang="ko-KR" sz="1000" dirty="0"/>
              </a:p>
              <a:p>
                <a:pPr algn="r"/>
                <a:r>
                  <a:rPr lang="en-US" altLang="ko-KR" sz="800" dirty="0"/>
                  <a:t>3</a:t>
                </a:r>
                <a:r>
                  <a:rPr lang="ko-KR" altLang="en-US" sz="800" dirty="0"/>
                  <a:t>분전</a:t>
                </a:r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2063598" y="2506773"/>
                <a:ext cx="1740280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라이언 님이 </a:t>
                </a:r>
                <a:r>
                  <a:rPr lang="ko-KR" altLang="en-US" sz="800" dirty="0" err="1"/>
                  <a:t>새글을</a:t>
                </a:r>
                <a:r>
                  <a:rPr lang="ko-KR" altLang="en-US" sz="800" dirty="0"/>
                  <a:t> 작성하였습니다</a:t>
                </a:r>
                <a:r>
                  <a:rPr lang="en-US" altLang="ko-KR" sz="800" dirty="0"/>
                  <a:t>.</a:t>
                </a:r>
              </a:p>
              <a:p>
                <a:pPr algn="r"/>
                <a:r>
                  <a:rPr lang="en-US" altLang="ko-KR" sz="800" dirty="0"/>
                  <a:t>2</a:t>
                </a:r>
                <a:r>
                  <a:rPr lang="ko-KR" altLang="en-US" sz="800" dirty="0"/>
                  <a:t>일전</a:t>
                </a:r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2063598" y="2829840"/>
                <a:ext cx="1740280" cy="31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스티치</a:t>
                </a:r>
                <a:r>
                  <a:rPr lang="ko-KR" altLang="en-US" sz="800" dirty="0"/>
                  <a:t> 님이 </a:t>
                </a:r>
                <a:r>
                  <a:rPr lang="ko-KR" altLang="en-US" sz="800" dirty="0" err="1"/>
                  <a:t>새글을</a:t>
                </a:r>
                <a:r>
                  <a:rPr lang="ko-KR" altLang="en-US" sz="800" dirty="0"/>
                  <a:t> 작성하였습니다</a:t>
                </a:r>
                <a:r>
                  <a:rPr lang="en-US" altLang="ko-KR" sz="800" dirty="0"/>
                  <a:t>.</a:t>
                </a:r>
              </a:p>
              <a:p>
                <a:pPr algn="r"/>
                <a:r>
                  <a:rPr lang="en-US" altLang="ko-KR" sz="800" dirty="0"/>
                  <a:t>5</a:t>
                </a:r>
                <a:r>
                  <a:rPr lang="ko-KR" altLang="en-US" sz="800" dirty="0"/>
                  <a:t>일전</a:t>
                </a:r>
              </a:p>
            </p:txBody>
          </p:sp>
        </p:grpSp>
        <p:cxnSp>
          <p:nvCxnSpPr>
            <p:cNvPr id="539" name="직선 연결선 538"/>
            <p:cNvCxnSpPr/>
            <p:nvPr/>
          </p:nvCxnSpPr>
          <p:spPr>
            <a:xfrm>
              <a:off x="4750676" y="1971602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직선 연결선 539"/>
            <p:cNvCxnSpPr/>
            <p:nvPr/>
          </p:nvCxnSpPr>
          <p:spPr>
            <a:xfrm>
              <a:off x="4750676" y="2387120"/>
              <a:ext cx="22673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5115438" y="2678169"/>
              <a:ext cx="448269" cy="16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800" dirty="0"/>
            </a:p>
          </p:txBody>
        </p:sp>
      </p:grpSp>
      <p:sp>
        <p:nvSpPr>
          <p:cNvPr id="554" name="Profile Picture Shape"/>
          <p:cNvSpPr>
            <a:spLocks/>
          </p:cNvSpPr>
          <p:nvPr/>
        </p:nvSpPr>
        <p:spPr bwMode="auto">
          <a:xfrm>
            <a:off x="1831637" y="2185698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5" name="Person"/>
          <p:cNvSpPr>
            <a:spLocks/>
          </p:cNvSpPr>
          <p:nvPr/>
        </p:nvSpPr>
        <p:spPr bwMode="auto">
          <a:xfrm>
            <a:off x="1841480" y="2238943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6" name="Profile Picture Shape"/>
          <p:cNvSpPr>
            <a:spLocks/>
          </p:cNvSpPr>
          <p:nvPr/>
        </p:nvSpPr>
        <p:spPr bwMode="auto">
          <a:xfrm>
            <a:off x="1836056" y="2771929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7" name="Person"/>
          <p:cNvSpPr>
            <a:spLocks/>
          </p:cNvSpPr>
          <p:nvPr/>
        </p:nvSpPr>
        <p:spPr bwMode="auto">
          <a:xfrm>
            <a:off x="1845899" y="2825174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8" name="Profile Picture Shape"/>
          <p:cNvSpPr>
            <a:spLocks/>
          </p:cNvSpPr>
          <p:nvPr/>
        </p:nvSpPr>
        <p:spPr bwMode="auto">
          <a:xfrm>
            <a:off x="1831637" y="3305435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9" name="Person"/>
          <p:cNvSpPr>
            <a:spLocks/>
          </p:cNvSpPr>
          <p:nvPr/>
        </p:nvSpPr>
        <p:spPr bwMode="auto">
          <a:xfrm>
            <a:off x="1841480" y="3358680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0" name="Profile Picture Shape"/>
          <p:cNvSpPr>
            <a:spLocks/>
          </p:cNvSpPr>
          <p:nvPr/>
        </p:nvSpPr>
        <p:spPr bwMode="auto">
          <a:xfrm>
            <a:off x="3339319" y="2183542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1" name="Person"/>
          <p:cNvSpPr>
            <a:spLocks/>
          </p:cNvSpPr>
          <p:nvPr/>
        </p:nvSpPr>
        <p:spPr bwMode="auto">
          <a:xfrm>
            <a:off x="3349162" y="2236787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2" name="Profile Picture Shape"/>
          <p:cNvSpPr>
            <a:spLocks/>
          </p:cNvSpPr>
          <p:nvPr/>
        </p:nvSpPr>
        <p:spPr bwMode="auto">
          <a:xfrm>
            <a:off x="3337470" y="2768717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3" name="Person"/>
          <p:cNvSpPr>
            <a:spLocks/>
          </p:cNvSpPr>
          <p:nvPr/>
        </p:nvSpPr>
        <p:spPr bwMode="auto">
          <a:xfrm>
            <a:off x="3347313" y="2821962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4" name="Profile Picture Shape"/>
          <p:cNvSpPr>
            <a:spLocks/>
          </p:cNvSpPr>
          <p:nvPr/>
        </p:nvSpPr>
        <p:spPr bwMode="auto">
          <a:xfrm>
            <a:off x="3341376" y="3307301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5" name="Person"/>
          <p:cNvSpPr>
            <a:spLocks/>
          </p:cNvSpPr>
          <p:nvPr/>
        </p:nvSpPr>
        <p:spPr bwMode="auto">
          <a:xfrm>
            <a:off x="3351219" y="3360546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6" name="Profile Picture Shape"/>
          <p:cNvSpPr>
            <a:spLocks/>
          </p:cNvSpPr>
          <p:nvPr/>
        </p:nvSpPr>
        <p:spPr bwMode="auto">
          <a:xfrm>
            <a:off x="4801568" y="2180024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7" name="Person"/>
          <p:cNvSpPr>
            <a:spLocks/>
          </p:cNvSpPr>
          <p:nvPr/>
        </p:nvSpPr>
        <p:spPr bwMode="auto">
          <a:xfrm>
            <a:off x="4811411" y="2233269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8" name="Profile Picture Shape"/>
          <p:cNvSpPr>
            <a:spLocks/>
          </p:cNvSpPr>
          <p:nvPr/>
        </p:nvSpPr>
        <p:spPr bwMode="auto">
          <a:xfrm>
            <a:off x="4802236" y="2782905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9" name="Person"/>
          <p:cNvSpPr>
            <a:spLocks/>
          </p:cNvSpPr>
          <p:nvPr/>
        </p:nvSpPr>
        <p:spPr bwMode="auto">
          <a:xfrm>
            <a:off x="4812079" y="2836150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0" name="Profile Picture Shape"/>
          <p:cNvSpPr>
            <a:spLocks/>
          </p:cNvSpPr>
          <p:nvPr/>
        </p:nvSpPr>
        <p:spPr bwMode="auto">
          <a:xfrm>
            <a:off x="4798240" y="3312530"/>
            <a:ext cx="214171" cy="3524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1" name="Person"/>
          <p:cNvSpPr>
            <a:spLocks/>
          </p:cNvSpPr>
          <p:nvPr/>
        </p:nvSpPr>
        <p:spPr bwMode="auto">
          <a:xfrm>
            <a:off x="4808083" y="3365775"/>
            <a:ext cx="204328" cy="299193"/>
          </a:xfrm>
          <a:custGeom>
            <a:avLst/>
            <a:gdLst>
              <a:gd name="connsiteX0" fmla="*/ 784055 w 813926"/>
              <a:gd name="connsiteY0" fmla="*/ 619999 h 814331"/>
              <a:gd name="connsiteX1" fmla="*/ 611757 w 813926"/>
              <a:gd name="connsiteY1" fmla="*/ 531394 h 814331"/>
              <a:gd name="connsiteX2" fmla="*/ 501982 w 813926"/>
              <a:gd name="connsiteY2" fmla="*/ 482454 h 814331"/>
              <a:gd name="connsiteX3" fmla="*/ 572540 w 813926"/>
              <a:gd name="connsiteY3" fmla="*/ 288932 h 814331"/>
              <a:gd name="connsiteX4" fmla="*/ 473533 w 813926"/>
              <a:gd name="connsiteY4" fmla="*/ 15443 h 814331"/>
              <a:gd name="connsiteX5" fmla="*/ 249000 w 813926"/>
              <a:gd name="connsiteY5" fmla="*/ 99089 h 814331"/>
              <a:gd name="connsiteX6" fmla="*/ 301718 w 813926"/>
              <a:gd name="connsiteY6" fmla="*/ 446788 h 814331"/>
              <a:gd name="connsiteX7" fmla="*/ 184388 w 813926"/>
              <a:gd name="connsiteY7" fmla="*/ 533953 h 814331"/>
              <a:gd name="connsiteX8" fmla="*/ 31217 w 813926"/>
              <a:gd name="connsiteY8" fmla="*/ 605604 h 814331"/>
              <a:gd name="connsiteX9" fmla="*/ 679 w 813926"/>
              <a:gd name="connsiteY9" fmla="*/ 759302 h 814331"/>
              <a:gd name="connsiteX10" fmla="*/ 38610 w 813926"/>
              <a:gd name="connsiteY10" fmla="*/ 812881 h 814331"/>
              <a:gd name="connsiteX11" fmla="*/ 787591 w 813926"/>
              <a:gd name="connsiteY11" fmla="*/ 813201 h 814331"/>
              <a:gd name="connsiteX12" fmla="*/ 784055 w 813926"/>
              <a:gd name="connsiteY12" fmla="*/ 619999 h 81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926" h="814331">
                <a:moveTo>
                  <a:pt x="784055" y="619999"/>
                </a:moveTo>
                <a:cubicBezTo>
                  <a:pt x="758018" y="568179"/>
                  <a:pt x="669779" y="558903"/>
                  <a:pt x="611757" y="531394"/>
                </a:cubicBezTo>
                <a:cubicBezTo>
                  <a:pt x="574630" y="516520"/>
                  <a:pt x="537663" y="501007"/>
                  <a:pt x="501982" y="482454"/>
                </a:cubicBezTo>
                <a:cubicBezTo>
                  <a:pt x="483659" y="435113"/>
                  <a:pt x="532520" y="397368"/>
                  <a:pt x="572540" y="288932"/>
                </a:cubicBezTo>
                <a:cubicBezTo>
                  <a:pt x="596489" y="212963"/>
                  <a:pt x="585559" y="69181"/>
                  <a:pt x="473533" y="15443"/>
                </a:cubicBezTo>
                <a:cubicBezTo>
                  <a:pt x="392688" y="-22782"/>
                  <a:pt x="279698" y="11764"/>
                  <a:pt x="249000" y="99089"/>
                </a:cubicBezTo>
                <a:cubicBezTo>
                  <a:pt x="178120" y="257905"/>
                  <a:pt x="287574" y="380575"/>
                  <a:pt x="301718" y="446788"/>
                </a:cubicBezTo>
                <a:cubicBezTo>
                  <a:pt x="312808" y="509003"/>
                  <a:pt x="224569" y="508204"/>
                  <a:pt x="184388" y="533953"/>
                </a:cubicBezTo>
                <a:cubicBezTo>
                  <a:pt x="132634" y="555705"/>
                  <a:pt x="76702" y="572338"/>
                  <a:pt x="31217" y="605604"/>
                </a:cubicBezTo>
                <a:cubicBezTo>
                  <a:pt x="-6554" y="649747"/>
                  <a:pt x="8876" y="696288"/>
                  <a:pt x="679" y="759302"/>
                </a:cubicBezTo>
                <a:cubicBezTo>
                  <a:pt x="-2054" y="792889"/>
                  <a:pt x="2125" y="817199"/>
                  <a:pt x="38610" y="812881"/>
                </a:cubicBezTo>
                <a:cubicBezTo>
                  <a:pt x="292074" y="812881"/>
                  <a:pt x="507286" y="815920"/>
                  <a:pt x="787591" y="813201"/>
                </a:cubicBezTo>
                <a:cubicBezTo>
                  <a:pt x="844006" y="812721"/>
                  <a:pt x="793699" y="644949"/>
                  <a:pt x="784055" y="619999"/>
                </a:cubicBezTo>
                <a:close/>
              </a:path>
            </a:pathLst>
          </a:custGeom>
          <a:solidFill>
            <a:srgbClr val="BFBFBF"/>
          </a:solidFill>
          <a:ln w="6350" cap="flat" cmpd="sng" algn="ctr">
            <a:solidFill>
              <a:srgbClr val="333333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333333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2" name="Picture 2" descr="arrow, up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31" y="5517557"/>
            <a:ext cx="231538" cy="2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" name="그림 572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55" y="1776348"/>
            <a:ext cx="133350" cy="133350"/>
          </a:xfrm>
          <a:prstGeom prst="rect">
            <a:avLst/>
          </a:prstGeom>
        </p:spPr>
      </p:pic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1643243" y="159634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7590088" y="-189771"/>
            <a:ext cx="2478143" cy="651041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새글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알림을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피드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형식으로 보여줌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누르면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메인페이지로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5745279" y="164743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 descr="1494336965_misc-_card_notes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00" name="그림 99" descr="1494336980_misc-_cube.png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01" name="그림 100" descr="1494337024_misc-_user.png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02" name="그림 101" descr="1494337007_misc-_message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03" name="그림 102" descr="1494337199_jee01-28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0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03258" y="2719136"/>
            <a:ext cx="3910264" cy="31068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47117" y="2883426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7117" y="3146529"/>
            <a:ext cx="306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이용약관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개인정보 수집 및 이용에 모두 동의합니다</a:t>
            </a:r>
            <a:r>
              <a:rPr lang="en-US" altLang="ko-KR" sz="800" b="1" dirty="0"/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6" y="3144471"/>
            <a:ext cx="224286" cy="182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48149" y="3394010"/>
            <a:ext cx="306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이용약관에 동의 합니다</a:t>
            </a:r>
            <a:r>
              <a:rPr lang="en-US" altLang="ko-KR" sz="800" b="1" dirty="0"/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34" y="3374551"/>
            <a:ext cx="224286" cy="182232"/>
          </a:xfrm>
          <a:prstGeom prst="rect">
            <a:avLst/>
          </a:prstGeom>
        </p:spPr>
      </p:pic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538295" y="3598358"/>
            <a:ext cx="2792062" cy="4769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이용 약관 내용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66" y="4117280"/>
            <a:ext cx="224286" cy="182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48666" y="4127271"/>
            <a:ext cx="1998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개인정보 수집 및 이용에 동의 합니다</a:t>
            </a:r>
            <a:r>
              <a:rPr lang="en-US" altLang="ko-KR" sz="800" b="1" dirty="0"/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38295" y="4350848"/>
            <a:ext cx="2792062" cy="4769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이용 약관 내용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3948" y="5050741"/>
            <a:ext cx="945854" cy="37065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비동의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3971175" y="5039385"/>
            <a:ext cx="991319" cy="3820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동의하고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회원가입하기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824" y="295275"/>
            <a:ext cx="199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1.2</a:t>
            </a:r>
            <a:r>
              <a:rPr lang="ko-KR" altLang="en-US" sz="1600" dirty="0"/>
              <a:t>회원가입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7825" y="1192197"/>
            <a:ext cx="408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약관 동의 시 클릭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클릭 시 로그인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클릭 시  회원가입 창으로 이동</a:t>
            </a:r>
          </a:p>
        </p:txBody>
      </p:sp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4862513" y="2991879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2805813" y="499789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3918149" y="499789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214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03258" y="2719136"/>
            <a:ext cx="3910264" cy="25190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225843" y="313758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이메일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모서리가 둥근 직사각형 34">
            <a:hlinkClick r:id="rId7" action="ppaction://hlinksldjump"/>
          </p:cNvPr>
          <p:cNvSpPr/>
          <p:nvPr/>
        </p:nvSpPr>
        <p:spPr>
          <a:xfrm>
            <a:off x="4845775" y="3125549"/>
            <a:ext cx="971491" cy="68814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3" y="4509368"/>
            <a:ext cx="1052468" cy="4265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96" y="4493218"/>
            <a:ext cx="1172787" cy="44273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7" y="4481713"/>
            <a:ext cx="1076531" cy="442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5150" y="2855669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모서리가 둥근 직사각형 14">
            <a:hlinkClick r:id="rId11" action="ppaction://hlinksldjump"/>
          </p:cNvPr>
          <p:cNvSpPr/>
          <p:nvPr/>
        </p:nvSpPr>
        <p:spPr>
          <a:xfrm>
            <a:off x="4127863" y="3139895"/>
            <a:ext cx="648732" cy="2577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등록확인</a:t>
            </a:r>
          </a:p>
        </p:txBody>
      </p:sp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25843" y="347124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비밀번호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25843" y="380777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닉네임 추가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>
            <a:hlinkClick r:id="rId11" action="ppaction://hlinksldjump"/>
          </p:cNvPr>
          <p:cNvSpPr/>
          <p:nvPr/>
        </p:nvSpPr>
        <p:spPr>
          <a:xfrm>
            <a:off x="4127863" y="3811523"/>
            <a:ext cx="648732" cy="2577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5150" y="4271191"/>
            <a:ext cx="171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SNS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와 연동하여 사용하기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1.3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(</a:t>
            </a:r>
            <a:r>
              <a:rPr lang="ko-KR" altLang="en-US" sz="1600" dirty="0"/>
              <a:t>중복확인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037825" y="1192197"/>
            <a:ext cx="4084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클릭 시 </a:t>
            </a:r>
            <a:r>
              <a:rPr lang="ko-KR" altLang="en-US" dirty="0" err="1"/>
              <a:t>이메일</a:t>
            </a:r>
            <a:r>
              <a:rPr lang="ko-KR" altLang="en-US" dirty="0"/>
              <a:t> 중복 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클릭 시 닉네임 중복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클릭 시 회원가입</a:t>
            </a:r>
            <a:r>
              <a:rPr lang="en-US" altLang="ko-KR" dirty="0"/>
              <a:t>(</a:t>
            </a:r>
            <a:r>
              <a:rPr lang="ko-KR" altLang="en-US" dirty="0"/>
              <a:t>관심카테고리 선택</a:t>
            </a:r>
            <a:r>
              <a:rPr lang="en-US" altLang="ko-KR" dirty="0"/>
              <a:t>) </a:t>
            </a:r>
            <a:r>
              <a:rPr lang="ko-KR" altLang="en-US" dirty="0"/>
              <a:t>창으로 이동</a:t>
            </a:r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058683" y="303991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4058682" y="369632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4832775" y="3066868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184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03258" y="2719136"/>
            <a:ext cx="3910264" cy="25190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225843" y="313758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DB03026                       </a:t>
            </a:r>
            <a:r>
              <a:rPr lang="ko-KR" altLang="en-US" sz="800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사용가능합니다</a:t>
            </a:r>
            <a:endParaRPr lang="en-US" sz="800" dirty="0">
              <a:solidFill>
                <a:srgbClr val="00B05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45775" y="3125549"/>
            <a:ext cx="971491" cy="68814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3" y="4509368"/>
            <a:ext cx="1052468" cy="4265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96" y="4493218"/>
            <a:ext cx="1172787" cy="44273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7" y="4481713"/>
            <a:ext cx="1076531" cy="442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5150" y="2855669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7863" y="3149420"/>
            <a:ext cx="648732" cy="2577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등록확인</a:t>
            </a:r>
          </a:p>
        </p:txBody>
      </p:sp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25843" y="347124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비밀번호 입력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25843" y="3807771"/>
            <a:ext cx="2520616" cy="2695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라이언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      </a:t>
            </a:r>
            <a:r>
              <a:rPr lang="ko-KR" altLang="en-US" sz="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중복 닉네임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27863" y="3811523"/>
            <a:ext cx="648732" cy="2577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5150" y="4271191"/>
            <a:ext cx="171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SNS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와 연동하여 사용하기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76" y="3199083"/>
            <a:ext cx="188724" cy="1554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96" y="3884857"/>
            <a:ext cx="173504" cy="1428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1.3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(</a:t>
            </a:r>
            <a:r>
              <a:rPr lang="ko-KR" altLang="en-US" sz="1600" dirty="0"/>
              <a:t>중복확인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7825" y="1192197"/>
            <a:ext cx="408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사용가능</a:t>
            </a:r>
            <a:r>
              <a:rPr lang="en-US" altLang="ko-KR" dirty="0"/>
              <a:t> </a:t>
            </a:r>
            <a:r>
              <a:rPr lang="ko-KR" altLang="en-US" dirty="0"/>
              <a:t>시 초록색 활성화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 불가능 시 빨간색 활성화</a:t>
            </a:r>
            <a:endParaRPr lang="en-US" altLang="ko-KR" dirty="0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4058683" y="303991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4094494" y="3747420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726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1373094"/>
            <a:ext cx="3729789" cy="1527263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003258" y="2719137"/>
            <a:ext cx="3910264" cy="217771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85150" y="2855669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관심카테고리 선택</a:t>
            </a:r>
          </a:p>
        </p:txBody>
      </p:sp>
      <p:sp>
        <p:nvSpPr>
          <p:cNvPr id="2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185150" y="3147358"/>
            <a:ext cx="1929650" cy="25981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카테고리 검색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57125" y="3152564"/>
            <a:ext cx="1716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</a:rPr>
              <a:t>3</a:t>
            </a:r>
            <a:r>
              <a:rPr lang="ko-KR" altLang="en-US" sz="800" dirty="0">
                <a:solidFill>
                  <a:srgbClr val="FF0000"/>
                </a:solidFill>
              </a:rPr>
              <a:t>개 이상 선택하시오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>
            <a:hlinkClick r:id="rId5" action="ppaction://hlinksldjump"/>
          </p:cNvPr>
          <p:cNvSpPr/>
          <p:nvPr/>
        </p:nvSpPr>
        <p:spPr>
          <a:xfrm>
            <a:off x="3544337" y="2829853"/>
            <a:ext cx="611534" cy="2738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등록</a:t>
            </a:r>
          </a:p>
        </p:txBody>
      </p:sp>
      <p:grpSp>
        <p:nvGrpSpPr>
          <p:cNvPr id="34" name="그룹 132"/>
          <p:cNvGrpSpPr/>
          <p:nvPr/>
        </p:nvGrpSpPr>
        <p:grpSpPr>
          <a:xfrm>
            <a:off x="2185150" y="3452038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39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132"/>
          <p:cNvGrpSpPr/>
          <p:nvPr/>
        </p:nvGrpSpPr>
        <p:grpSpPr>
          <a:xfrm>
            <a:off x="3090170" y="3451286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43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132"/>
          <p:cNvGrpSpPr/>
          <p:nvPr/>
        </p:nvGrpSpPr>
        <p:grpSpPr>
          <a:xfrm>
            <a:off x="3978687" y="3451286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132"/>
          <p:cNvGrpSpPr/>
          <p:nvPr/>
        </p:nvGrpSpPr>
        <p:grpSpPr>
          <a:xfrm>
            <a:off x="4886307" y="3451285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51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132"/>
          <p:cNvGrpSpPr/>
          <p:nvPr/>
        </p:nvGrpSpPr>
        <p:grpSpPr>
          <a:xfrm>
            <a:off x="2174273" y="4089488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55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132"/>
          <p:cNvGrpSpPr/>
          <p:nvPr/>
        </p:nvGrpSpPr>
        <p:grpSpPr>
          <a:xfrm>
            <a:off x="3079293" y="4088736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59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132"/>
          <p:cNvGrpSpPr/>
          <p:nvPr/>
        </p:nvGrpSpPr>
        <p:grpSpPr>
          <a:xfrm>
            <a:off x="3967810" y="4088736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63" name="직사각형 62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132"/>
          <p:cNvGrpSpPr/>
          <p:nvPr/>
        </p:nvGrpSpPr>
        <p:grpSpPr>
          <a:xfrm>
            <a:off x="4875430" y="4088735"/>
            <a:ext cx="867906" cy="449735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67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00" y="3477405"/>
            <a:ext cx="259102" cy="21337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309539" y="3854179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07053" y="3864072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93076" y="3860902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8064" y="3862273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57374" y="4494812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2009" y="4491642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90718" y="4515116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4972" y="4544354"/>
            <a:ext cx="241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3824" y="295275"/>
            <a:ext cx="317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1.4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(</a:t>
            </a:r>
            <a:r>
              <a:rPr lang="ko-KR" altLang="en-US" sz="1600" dirty="0"/>
              <a:t>관심카테고리 선택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37825" y="1192197"/>
            <a:ext cx="4084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 시 회원가입 완료 </a:t>
            </a:r>
            <a:r>
              <a:rPr lang="en-US" altLang="ko-KR" dirty="0"/>
              <a:t>(</a:t>
            </a:r>
            <a:r>
              <a:rPr lang="ko-KR" altLang="en-US" dirty="0"/>
              <a:t>로그인 화면으로 이동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원하는 카테고리 없을 경우 검색 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원하는 카테고리 선택</a:t>
            </a:r>
            <a:endParaRPr lang="en-US" altLang="ko-KR" dirty="0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3525315" y="2769917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2117014" y="3088071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4" name="Rectangle 49"/>
          <p:cNvSpPr>
            <a:spLocks noChangeArrowheads="1"/>
          </p:cNvSpPr>
          <p:nvPr/>
        </p:nvSpPr>
        <p:spPr bwMode="auto">
          <a:xfrm>
            <a:off x="2172092" y="344735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54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66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096707" y="2244436"/>
            <a:ext cx="1155649" cy="1274037"/>
            <a:chOff x="725105" y="4702488"/>
            <a:chExt cx="1289951" cy="1528013"/>
          </a:xfrm>
        </p:grpSpPr>
        <p:grpSp>
          <p:nvGrpSpPr>
            <p:cNvPr id="100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0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2026227" y="2005446"/>
            <a:ext cx="110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3239708" y="2244436"/>
            <a:ext cx="1155649" cy="1274037"/>
            <a:chOff x="725105" y="4702488"/>
            <a:chExt cx="1289951" cy="1528013"/>
          </a:xfrm>
        </p:grpSpPr>
        <p:grpSp>
          <p:nvGrpSpPr>
            <p:cNvPr id="119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3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4393098" y="2244436"/>
            <a:ext cx="1155649" cy="1274037"/>
            <a:chOff x="725105" y="4702488"/>
            <a:chExt cx="1289951" cy="1528013"/>
          </a:xfrm>
        </p:grpSpPr>
        <p:grpSp>
          <p:nvGrpSpPr>
            <p:cNvPr id="134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4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5" name="직사각형 134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49" name="오른쪽 화살표 148"/>
          <p:cNvSpPr/>
          <p:nvPr/>
        </p:nvSpPr>
        <p:spPr>
          <a:xfrm>
            <a:off x="5621483" y="2608119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095500" y="3697908"/>
            <a:ext cx="110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인기</a:t>
            </a:r>
            <a:endParaRPr lang="ko-KR" altLang="en-US" sz="12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2096707" y="4002707"/>
            <a:ext cx="1155649" cy="1274037"/>
            <a:chOff x="725105" y="4702488"/>
            <a:chExt cx="1289951" cy="1528013"/>
          </a:xfrm>
        </p:grpSpPr>
        <p:grpSp>
          <p:nvGrpSpPr>
            <p:cNvPr id="152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6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53" name="직사각형 152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66" name="그룹 165"/>
          <p:cNvGrpSpPr/>
          <p:nvPr/>
        </p:nvGrpSpPr>
        <p:grpSpPr>
          <a:xfrm>
            <a:off x="3239708" y="4002707"/>
            <a:ext cx="1155649" cy="1274037"/>
            <a:chOff x="725105" y="4702488"/>
            <a:chExt cx="1289951" cy="1528013"/>
          </a:xfrm>
        </p:grpSpPr>
        <p:grpSp>
          <p:nvGrpSpPr>
            <p:cNvPr id="167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78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9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0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68" name="직사각형 167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3098" y="4002707"/>
            <a:ext cx="1155649" cy="1274037"/>
            <a:chOff x="725105" y="4702488"/>
            <a:chExt cx="1289951" cy="1528013"/>
          </a:xfrm>
        </p:grpSpPr>
        <p:grpSp>
          <p:nvGrpSpPr>
            <p:cNvPr id="182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9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9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9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96" name="오른쪽 화살표 195"/>
          <p:cNvSpPr/>
          <p:nvPr/>
        </p:nvSpPr>
        <p:spPr>
          <a:xfrm>
            <a:off x="5621483" y="4366390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림 198" descr="1494336965_misc-_card_notes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200" name="그림 199" descr="1494336980_misc-_cube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201" name="그림 200" descr="1494337024_misc-_user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203" name="그림 202" descr="1494337007_misc-_messa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204" name="그림 203" descr="1494337199_jee01-28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메인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37825" y="1192197"/>
            <a:ext cx="4084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최신</a:t>
            </a:r>
            <a:r>
              <a:rPr lang="en-US" altLang="ko-KR" dirty="0"/>
              <a:t>/</a:t>
            </a:r>
            <a:r>
              <a:rPr lang="ko-KR" altLang="en-US" dirty="0"/>
              <a:t>인기 카드 리스트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소통카드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소통상자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마이 페이지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메시지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알림 아이콘</a:t>
            </a:r>
            <a:endParaRPr lang="en-US" altLang="ko-KR" dirty="0"/>
          </a:p>
        </p:txBody>
      </p:sp>
      <p:sp>
        <p:nvSpPr>
          <p:cNvPr id="206" name="Rectangle 49"/>
          <p:cNvSpPr>
            <a:spLocks noChangeArrowheads="1"/>
          </p:cNvSpPr>
          <p:nvPr/>
        </p:nvSpPr>
        <p:spPr bwMode="auto">
          <a:xfrm>
            <a:off x="2015137" y="116896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07" name="Rectangle 49"/>
          <p:cNvSpPr>
            <a:spLocks noChangeArrowheads="1"/>
          </p:cNvSpPr>
          <p:nvPr/>
        </p:nvSpPr>
        <p:spPr bwMode="auto">
          <a:xfrm>
            <a:off x="2074216" y="220388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08" name="Rectangle 49"/>
          <p:cNvSpPr>
            <a:spLocks noChangeArrowheads="1"/>
          </p:cNvSpPr>
          <p:nvPr/>
        </p:nvSpPr>
        <p:spPr bwMode="auto">
          <a:xfrm>
            <a:off x="1737288" y="578629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9" name="Rectangle 49"/>
          <p:cNvSpPr>
            <a:spLocks noChangeArrowheads="1"/>
          </p:cNvSpPr>
          <p:nvPr/>
        </p:nvSpPr>
        <p:spPr bwMode="auto">
          <a:xfrm>
            <a:off x="2570961" y="5792665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211" name="Rectangle 49"/>
          <p:cNvSpPr>
            <a:spLocks noChangeArrowheads="1"/>
          </p:cNvSpPr>
          <p:nvPr/>
        </p:nvSpPr>
        <p:spPr bwMode="auto">
          <a:xfrm>
            <a:off x="3688236" y="5786294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212" name="Rectangle 49"/>
          <p:cNvSpPr>
            <a:spLocks noChangeArrowheads="1"/>
          </p:cNvSpPr>
          <p:nvPr/>
        </p:nvSpPr>
        <p:spPr bwMode="auto">
          <a:xfrm>
            <a:off x="4625016" y="5777376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213" name="Rectangle 49"/>
          <p:cNvSpPr>
            <a:spLocks noChangeArrowheads="1"/>
          </p:cNvSpPr>
          <p:nvPr/>
        </p:nvSpPr>
        <p:spPr bwMode="auto">
          <a:xfrm>
            <a:off x="5533094" y="5792665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8642" y="565484"/>
            <a:ext cx="4331369" cy="575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>
            <a:off x="1963882" y="1849581"/>
            <a:ext cx="3917373" cy="38965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8642" y="565484"/>
            <a:ext cx="4331369" cy="300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2" y="862445"/>
            <a:ext cx="1496290" cy="540328"/>
          </a:xfrm>
          <a:prstGeom prst="rect">
            <a:avLst/>
          </a:prstGeom>
        </p:spPr>
      </p:pic>
      <p:grpSp>
        <p:nvGrpSpPr>
          <p:cNvPr id="2" name="그룹 84"/>
          <p:cNvGrpSpPr/>
          <p:nvPr/>
        </p:nvGrpSpPr>
        <p:grpSpPr>
          <a:xfrm>
            <a:off x="2820045" y="1258779"/>
            <a:ext cx="2978086" cy="253252"/>
            <a:chOff x="1965505" y="1395729"/>
            <a:chExt cx="4915350" cy="262327"/>
          </a:xfrm>
        </p:grpSpPr>
        <p:sp>
          <p:nvSpPr>
            <p:cNvPr id="54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0023" y="1400682"/>
              <a:ext cx="4768467" cy="25737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모서리가 둥근 직사각형 132"/>
            <p:cNvSpPr/>
            <p:nvPr/>
          </p:nvSpPr>
          <p:spPr>
            <a:xfrm>
              <a:off x="6344453" y="1395729"/>
              <a:ext cx="536402" cy="26232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66" name="Drop-Down Arrow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965505" y="1400683"/>
              <a:ext cx="131086" cy="257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Drop-Down Arrow"/>
            <p:cNvSpPr/>
            <p:nvPr>
              <p:custDataLst>
                <p:tags r:id="rId4"/>
              </p:custDataLst>
            </p:nvPr>
          </p:nvSpPr>
          <p:spPr>
            <a:xfrm rot="10800000">
              <a:off x="1999402" y="1485267"/>
              <a:ext cx="51902" cy="4410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867893" y="1288472"/>
            <a:ext cx="213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84067" y="1265601"/>
            <a:ext cx="731874" cy="25147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통합검색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79518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473035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086101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179618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771902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65419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520047" y="1620981"/>
            <a:ext cx="145473" cy="14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613564" y="1589808"/>
            <a:ext cx="8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grpSp>
        <p:nvGrpSpPr>
          <p:cNvPr id="3" name="그룹 114"/>
          <p:cNvGrpSpPr/>
          <p:nvPr/>
        </p:nvGrpSpPr>
        <p:grpSpPr>
          <a:xfrm>
            <a:off x="2096707" y="2244436"/>
            <a:ext cx="1155649" cy="1274037"/>
            <a:chOff x="725105" y="4702488"/>
            <a:chExt cx="1289951" cy="1528013"/>
          </a:xfrm>
        </p:grpSpPr>
        <p:grpSp>
          <p:nvGrpSpPr>
            <p:cNvPr id="4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01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2026227" y="2005446"/>
            <a:ext cx="110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</a:t>
            </a:r>
          </a:p>
        </p:txBody>
      </p:sp>
      <p:grpSp>
        <p:nvGrpSpPr>
          <p:cNvPr id="5" name="그룹 117"/>
          <p:cNvGrpSpPr/>
          <p:nvPr/>
        </p:nvGrpSpPr>
        <p:grpSpPr>
          <a:xfrm>
            <a:off x="3239708" y="2244436"/>
            <a:ext cx="1155649" cy="1274037"/>
            <a:chOff x="725105" y="4702488"/>
            <a:chExt cx="1289951" cy="1528013"/>
          </a:xfrm>
        </p:grpSpPr>
        <p:grpSp>
          <p:nvGrpSpPr>
            <p:cNvPr id="7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30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10" name="그룹 132"/>
          <p:cNvGrpSpPr/>
          <p:nvPr/>
        </p:nvGrpSpPr>
        <p:grpSpPr>
          <a:xfrm>
            <a:off x="4393098" y="2244436"/>
            <a:ext cx="1155649" cy="1274037"/>
            <a:chOff x="725105" y="4702488"/>
            <a:chExt cx="1289951" cy="1528013"/>
          </a:xfrm>
        </p:grpSpPr>
        <p:grpSp>
          <p:nvGrpSpPr>
            <p:cNvPr id="11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145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5" name="직사각형 134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149" name="오른쪽 화살표 148"/>
          <p:cNvSpPr/>
          <p:nvPr/>
        </p:nvSpPr>
        <p:spPr>
          <a:xfrm>
            <a:off x="5621483" y="2608119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2109354" y="3637982"/>
            <a:ext cx="3449781" cy="19211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Placeholder"/>
          <p:cNvGrpSpPr>
            <a:grpSpLocks/>
          </p:cNvGrpSpPr>
          <p:nvPr/>
        </p:nvGrpSpPr>
        <p:grpSpPr bwMode="auto">
          <a:xfrm>
            <a:off x="2051887" y="3574471"/>
            <a:ext cx="431541" cy="416303"/>
            <a:chOff x="508000" y="1397000"/>
            <a:chExt cx="1008112" cy="1008112"/>
          </a:xfrm>
        </p:grpSpPr>
        <p:sp>
          <p:nvSpPr>
            <p:cNvPr id="148" name="Placeholder Shape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2408451" y="3717017"/>
            <a:ext cx="110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나만의</a:t>
            </a:r>
            <a:r>
              <a:rPr lang="en-US" altLang="ko-KR" sz="1100" dirty="0"/>
              <a:t>JSP</a:t>
            </a:r>
            <a:endParaRPr lang="ko-KR" altLang="en-US" sz="1100" dirty="0"/>
          </a:p>
        </p:txBody>
      </p:sp>
      <p:grpSp>
        <p:nvGrpSpPr>
          <p:cNvPr id="167" name="그룹 114"/>
          <p:cNvGrpSpPr/>
          <p:nvPr/>
        </p:nvGrpSpPr>
        <p:grpSpPr>
          <a:xfrm>
            <a:off x="2096707" y="4000500"/>
            <a:ext cx="1155649" cy="1274037"/>
            <a:chOff x="725105" y="4702488"/>
            <a:chExt cx="1289951" cy="1528013"/>
          </a:xfrm>
        </p:grpSpPr>
        <p:grpSp>
          <p:nvGrpSpPr>
            <p:cNvPr id="181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213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82" name="직사각형 181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216" name="그룹 117"/>
          <p:cNvGrpSpPr/>
          <p:nvPr/>
        </p:nvGrpSpPr>
        <p:grpSpPr>
          <a:xfrm>
            <a:off x="3239708" y="4000500"/>
            <a:ext cx="1155649" cy="1274037"/>
            <a:chOff x="725105" y="4702488"/>
            <a:chExt cx="1289951" cy="1528013"/>
          </a:xfrm>
        </p:grpSpPr>
        <p:grpSp>
          <p:nvGrpSpPr>
            <p:cNvPr id="217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228" name="Placeholder Shape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9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30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218" name="직사각형 217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grpSp>
        <p:nvGrpSpPr>
          <p:cNvPr id="231" name="그룹 132"/>
          <p:cNvGrpSpPr/>
          <p:nvPr/>
        </p:nvGrpSpPr>
        <p:grpSpPr>
          <a:xfrm>
            <a:off x="4393098" y="4000500"/>
            <a:ext cx="1155649" cy="1274037"/>
            <a:chOff x="725105" y="4702488"/>
            <a:chExt cx="1289951" cy="1528013"/>
          </a:xfrm>
        </p:grpSpPr>
        <p:grpSp>
          <p:nvGrpSpPr>
            <p:cNvPr id="232" name="Placeholder Picture"/>
            <p:cNvGrpSpPr>
              <a:grpSpLocks noChangeAspect="1"/>
            </p:cNvGrpSpPr>
            <p:nvPr/>
          </p:nvGrpSpPr>
          <p:grpSpPr bwMode="auto">
            <a:xfrm>
              <a:off x="752954" y="4702488"/>
              <a:ext cx="1262102" cy="1018230"/>
              <a:chOff x="508000" y="1397000"/>
              <a:chExt cx="1732859" cy="1309029"/>
            </a:xfrm>
          </p:grpSpPr>
          <p:sp>
            <p:nvSpPr>
              <p:cNvPr id="24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5" name="Mountains">
                <a:hlinkClick r:id="rId8" action="ppaction://hlinksldjump"/>
              </p:cNvPr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725105" y="5738994"/>
              <a:ext cx="4507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b="1" dirty="0">
                  <a:latin typeface="나눔고딕" pitchFamily="50" charset="-127"/>
                  <a:ea typeface="나눔고딕" pitchFamily="50" charset="-127"/>
                </a:rPr>
                <a:t>제목</a:t>
              </a: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</a:rPr>
                <a:t>]</a:t>
              </a: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136080" y="5801707"/>
              <a:ext cx="827446" cy="9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732190" y="5982670"/>
              <a:ext cx="1282866" cy="24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882348" y="5948321"/>
              <a:ext cx="332031" cy="2768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325664" y="5989071"/>
              <a:ext cx="255276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678678" y="5985311"/>
              <a:ext cx="262797" cy="2308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790" y="6041280"/>
              <a:ext cx="160647" cy="160647"/>
            </a:xfrm>
            <a:prstGeom prst="rect">
              <a:avLst/>
            </a:prstGeom>
          </p:spPr>
        </p:pic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85" y="6027151"/>
              <a:ext cx="167746" cy="167746"/>
            </a:xfrm>
            <a:prstGeom prst="rect">
              <a:avLst/>
            </a:prstGeom>
          </p:spPr>
        </p:pic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405" y="5489183"/>
              <a:ext cx="186366" cy="205826"/>
            </a:xfrm>
            <a:prstGeom prst="rect">
              <a:avLst/>
            </a:prstGeom>
          </p:spPr>
        </p:pic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1" y="6026324"/>
              <a:ext cx="136785" cy="156326"/>
            </a:xfrm>
            <a:prstGeom prst="rect">
              <a:avLst/>
            </a:prstGeom>
          </p:spPr>
        </p:pic>
      </p:grpSp>
      <p:sp>
        <p:nvSpPr>
          <p:cNvPr id="246" name="오른쪽 화살표 245"/>
          <p:cNvSpPr/>
          <p:nvPr/>
        </p:nvSpPr>
        <p:spPr>
          <a:xfrm>
            <a:off x="5621483" y="4364183"/>
            <a:ext cx="197427" cy="1350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모서리가 둥근 직사각형 247">
            <a:hlinkClick r:id="rId13" action="ppaction://hlinksldjump"/>
          </p:cNvPr>
          <p:cNvSpPr/>
          <p:nvPr/>
        </p:nvSpPr>
        <p:spPr>
          <a:xfrm>
            <a:off x="3560323" y="5418306"/>
            <a:ext cx="651754" cy="2529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</a:t>
            </a:r>
            <a:endParaRPr lang="en-US" altLang="ko-KR" sz="800" dirty="0"/>
          </a:p>
          <a:p>
            <a:pPr algn="ctr"/>
            <a:r>
              <a:rPr lang="ko-KR" altLang="en-US" sz="800" dirty="0"/>
              <a:t>작성하기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23824" y="295275"/>
            <a:ext cx="221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카드 메인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037825" y="1192197"/>
            <a:ext cx="408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내가 구독 중인 소통상자 이미지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클릭 시 카드 발행 페이지 이동</a:t>
            </a:r>
            <a:endParaRPr lang="en-US" altLang="ko-KR" dirty="0"/>
          </a:p>
        </p:txBody>
      </p:sp>
      <p:sp>
        <p:nvSpPr>
          <p:cNvPr id="155" name="Rectangle 49"/>
          <p:cNvSpPr>
            <a:spLocks noChangeArrowheads="1"/>
          </p:cNvSpPr>
          <p:nvPr/>
        </p:nvSpPr>
        <p:spPr bwMode="auto">
          <a:xfrm>
            <a:off x="1966140" y="3563722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56" name="Rectangle 49"/>
          <p:cNvSpPr>
            <a:spLocks noChangeArrowheads="1"/>
          </p:cNvSpPr>
          <p:nvPr/>
        </p:nvSpPr>
        <p:spPr bwMode="auto">
          <a:xfrm>
            <a:off x="3536100" y="5362663"/>
            <a:ext cx="136269" cy="14142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1756064" y="5818909"/>
            <a:ext cx="4353790" cy="498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156" descr="1494336965_misc-_card_notes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6257" y="5833812"/>
            <a:ext cx="400525" cy="434113"/>
          </a:xfrm>
          <a:prstGeom prst="rect">
            <a:avLst/>
          </a:prstGeom>
        </p:spPr>
      </p:pic>
      <p:pic>
        <p:nvPicPr>
          <p:cNvPr id="158" name="그림 157" descr="1494336980_misc-_cube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4189" y="5912658"/>
            <a:ext cx="376280" cy="355495"/>
          </a:xfrm>
          <a:prstGeom prst="rect">
            <a:avLst/>
          </a:prstGeom>
        </p:spPr>
      </p:pic>
      <p:pic>
        <p:nvPicPr>
          <p:cNvPr id="159" name="그림 158" descr="1494337024_misc-_user.png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7877" y="5891875"/>
            <a:ext cx="397062" cy="397062"/>
          </a:xfrm>
          <a:prstGeom prst="rect">
            <a:avLst/>
          </a:prstGeom>
        </p:spPr>
      </p:pic>
      <p:pic>
        <p:nvPicPr>
          <p:cNvPr id="160" name="그림 159" descr="1494337007_misc-_mess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1657" y="5889322"/>
            <a:ext cx="390134" cy="390134"/>
          </a:xfrm>
          <a:prstGeom prst="rect">
            <a:avLst/>
          </a:prstGeom>
        </p:spPr>
      </p:pic>
      <p:pic>
        <p:nvPicPr>
          <p:cNvPr id="161" name="그림 160" descr="1494337199_jee01-2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62844" y="5649238"/>
            <a:ext cx="810490" cy="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2318</Words>
  <Application>Microsoft Office PowerPoint</Application>
  <PresentationFormat>와이드스크린</PresentationFormat>
  <Paragraphs>1177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나눔고딕 ExtraBold</vt:lpstr>
      <vt:lpstr>맑은 고딕</vt:lpstr>
      <vt:lpstr>Arial</vt:lpstr>
      <vt:lpstr>Calibri</vt:lpstr>
      <vt:lpstr>Office 테마</vt:lpstr>
      <vt:lpstr>앱스토리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앱스토리 보드</dc:title>
  <dc:creator>bon</dc:creator>
  <cp:lastModifiedBy>진세은</cp:lastModifiedBy>
  <cp:revision>38</cp:revision>
  <dcterms:created xsi:type="dcterms:W3CDTF">2017-05-08T10:55:38Z</dcterms:created>
  <dcterms:modified xsi:type="dcterms:W3CDTF">2017-05-10T13:50:52Z</dcterms:modified>
</cp:coreProperties>
</file>