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260" r:id="rId17"/>
    <p:sldId id="282" r:id="rId18"/>
    <p:sldId id="283" r:id="rId19"/>
    <p:sldId id="284" r:id="rId20"/>
    <p:sldId id="285" r:id="rId21"/>
    <p:sldId id="286" r:id="rId22"/>
    <p:sldId id="277" r:id="rId23"/>
    <p:sldId id="278" r:id="rId24"/>
    <p:sldId id="279" r:id="rId25"/>
    <p:sldId id="281" r:id="rId26"/>
    <p:sldId id="301" r:id="rId27"/>
    <p:sldId id="302" r:id="rId28"/>
    <p:sldId id="303" r:id="rId29"/>
    <p:sldId id="304" r:id="rId30"/>
    <p:sldId id="305" r:id="rId31"/>
    <p:sldId id="306" r:id="rId32"/>
    <p:sldId id="307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432549-B077-42B6-9609-7492CD1CCF40}">
  <a:tblStyle styleId="{21432549-B077-42B6-9609-7492CD1CCF40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9EC2544D-4619-4AE7-A920-64881B68F6A0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2" autoAdjust="0"/>
    <p:restoredTop sz="94660"/>
  </p:normalViewPr>
  <p:slideViewPr>
    <p:cSldViewPr>
      <p:cViewPr varScale="1">
        <p:scale>
          <a:sx n="82" d="100"/>
          <a:sy n="82" d="100"/>
        </p:scale>
        <p:origin x="150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57737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48255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10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7902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11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3296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12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6193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13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1268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14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8739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15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3302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16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997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27635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07565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31190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25468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15853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15853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118006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14532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79378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68460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795881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51324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71553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5132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556527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262728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224978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50927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4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610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5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1387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6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2059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7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8060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8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0877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9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1191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Arial"/>
                <a:buNone/>
              </a:pPr>
              <a:t>‹#›</a:t>
            </a:fld>
            <a:endParaRPr lang="ko-KR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Arial"/>
                <a:buNone/>
              </a:pPr>
              <a:t>‹#›</a:t>
            </a:fld>
            <a:endParaRPr lang="ko-KR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Arial"/>
                <a:buNone/>
              </a:pPr>
              <a:t>‹#›</a:t>
            </a:fld>
            <a:endParaRPr lang="ko-KR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Arial"/>
                <a:buNone/>
              </a:pPr>
              <a:t>‹#›</a:t>
            </a:fld>
            <a:endParaRPr lang="ko-KR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Arial"/>
                <a:buNone/>
              </a:pPr>
              <a:t>‹#›</a:t>
            </a:fld>
            <a:endParaRPr lang="ko-KR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Arial"/>
                <a:buNone/>
              </a:pPr>
              <a:t>‹#›</a:t>
            </a:fld>
            <a:endParaRPr lang="ko-KR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Arial"/>
                <a:buNone/>
              </a:pPr>
              <a:t>‹#›</a:t>
            </a:fld>
            <a:endParaRPr lang="ko-KR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Arial"/>
                <a:buNone/>
              </a:pPr>
              <a:t>‹#›</a:t>
            </a:fld>
            <a:endParaRPr lang="ko-KR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Arial"/>
                <a:buNone/>
              </a:pPr>
              <a:t>‹#›</a:t>
            </a:fld>
            <a:endParaRPr lang="ko-KR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Arial"/>
                <a:buNone/>
              </a:pPr>
              <a:t>‹#›</a:t>
            </a:fld>
            <a:endParaRPr lang="ko-KR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Arial"/>
                <a:buNone/>
              </a:pPr>
              <a:t>‹#›</a:t>
            </a:fld>
            <a:endParaRPr lang="ko-KR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마스터 제목 스타일 편집</a:t>
            </a:r>
          </a:p>
        </p:txBody>
      </p:sp>
      <p:sp>
        <p:nvSpPr>
          <p:cNvPr id="16" name="Shape 16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마스터 텍스트 스타일을 편집합니다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ko-KR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둘째 수준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셋째 수준</a:t>
            </a:r>
          </a:p>
          <a:p>
            <a: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ko-K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넷째 수준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</a:pPr>
            <a:r>
              <a:rPr lang="ko-K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다섯째 수준</a:t>
            </a:r>
          </a:p>
        </p:txBody>
      </p:sp>
      <p:sp>
        <p:nvSpPr>
          <p:cNvPr id="17" name="Shape 17"/>
          <p:cNvSpPr txBox="1"/>
          <p:nvPr/>
        </p:nvSpPr>
        <p:spPr>
          <a:xfrm>
            <a:off x="457200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ko-K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2016-04-08</a:t>
            </a:r>
          </a:p>
        </p:txBody>
      </p:sp>
      <p:sp>
        <p:nvSpPr>
          <p:cNvPr id="18" name="Shape 18"/>
          <p:cNvSpPr txBox="1"/>
          <p:nvPr/>
        </p:nvSpPr>
        <p:spPr>
          <a:xfrm>
            <a:off x="6553200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Arial"/>
                <a:buNone/>
              </a:pPr>
              <a:t>‹#›</a:t>
            </a:fld>
            <a:endParaRPr lang="ko-KR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457200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ko-K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2016-04-08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x="6553200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Arial"/>
                <a:buNone/>
              </a:pPr>
              <a:t>‹#›</a:t>
            </a:fld>
            <a:endParaRPr lang="ko-KR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마스터 제목 스타일 편집</a:t>
            </a:r>
          </a:p>
        </p:txBody>
      </p:sp>
      <p:sp>
        <p:nvSpPr>
          <p:cNvPr id="22" name="Shape 2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마스터 텍스트 스타일을 편집합니다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ko-KR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둘째 수준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셋째 수준</a:t>
            </a:r>
          </a:p>
          <a:p>
            <a: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ko-K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넷째 수준</a:t>
            </a:r>
          </a:p>
          <a:p>
            <a:pPr marL="20574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</a:pPr>
            <a:r>
              <a:rPr lang="ko-K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다섯째 수준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457200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ko-K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2016-04-08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x="6553200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Arial"/>
                <a:buNone/>
              </a:pPr>
              <a:t>‹#›</a:t>
            </a:fld>
            <a:endParaRPr lang="ko-KR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39076" y="588691"/>
            <a:ext cx="6621155" cy="626930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t" anchorCtr="0">
            <a:noAutofit/>
          </a:bodyPr>
          <a:lstStyle/>
          <a:p>
            <a:pPr marL="447675" marR="0" lvl="0" indent="-346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" name="Shape 26"/>
          <p:cNvGraphicFramePr/>
          <p:nvPr>
            <p:extLst>
              <p:ext uri="{D42A27DB-BD31-4B8C-83A1-F6EECF244321}">
                <p14:modId xmlns:p14="http://schemas.microsoft.com/office/powerpoint/2010/main" val="3008016188"/>
              </p:ext>
            </p:extLst>
          </p:nvPr>
        </p:nvGraphicFramePr>
        <p:xfrm>
          <a:off x="40826" y="83696"/>
          <a:ext cx="9067675" cy="467350"/>
        </p:xfrm>
        <a:graphic>
          <a:graphicData uri="http://schemas.openxmlformats.org/drawingml/2006/table">
            <a:tbl>
              <a:tblPr firstRow="1" bandRow="1">
                <a:noFill/>
                <a:tableStyleId>{21432549-B077-42B6-9609-7492CD1CCF40}</a:tableStyleId>
              </a:tblPr>
              <a:tblGrid>
                <a:gridCol w="79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5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3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lang="ko-KR"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900" b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Sotongbox</a:t>
                      </a:r>
                      <a:r>
                        <a:rPr lang="en-US" altLang="ko-KR" sz="900" b="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web UI</a:t>
                      </a:r>
                      <a:endParaRPr lang="ko-KR" sz="9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b="1" u="none" strike="noStrike" cap="none">
                          <a:solidFill>
                            <a:schemeClr val="dk1"/>
                          </a:solidFill>
                        </a:rPr>
                        <a:t>작성일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</a:rPr>
                        <a:t>2017.02.15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900" b="0" u="none" strike="noStrike" cap="none" dirty="0">
                          <a:solidFill>
                            <a:schemeClr val="dk1"/>
                          </a:solidFill>
                        </a:rPr>
                        <a:t>에디</a:t>
                      </a:r>
                      <a:endParaRPr lang="ko-KR" sz="9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b="1" u="none" strike="noStrike" cap="none">
                          <a:solidFill>
                            <a:schemeClr val="dk1"/>
                          </a:solidFill>
                        </a:rPr>
                        <a:t>Location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b="1" u="none" strike="noStrike" cap="none">
                          <a:solidFill>
                            <a:schemeClr val="dk1"/>
                          </a:solidFill>
                        </a:rPr>
                        <a:t>수정일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900" b="1" u="none" strike="noStrike" cap="none">
                          <a:solidFill>
                            <a:schemeClr val="dk1"/>
                          </a:solidFill>
                        </a:rPr>
                        <a:t>문서명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20170215</a:t>
                      </a:r>
                      <a:r>
                        <a:rPr lang="ko-KR" altLang="en-US" sz="9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스토리보드</a:t>
                      </a:r>
                      <a:endParaRPr lang="ko-KR" sz="9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Shape 27"/>
          <p:cNvSpPr/>
          <p:nvPr/>
        </p:nvSpPr>
        <p:spPr>
          <a:xfrm>
            <a:off x="6660232" y="754322"/>
            <a:ext cx="2448271" cy="610367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5700" rIns="0" bIns="45700" anchor="t" anchorCtr="0">
            <a:noAutofit/>
          </a:bodyPr>
          <a:lstStyle/>
          <a:p>
            <a:pPr marL="447675" marR="0" lvl="0" indent="-346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6660232" y="588691"/>
            <a:ext cx="2448271" cy="238123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45700" rIns="18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.jpe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Relationship Id="rId1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Relationship Id="rId1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688031" y="2060849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2000" b="1" dirty="0"/>
              <a:t>교육</a:t>
            </a:r>
            <a:r>
              <a:rPr lang="en-US" altLang="ko-KR" sz="2000" b="1" dirty="0"/>
              <a:t>SNS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000" b="1" dirty="0"/>
              <a:t>웹</a:t>
            </a:r>
            <a:br>
              <a:rPr lang="ko-KR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altLang="en-US" sz="4800" b="1" dirty="0"/>
              <a:t>소통박스</a:t>
            </a:r>
            <a:r>
              <a:rPr lang="ko-KR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스토리 보드</a:t>
            </a:r>
          </a:p>
        </p:txBody>
      </p:sp>
      <p:graphicFrame>
        <p:nvGraphicFramePr>
          <p:cNvPr id="4" name="Shape 102"/>
          <p:cNvGraphicFramePr/>
          <p:nvPr>
            <p:extLst/>
          </p:nvPr>
        </p:nvGraphicFramePr>
        <p:xfrm>
          <a:off x="4695825" y="4652964"/>
          <a:ext cx="4298950" cy="2056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7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 Information</a:t>
                      </a:r>
                    </a:p>
                  </a:txBody>
                  <a:tcPr marL="54000" marR="54000" marT="39600" marB="396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Title</a:t>
                      </a:r>
                    </a:p>
                  </a:txBody>
                  <a:tcPr marL="54000" marR="54000" marT="39600" marB="396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교육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SNS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웹</a:t>
                      </a:r>
                      <a:endParaRPr 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9600" marB="396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 Name</a:t>
                      </a:r>
                    </a:p>
                  </a:txBody>
                  <a:tcPr marL="54000" marR="54000" marT="39600" marB="396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소통박스</a:t>
                      </a:r>
                      <a:endParaRPr 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9600" marB="396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Creation Date</a:t>
                      </a:r>
                    </a:p>
                  </a:txBody>
                  <a:tcPr marL="54000" marR="54000" marT="39600" marB="396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년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월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수요일</a:t>
                      </a: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54000" marR="54000" marT="39600" marB="396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 Update</a:t>
                      </a:r>
                    </a:p>
                  </a:txBody>
                  <a:tcPr marL="54000" marR="54000" marT="39600" marB="396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ko-KR" sz="8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201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r>
                        <a:rPr lang="ko-KR" altLang="ko-KR" sz="8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년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ko-KR" sz="8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월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r>
                        <a:rPr lang="ko-KR" altLang="ko-KR" sz="8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일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수요일</a:t>
                      </a:r>
                      <a:endParaRPr 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9600" marB="396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Submitted to</a:t>
                      </a:r>
                    </a:p>
                  </a:txBody>
                  <a:tcPr marL="54000" marR="54000" marT="39600" marB="396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에디</a:t>
                      </a:r>
                      <a:endParaRPr 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9600" marB="396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54000" marR="54000" marT="39600" marB="396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에디</a:t>
                      </a:r>
                      <a:endParaRPr 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9600" marB="396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100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Security Level</a:t>
                      </a:r>
                    </a:p>
                  </a:txBody>
                  <a:tcPr marL="54000" marR="54000" marT="39600" marB="396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■ </a:t>
                      </a:r>
                      <a:r>
                        <a:rPr lang="ko-KR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unclassified</a:t>
                      </a:r>
                      <a:endParaRPr 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9600" marB="396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1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□ internal use only</a:t>
                      </a:r>
                    </a:p>
                  </a:txBody>
                  <a:tcPr marL="54000" marR="54000" marT="39600" marB="396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1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□ </a:t>
                      </a:r>
                      <a:r>
                        <a:rPr lang="ko-KR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confidential</a:t>
                      </a:r>
                      <a:endParaRPr 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9600" marB="396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203"/>
          <p:cNvGrpSpPr/>
          <p:nvPr/>
        </p:nvGrpSpPr>
        <p:grpSpPr>
          <a:xfrm>
            <a:off x="524001" y="688374"/>
            <a:ext cx="1016001" cy="393699"/>
            <a:chOff x="107504" y="1702341"/>
            <a:chExt cx="1016001" cy="393699"/>
          </a:xfrm>
        </p:grpSpPr>
        <p:sp>
          <p:nvSpPr>
            <p:cNvPr id="204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 err="1">
                  <a:solidFill>
                    <a:schemeClr val="dk1"/>
                  </a:solidFill>
                </a:rPr>
                <a:t>메세지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1.3.5.0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" name="직선 화살표 연결선 7"/>
          <p:cNvCxnSpPr>
            <a:cxnSpLocks/>
            <a:stCxn id="204" idx="3"/>
          </p:cNvCxnSpPr>
          <p:nvPr/>
        </p:nvCxnSpPr>
        <p:spPr>
          <a:xfrm>
            <a:off x="1540002" y="968107"/>
            <a:ext cx="3666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204" idx="1"/>
          </p:cNvCxnSpPr>
          <p:nvPr/>
        </p:nvCxnSpPr>
        <p:spPr>
          <a:xfrm>
            <a:off x="0" y="968106"/>
            <a:ext cx="524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Shape 203"/>
          <p:cNvGrpSpPr/>
          <p:nvPr/>
        </p:nvGrpSpPr>
        <p:grpSpPr>
          <a:xfrm>
            <a:off x="1906683" y="688373"/>
            <a:ext cx="1016001" cy="393699"/>
            <a:chOff x="107504" y="1702341"/>
            <a:chExt cx="1016001" cy="393699"/>
          </a:xfrm>
        </p:grpSpPr>
        <p:sp>
          <p:nvSpPr>
            <p:cNvPr id="90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메시지 쓰기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Shape 203"/>
          <p:cNvGrpSpPr/>
          <p:nvPr/>
        </p:nvGrpSpPr>
        <p:grpSpPr>
          <a:xfrm>
            <a:off x="1906679" y="2060409"/>
            <a:ext cx="1016001" cy="393699"/>
            <a:chOff x="107504" y="1702341"/>
            <a:chExt cx="1016001" cy="393699"/>
          </a:xfrm>
        </p:grpSpPr>
        <p:sp>
          <p:nvSpPr>
            <p:cNvPr id="113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받은 </a:t>
              </a:r>
              <a:r>
                <a:rPr lang="ko-KR" altLang="en-US" sz="9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메세지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1.3.5.2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" name="Shape 203"/>
          <p:cNvGrpSpPr/>
          <p:nvPr/>
        </p:nvGrpSpPr>
        <p:grpSpPr>
          <a:xfrm>
            <a:off x="1906678" y="4260108"/>
            <a:ext cx="1016001" cy="393699"/>
            <a:chOff x="107504" y="1702341"/>
            <a:chExt cx="1016001" cy="393699"/>
          </a:xfrm>
        </p:grpSpPr>
        <p:sp>
          <p:nvSpPr>
            <p:cNvPr id="124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보낸 </a:t>
              </a:r>
              <a:r>
                <a:rPr lang="ko-KR" altLang="en-US" sz="9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메세지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1.3.5.3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Shape 203"/>
          <p:cNvGrpSpPr/>
          <p:nvPr/>
        </p:nvGrpSpPr>
        <p:grpSpPr>
          <a:xfrm>
            <a:off x="3169426" y="688373"/>
            <a:ext cx="1016001" cy="393699"/>
            <a:chOff x="107504" y="1702341"/>
            <a:chExt cx="1016001" cy="393699"/>
          </a:xfrm>
        </p:grpSpPr>
        <p:sp>
          <p:nvSpPr>
            <p:cNvPr id="161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전송 버튼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1.3.5.1.1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Shape 203"/>
          <p:cNvGrpSpPr/>
          <p:nvPr/>
        </p:nvGrpSpPr>
        <p:grpSpPr>
          <a:xfrm>
            <a:off x="3169426" y="1108904"/>
            <a:ext cx="1016001" cy="393699"/>
            <a:chOff x="107504" y="1702341"/>
            <a:chExt cx="1016001" cy="393699"/>
          </a:xfrm>
        </p:grpSpPr>
        <p:sp>
          <p:nvSpPr>
            <p:cNvPr id="164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임시 저장 버튼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1.3.5.1.2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Shape 203"/>
          <p:cNvGrpSpPr/>
          <p:nvPr/>
        </p:nvGrpSpPr>
        <p:grpSpPr>
          <a:xfrm>
            <a:off x="3169426" y="1544134"/>
            <a:ext cx="1016001" cy="393699"/>
            <a:chOff x="107504" y="1702341"/>
            <a:chExt cx="1016001" cy="393699"/>
          </a:xfrm>
        </p:grpSpPr>
        <p:sp>
          <p:nvSpPr>
            <p:cNvPr id="167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1.3.5.1.3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" name="직선 화살표 연결선 3"/>
          <p:cNvCxnSpPr>
            <a:stCxn id="90" idx="3"/>
            <a:endCxn id="161" idx="1"/>
          </p:cNvCxnSpPr>
          <p:nvPr/>
        </p:nvCxnSpPr>
        <p:spPr>
          <a:xfrm>
            <a:off x="2922684" y="968106"/>
            <a:ext cx="246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/>
          <p:cNvCxnSpPr>
            <a:endCxn id="167" idx="1"/>
          </p:cNvCxnSpPr>
          <p:nvPr/>
        </p:nvCxnSpPr>
        <p:spPr>
          <a:xfrm rot="16200000" flipH="1">
            <a:off x="2679860" y="1334300"/>
            <a:ext cx="855761" cy="1233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/>
          <p:cNvCxnSpPr>
            <a:stCxn id="167" idx="3"/>
            <a:endCxn id="205" idx="0"/>
          </p:cNvCxnSpPr>
          <p:nvPr/>
        </p:nvCxnSpPr>
        <p:spPr>
          <a:xfrm flipH="1" flipV="1">
            <a:off x="1032002" y="688374"/>
            <a:ext cx="3153425" cy="1135493"/>
          </a:xfrm>
          <a:prstGeom prst="bentConnector4">
            <a:avLst>
              <a:gd name="adj1" fmla="val -7249"/>
              <a:gd name="adj2" fmla="val 1201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4" idx="3"/>
          </p:cNvCxnSpPr>
          <p:nvPr/>
        </p:nvCxnSpPr>
        <p:spPr>
          <a:xfrm>
            <a:off x="4185427" y="1388637"/>
            <a:ext cx="237283" cy="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61" idx="3"/>
          </p:cNvCxnSpPr>
          <p:nvPr/>
        </p:nvCxnSpPr>
        <p:spPr>
          <a:xfrm flipV="1">
            <a:off x="4185427" y="968104"/>
            <a:ext cx="23728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Shape 203"/>
          <p:cNvGrpSpPr/>
          <p:nvPr/>
        </p:nvGrpSpPr>
        <p:grpSpPr>
          <a:xfrm>
            <a:off x="3169425" y="2060408"/>
            <a:ext cx="1016001" cy="393699"/>
            <a:chOff x="107504" y="1702341"/>
            <a:chExt cx="1016001" cy="393699"/>
          </a:xfrm>
        </p:grpSpPr>
        <p:sp>
          <p:nvSpPr>
            <p:cNvPr id="170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목록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1.3.5.2.1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Shape 203"/>
          <p:cNvGrpSpPr/>
          <p:nvPr/>
        </p:nvGrpSpPr>
        <p:grpSpPr>
          <a:xfrm>
            <a:off x="3169424" y="2479756"/>
            <a:ext cx="1016001" cy="393699"/>
            <a:chOff x="107504" y="1702341"/>
            <a:chExt cx="1016001" cy="393699"/>
          </a:xfrm>
        </p:grpSpPr>
        <p:sp>
          <p:nvSpPr>
            <p:cNvPr id="173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800" dirty="0">
                  <a:solidFill>
                    <a:schemeClr val="dk1"/>
                  </a:solidFill>
                </a:rPr>
                <a:t>중요 </a:t>
              </a:r>
              <a:r>
                <a:rPr lang="ko-KR" altLang="en-US" sz="800" dirty="0" err="1">
                  <a:solidFill>
                    <a:schemeClr val="dk1"/>
                  </a:solidFill>
                </a:rPr>
                <a:t>메세지</a:t>
              </a:r>
              <a:r>
                <a:rPr lang="ko-KR" altLang="en-US" sz="800" dirty="0">
                  <a:solidFill>
                    <a:schemeClr val="dk1"/>
                  </a:solidFill>
                </a:rPr>
                <a:t> 체크</a:t>
              </a:r>
              <a:endParaRPr lang="ko-KR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1.3.5.2.2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Shape 203"/>
          <p:cNvGrpSpPr/>
          <p:nvPr/>
        </p:nvGrpSpPr>
        <p:grpSpPr>
          <a:xfrm>
            <a:off x="3169424" y="2907151"/>
            <a:ext cx="1016001" cy="393699"/>
            <a:chOff x="107504" y="1702341"/>
            <a:chExt cx="1016001" cy="393699"/>
          </a:xfrm>
        </p:grpSpPr>
        <p:sp>
          <p:nvSpPr>
            <p:cNvPr id="176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삭제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1.3.5.2.3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Shape 203"/>
          <p:cNvGrpSpPr/>
          <p:nvPr/>
        </p:nvGrpSpPr>
        <p:grpSpPr>
          <a:xfrm>
            <a:off x="3169424" y="3339687"/>
            <a:ext cx="1016001" cy="393699"/>
            <a:chOff x="107504" y="1702341"/>
            <a:chExt cx="1016001" cy="393699"/>
          </a:xfrm>
        </p:grpSpPr>
        <p:sp>
          <p:nvSpPr>
            <p:cNvPr id="179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스팸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1.3.5.2.4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Shape 203"/>
          <p:cNvGrpSpPr/>
          <p:nvPr/>
        </p:nvGrpSpPr>
        <p:grpSpPr>
          <a:xfrm>
            <a:off x="3169424" y="3764270"/>
            <a:ext cx="1016001" cy="393699"/>
            <a:chOff x="107504" y="1702341"/>
            <a:chExt cx="1016001" cy="393699"/>
          </a:xfrm>
        </p:grpSpPr>
        <p:sp>
          <p:nvSpPr>
            <p:cNvPr id="182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체크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1.3.5.2.5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" name="직선 화살표 연결선 26"/>
          <p:cNvCxnSpPr>
            <a:stCxn id="113" idx="3"/>
            <a:endCxn id="170" idx="1"/>
          </p:cNvCxnSpPr>
          <p:nvPr/>
        </p:nvCxnSpPr>
        <p:spPr>
          <a:xfrm flipV="1">
            <a:off x="2922680" y="2340141"/>
            <a:ext cx="2467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/>
          <p:cNvCxnSpPr>
            <a:endCxn id="182" idx="1"/>
          </p:cNvCxnSpPr>
          <p:nvPr/>
        </p:nvCxnSpPr>
        <p:spPr>
          <a:xfrm rot="16200000" flipH="1">
            <a:off x="2252419" y="3126998"/>
            <a:ext cx="1710640" cy="123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173" idx="1"/>
          </p:cNvCxnSpPr>
          <p:nvPr/>
        </p:nvCxnSpPr>
        <p:spPr>
          <a:xfrm>
            <a:off x="3046052" y="2759489"/>
            <a:ext cx="123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176" idx="1"/>
          </p:cNvCxnSpPr>
          <p:nvPr/>
        </p:nvCxnSpPr>
        <p:spPr>
          <a:xfrm>
            <a:off x="3046052" y="3186884"/>
            <a:ext cx="123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179" idx="1"/>
          </p:cNvCxnSpPr>
          <p:nvPr/>
        </p:nvCxnSpPr>
        <p:spPr>
          <a:xfrm>
            <a:off x="3046052" y="3619420"/>
            <a:ext cx="123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hape 203"/>
          <p:cNvGrpSpPr/>
          <p:nvPr/>
        </p:nvGrpSpPr>
        <p:grpSpPr>
          <a:xfrm>
            <a:off x="3169423" y="4260109"/>
            <a:ext cx="1016001" cy="393699"/>
            <a:chOff x="107504" y="1702341"/>
            <a:chExt cx="1016001" cy="393699"/>
          </a:xfrm>
        </p:grpSpPr>
        <p:sp>
          <p:nvSpPr>
            <p:cNvPr id="191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목록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1.3.5.3.1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Shape 203"/>
          <p:cNvGrpSpPr/>
          <p:nvPr/>
        </p:nvGrpSpPr>
        <p:grpSpPr>
          <a:xfrm>
            <a:off x="3169423" y="4700325"/>
            <a:ext cx="1016001" cy="393699"/>
            <a:chOff x="107504" y="1702341"/>
            <a:chExt cx="1016001" cy="393699"/>
          </a:xfrm>
        </p:grpSpPr>
        <p:sp>
          <p:nvSpPr>
            <p:cNvPr id="194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삭제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1.3.5.3.2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Shape 203"/>
          <p:cNvGrpSpPr/>
          <p:nvPr/>
        </p:nvGrpSpPr>
        <p:grpSpPr>
          <a:xfrm>
            <a:off x="3169423" y="5152137"/>
            <a:ext cx="1016001" cy="393699"/>
            <a:chOff x="107504" y="1702341"/>
            <a:chExt cx="1016001" cy="393699"/>
          </a:xfrm>
        </p:grpSpPr>
        <p:sp>
          <p:nvSpPr>
            <p:cNvPr id="197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체크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1.3.5.3.3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" name="직선 화살표 연결선 44"/>
          <p:cNvCxnSpPr>
            <a:stCxn id="124" idx="3"/>
            <a:endCxn id="191" idx="1"/>
          </p:cNvCxnSpPr>
          <p:nvPr/>
        </p:nvCxnSpPr>
        <p:spPr>
          <a:xfrm>
            <a:off x="2922679" y="4539841"/>
            <a:ext cx="2467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/>
          <p:cNvCxnSpPr>
            <a:endCxn id="197" idx="1"/>
          </p:cNvCxnSpPr>
          <p:nvPr/>
        </p:nvCxnSpPr>
        <p:spPr>
          <a:xfrm rot="16200000" flipH="1">
            <a:off x="2661723" y="4924169"/>
            <a:ext cx="892029" cy="1233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194" idx="1"/>
          </p:cNvCxnSpPr>
          <p:nvPr/>
        </p:nvCxnSpPr>
        <p:spPr>
          <a:xfrm>
            <a:off x="3046052" y="4973211"/>
            <a:ext cx="123371" cy="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Shape 203"/>
          <p:cNvGrpSpPr/>
          <p:nvPr/>
        </p:nvGrpSpPr>
        <p:grpSpPr>
          <a:xfrm>
            <a:off x="1906677" y="5613064"/>
            <a:ext cx="1016001" cy="393698"/>
            <a:chOff x="107504" y="1702341"/>
            <a:chExt cx="1016001" cy="393698"/>
          </a:xfrm>
        </p:grpSpPr>
        <p:sp>
          <p:nvSpPr>
            <p:cNvPr id="201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중요 </a:t>
              </a:r>
              <a:r>
                <a:rPr lang="ko-KR" altLang="en-US" sz="9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메세지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1.3.5.4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Shape 203"/>
          <p:cNvGrpSpPr/>
          <p:nvPr/>
        </p:nvGrpSpPr>
        <p:grpSpPr>
          <a:xfrm>
            <a:off x="3169423" y="5613064"/>
            <a:ext cx="1016001" cy="393699"/>
            <a:chOff x="107504" y="1702341"/>
            <a:chExt cx="1016001" cy="393699"/>
          </a:xfrm>
        </p:grpSpPr>
        <p:sp>
          <p:nvSpPr>
            <p:cNvPr id="215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목록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1.3.5.4.1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Shape 203"/>
          <p:cNvGrpSpPr/>
          <p:nvPr/>
        </p:nvGrpSpPr>
        <p:grpSpPr>
          <a:xfrm>
            <a:off x="3169423" y="6053280"/>
            <a:ext cx="1016001" cy="393699"/>
            <a:chOff x="107504" y="1702341"/>
            <a:chExt cx="1016001" cy="393699"/>
          </a:xfrm>
        </p:grpSpPr>
        <p:sp>
          <p:nvSpPr>
            <p:cNvPr id="218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삭제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1.3.5.4.2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Shape 203"/>
          <p:cNvGrpSpPr/>
          <p:nvPr/>
        </p:nvGrpSpPr>
        <p:grpSpPr>
          <a:xfrm>
            <a:off x="3169422" y="6505091"/>
            <a:ext cx="1016001" cy="393699"/>
            <a:chOff x="107504" y="1702341"/>
            <a:chExt cx="1016001" cy="393699"/>
          </a:xfrm>
        </p:grpSpPr>
        <p:sp>
          <p:nvSpPr>
            <p:cNvPr id="221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체크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1.3.5.4.3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5" name="직선 화살표 연결선 54"/>
          <p:cNvCxnSpPr>
            <a:stCxn id="201" idx="3"/>
            <a:endCxn id="215" idx="1"/>
          </p:cNvCxnSpPr>
          <p:nvPr/>
        </p:nvCxnSpPr>
        <p:spPr>
          <a:xfrm>
            <a:off x="2922678" y="5892797"/>
            <a:ext cx="246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/>
          <p:cNvCxnSpPr>
            <a:endCxn id="221" idx="1"/>
          </p:cNvCxnSpPr>
          <p:nvPr/>
        </p:nvCxnSpPr>
        <p:spPr>
          <a:xfrm rot="16200000" flipH="1">
            <a:off x="2661723" y="6277124"/>
            <a:ext cx="892027" cy="123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endCxn id="218" idx="1"/>
          </p:cNvCxnSpPr>
          <p:nvPr/>
        </p:nvCxnSpPr>
        <p:spPr>
          <a:xfrm>
            <a:off x="3046050" y="6333013"/>
            <a:ext cx="123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Shape 210"/>
          <p:cNvSpPr txBox="1"/>
          <p:nvPr/>
        </p:nvSpPr>
        <p:spPr>
          <a:xfrm>
            <a:off x="6763640" y="1090006"/>
            <a:ext cx="266230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1800" b="1" u="sng">
                <a:solidFill>
                  <a:schemeClr val="dk1"/>
                </a:solidFill>
              </a:rPr>
              <a:t>메세지</a:t>
            </a:r>
            <a:endParaRPr lang="ko-KR" sz="18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1688841" y="968104"/>
            <a:ext cx="0" cy="5889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>
            <a:endCxn id="113" idx="1"/>
          </p:cNvCxnSpPr>
          <p:nvPr/>
        </p:nvCxnSpPr>
        <p:spPr>
          <a:xfrm>
            <a:off x="1688841" y="2340141"/>
            <a:ext cx="2178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>
            <a:endCxn id="124" idx="1"/>
          </p:cNvCxnSpPr>
          <p:nvPr/>
        </p:nvCxnSpPr>
        <p:spPr>
          <a:xfrm>
            <a:off x="1688841" y="4539840"/>
            <a:ext cx="2178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/>
          <p:cNvCxnSpPr>
            <a:endCxn id="201" idx="1"/>
          </p:cNvCxnSpPr>
          <p:nvPr/>
        </p:nvCxnSpPr>
        <p:spPr>
          <a:xfrm>
            <a:off x="1688841" y="5892796"/>
            <a:ext cx="2178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46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210"/>
          <p:cNvSpPr txBox="1"/>
          <p:nvPr/>
        </p:nvSpPr>
        <p:spPr>
          <a:xfrm>
            <a:off x="6791633" y="1040330"/>
            <a:ext cx="266230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1800" b="1" u="sng" dirty="0">
                <a:solidFill>
                  <a:schemeClr val="dk1"/>
                </a:solidFill>
              </a:rPr>
              <a:t>메시지 계속</a:t>
            </a:r>
            <a:endParaRPr lang="ko-KR" sz="18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Shape 203"/>
          <p:cNvGrpSpPr/>
          <p:nvPr/>
        </p:nvGrpSpPr>
        <p:grpSpPr>
          <a:xfrm>
            <a:off x="1514792" y="836805"/>
            <a:ext cx="1016001" cy="393698"/>
            <a:chOff x="107504" y="1702341"/>
            <a:chExt cx="1016001" cy="393698"/>
          </a:xfrm>
        </p:grpSpPr>
        <p:sp>
          <p:nvSpPr>
            <p:cNvPr id="87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임시 저장함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1.3.5.5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" name="Shape 203"/>
          <p:cNvGrpSpPr/>
          <p:nvPr/>
        </p:nvGrpSpPr>
        <p:grpSpPr>
          <a:xfrm>
            <a:off x="2936158" y="836804"/>
            <a:ext cx="1016001" cy="393699"/>
            <a:chOff x="107504" y="1702341"/>
            <a:chExt cx="1016001" cy="393699"/>
          </a:xfrm>
        </p:grpSpPr>
        <p:sp>
          <p:nvSpPr>
            <p:cNvPr id="103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목록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1.3.5.5.1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Shape 203"/>
          <p:cNvGrpSpPr/>
          <p:nvPr/>
        </p:nvGrpSpPr>
        <p:grpSpPr>
          <a:xfrm>
            <a:off x="2936158" y="1277020"/>
            <a:ext cx="1016001" cy="393699"/>
            <a:chOff x="107504" y="1702341"/>
            <a:chExt cx="1016001" cy="393699"/>
          </a:xfrm>
        </p:grpSpPr>
        <p:sp>
          <p:nvSpPr>
            <p:cNvPr id="106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삭제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1.3.5.5.2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Shape 203"/>
          <p:cNvGrpSpPr/>
          <p:nvPr/>
        </p:nvGrpSpPr>
        <p:grpSpPr>
          <a:xfrm>
            <a:off x="2936157" y="1728831"/>
            <a:ext cx="1016001" cy="393699"/>
            <a:chOff x="107504" y="1702341"/>
            <a:chExt cx="1016001" cy="393699"/>
          </a:xfrm>
        </p:grpSpPr>
        <p:sp>
          <p:nvSpPr>
            <p:cNvPr id="109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체크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1.3.5.5.3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" name="직선 화살표 연결선 2"/>
          <p:cNvCxnSpPr>
            <a:stCxn id="87" idx="3"/>
            <a:endCxn id="103" idx="1"/>
          </p:cNvCxnSpPr>
          <p:nvPr/>
        </p:nvCxnSpPr>
        <p:spPr>
          <a:xfrm flipV="1">
            <a:off x="2530793" y="1116537"/>
            <a:ext cx="4053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/>
          <p:cNvCxnSpPr>
            <a:endCxn id="109" idx="1"/>
          </p:cNvCxnSpPr>
          <p:nvPr/>
        </p:nvCxnSpPr>
        <p:spPr>
          <a:xfrm rot="16200000" flipH="1">
            <a:off x="2379669" y="1452075"/>
            <a:ext cx="892027" cy="220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106" idx="1"/>
          </p:cNvCxnSpPr>
          <p:nvPr/>
        </p:nvCxnSpPr>
        <p:spPr>
          <a:xfrm>
            <a:off x="2715208" y="1548882"/>
            <a:ext cx="220950" cy="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Shape 203"/>
          <p:cNvGrpSpPr/>
          <p:nvPr/>
        </p:nvGrpSpPr>
        <p:grpSpPr>
          <a:xfrm>
            <a:off x="1514792" y="2510095"/>
            <a:ext cx="1016001" cy="393698"/>
            <a:chOff x="107504" y="1702341"/>
            <a:chExt cx="1016001" cy="393698"/>
          </a:xfrm>
        </p:grpSpPr>
        <p:sp>
          <p:nvSpPr>
            <p:cNvPr id="115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휴지통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1.3.5.6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Shape 203"/>
          <p:cNvGrpSpPr/>
          <p:nvPr/>
        </p:nvGrpSpPr>
        <p:grpSpPr>
          <a:xfrm>
            <a:off x="2936157" y="2510094"/>
            <a:ext cx="1016001" cy="393699"/>
            <a:chOff x="107504" y="1702341"/>
            <a:chExt cx="1016001" cy="393699"/>
          </a:xfrm>
        </p:grpSpPr>
        <p:sp>
          <p:nvSpPr>
            <p:cNvPr id="119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목록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1.3.5.6.1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Shape 203"/>
          <p:cNvGrpSpPr/>
          <p:nvPr/>
        </p:nvGrpSpPr>
        <p:grpSpPr>
          <a:xfrm>
            <a:off x="2936157" y="2950310"/>
            <a:ext cx="1016001" cy="393699"/>
            <a:chOff x="107504" y="1702341"/>
            <a:chExt cx="1016001" cy="393699"/>
          </a:xfrm>
        </p:grpSpPr>
        <p:sp>
          <p:nvSpPr>
            <p:cNvPr id="122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영구 삭제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1.3.5.6.2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Shape 203"/>
          <p:cNvGrpSpPr/>
          <p:nvPr/>
        </p:nvGrpSpPr>
        <p:grpSpPr>
          <a:xfrm>
            <a:off x="2936156" y="3402121"/>
            <a:ext cx="1016001" cy="393699"/>
            <a:chOff x="107504" y="1702341"/>
            <a:chExt cx="1016001" cy="393699"/>
          </a:xfrm>
        </p:grpSpPr>
        <p:sp>
          <p:nvSpPr>
            <p:cNvPr id="127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체크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1.3.5.6.3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" name="직선 화살표 연결선 12"/>
          <p:cNvCxnSpPr>
            <a:stCxn id="115" idx="3"/>
            <a:endCxn id="119" idx="1"/>
          </p:cNvCxnSpPr>
          <p:nvPr/>
        </p:nvCxnSpPr>
        <p:spPr>
          <a:xfrm flipV="1">
            <a:off x="2530793" y="2789827"/>
            <a:ext cx="4053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/>
          <p:cNvCxnSpPr>
            <a:endCxn id="127" idx="1"/>
          </p:cNvCxnSpPr>
          <p:nvPr/>
        </p:nvCxnSpPr>
        <p:spPr>
          <a:xfrm rot="16200000" flipH="1">
            <a:off x="2379669" y="3125366"/>
            <a:ext cx="892027" cy="2209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122" idx="1"/>
          </p:cNvCxnSpPr>
          <p:nvPr/>
        </p:nvCxnSpPr>
        <p:spPr>
          <a:xfrm>
            <a:off x="2715208" y="3228392"/>
            <a:ext cx="220949" cy="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87" idx="1"/>
          </p:cNvCxnSpPr>
          <p:nvPr/>
        </p:nvCxnSpPr>
        <p:spPr>
          <a:xfrm>
            <a:off x="1082350" y="1116535"/>
            <a:ext cx="432442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Shape 203"/>
          <p:cNvGrpSpPr/>
          <p:nvPr/>
        </p:nvGrpSpPr>
        <p:grpSpPr>
          <a:xfrm>
            <a:off x="1514791" y="4002079"/>
            <a:ext cx="1016001" cy="393698"/>
            <a:chOff x="107504" y="1702341"/>
            <a:chExt cx="1016001" cy="393698"/>
          </a:xfrm>
        </p:grpSpPr>
        <p:sp>
          <p:nvSpPr>
            <p:cNvPr id="140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스팸함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1.3.5.7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" name="연결선: 꺾임 29"/>
          <p:cNvCxnSpPr>
            <a:endCxn id="140" idx="1"/>
          </p:cNvCxnSpPr>
          <p:nvPr/>
        </p:nvCxnSpPr>
        <p:spPr>
          <a:xfrm rot="16200000" flipH="1">
            <a:off x="-539091" y="2227930"/>
            <a:ext cx="3675322" cy="432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115" idx="1"/>
          </p:cNvCxnSpPr>
          <p:nvPr/>
        </p:nvCxnSpPr>
        <p:spPr>
          <a:xfrm>
            <a:off x="1082349" y="2789826"/>
            <a:ext cx="43244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cxnSpLocks/>
            <a:stCxn id="140" idx="3"/>
          </p:cNvCxnSpPr>
          <p:nvPr/>
        </p:nvCxnSpPr>
        <p:spPr>
          <a:xfrm flipV="1">
            <a:off x="2530792" y="4281811"/>
            <a:ext cx="4053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hape 203"/>
          <p:cNvGrpSpPr/>
          <p:nvPr/>
        </p:nvGrpSpPr>
        <p:grpSpPr>
          <a:xfrm>
            <a:off x="2931885" y="4002079"/>
            <a:ext cx="1016001" cy="393699"/>
            <a:chOff x="107504" y="1702341"/>
            <a:chExt cx="1016001" cy="393699"/>
          </a:xfrm>
        </p:grpSpPr>
        <p:sp>
          <p:nvSpPr>
            <p:cNvPr id="44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스팸 목록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1.3.5.7.1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Shape 203"/>
          <p:cNvGrpSpPr/>
          <p:nvPr/>
        </p:nvGrpSpPr>
        <p:grpSpPr>
          <a:xfrm>
            <a:off x="2931885" y="4426707"/>
            <a:ext cx="1016001" cy="393699"/>
            <a:chOff x="107504" y="1702341"/>
            <a:chExt cx="1016001" cy="393699"/>
          </a:xfrm>
        </p:grpSpPr>
        <p:sp>
          <p:nvSpPr>
            <p:cNvPr id="47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스팸 차단 해제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1.3.5.7.2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9" name="연결선: 꺾임 48"/>
          <p:cNvCxnSpPr>
            <a:endCxn id="47" idx="1"/>
          </p:cNvCxnSpPr>
          <p:nvPr/>
        </p:nvCxnSpPr>
        <p:spPr>
          <a:xfrm rot="16200000" flipH="1">
            <a:off x="2611232" y="4385787"/>
            <a:ext cx="424628" cy="2166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0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210"/>
          <p:cNvSpPr txBox="1"/>
          <p:nvPr/>
        </p:nvSpPr>
        <p:spPr>
          <a:xfrm>
            <a:off x="6791633" y="1040330"/>
            <a:ext cx="266230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1800" b="1" i="0" u="sng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즐겨찾기</a:t>
            </a:r>
            <a:endParaRPr lang="ko-KR" sz="18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Shape 203"/>
          <p:cNvGrpSpPr/>
          <p:nvPr/>
        </p:nvGrpSpPr>
        <p:grpSpPr>
          <a:xfrm>
            <a:off x="516421" y="843480"/>
            <a:ext cx="1016001" cy="393699"/>
            <a:chOff x="107504" y="1702341"/>
            <a:chExt cx="1016001" cy="393699"/>
          </a:xfrm>
        </p:grpSpPr>
        <p:sp>
          <p:nvSpPr>
            <p:cNvPr id="44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즐겨찾기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1.3.6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" name="직선 화살표 연결선 3"/>
          <p:cNvCxnSpPr>
            <a:endCxn id="44" idx="1"/>
          </p:cNvCxnSpPr>
          <p:nvPr/>
        </p:nvCxnSpPr>
        <p:spPr>
          <a:xfrm>
            <a:off x="9331" y="1123213"/>
            <a:ext cx="507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Shape 203"/>
          <p:cNvGrpSpPr/>
          <p:nvPr/>
        </p:nvGrpSpPr>
        <p:grpSpPr>
          <a:xfrm>
            <a:off x="1888021" y="847884"/>
            <a:ext cx="1016001" cy="393699"/>
            <a:chOff x="107504" y="1702341"/>
            <a:chExt cx="1016001" cy="393699"/>
          </a:xfrm>
        </p:grpSpPr>
        <p:sp>
          <p:nvSpPr>
            <p:cNvPr id="49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목록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1.3.6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Shape 203"/>
          <p:cNvGrpSpPr/>
          <p:nvPr/>
        </p:nvGrpSpPr>
        <p:grpSpPr>
          <a:xfrm>
            <a:off x="1888021" y="1316652"/>
            <a:ext cx="1016001" cy="393699"/>
            <a:chOff x="107504" y="1702341"/>
            <a:chExt cx="1016001" cy="393699"/>
          </a:xfrm>
        </p:grpSpPr>
        <p:sp>
          <p:nvSpPr>
            <p:cNvPr id="52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즐찾</a:t>
              </a: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상자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1.3.6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" name="직선 화살표 연결선 6"/>
          <p:cNvCxnSpPr>
            <a:stCxn id="44" idx="3"/>
            <a:endCxn id="49" idx="1"/>
          </p:cNvCxnSpPr>
          <p:nvPr/>
        </p:nvCxnSpPr>
        <p:spPr>
          <a:xfrm>
            <a:off x="1532422" y="1123213"/>
            <a:ext cx="355599" cy="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/>
          <p:cNvCxnSpPr>
            <a:endCxn id="52" idx="1"/>
          </p:cNvCxnSpPr>
          <p:nvPr/>
        </p:nvCxnSpPr>
        <p:spPr>
          <a:xfrm rot="16200000" flipH="1">
            <a:off x="1555409" y="1263773"/>
            <a:ext cx="475374" cy="189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37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203"/>
          <p:cNvGrpSpPr/>
          <p:nvPr/>
        </p:nvGrpSpPr>
        <p:grpSpPr>
          <a:xfrm>
            <a:off x="1115616" y="883241"/>
            <a:ext cx="1016001" cy="390971"/>
            <a:chOff x="107504" y="1702341"/>
            <a:chExt cx="1016001" cy="390971"/>
          </a:xfrm>
        </p:grpSpPr>
        <p:sp>
          <p:nvSpPr>
            <p:cNvPr id="204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구독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1.3.7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Shape 210"/>
          <p:cNvSpPr txBox="1"/>
          <p:nvPr/>
        </p:nvSpPr>
        <p:spPr>
          <a:xfrm>
            <a:off x="6987450" y="923203"/>
            <a:ext cx="266230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18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구독</a:t>
            </a:r>
            <a:endParaRPr lang="ko-KR" sz="18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직선 화살표 연결선 3"/>
          <p:cNvCxnSpPr>
            <a:endCxn id="204" idx="1"/>
          </p:cNvCxnSpPr>
          <p:nvPr/>
        </p:nvCxnSpPr>
        <p:spPr>
          <a:xfrm>
            <a:off x="0" y="1160247"/>
            <a:ext cx="1115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Shape 203"/>
          <p:cNvGrpSpPr/>
          <p:nvPr/>
        </p:nvGrpSpPr>
        <p:grpSpPr>
          <a:xfrm>
            <a:off x="2479819" y="883241"/>
            <a:ext cx="1016001" cy="390971"/>
            <a:chOff x="107504" y="1702341"/>
            <a:chExt cx="1016001" cy="390971"/>
          </a:xfrm>
        </p:grpSpPr>
        <p:sp>
          <p:nvSpPr>
            <p:cNvPr id="89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나의 구독 목록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1.3.7.1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Shape 203"/>
          <p:cNvGrpSpPr/>
          <p:nvPr/>
        </p:nvGrpSpPr>
        <p:grpSpPr>
          <a:xfrm>
            <a:off x="2479819" y="1459305"/>
            <a:ext cx="1016001" cy="390971"/>
            <a:chOff x="107504" y="1702341"/>
            <a:chExt cx="1016001" cy="390971"/>
          </a:xfrm>
        </p:grpSpPr>
        <p:sp>
          <p:nvSpPr>
            <p:cNvPr id="92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나를 구독 목록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1.3.7.2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Shape 203"/>
          <p:cNvGrpSpPr/>
          <p:nvPr/>
        </p:nvGrpSpPr>
        <p:grpSpPr>
          <a:xfrm>
            <a:off x="2479819" y="3212976"/>
            <a:ext cx="1016001" cy="390971"/>
            <a:chOff x="107504" y="1702341"/>
            <a:chExt cx="1016001" cy="390971"/>
          </a:xfrm>
        </p:grpSpPr>
        <p:sp>
          <p:nvSpPr>
            <p:cNvPr id="95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추천 사용자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1.3.7.3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" name="직선 화살표 연결선 7"/>
          <p:cNvCxnSpPr>
            <a:stCxn id="204" idx="3"/>
            <a:endCxn id="89" idx="1"/>
          </p:cNvCxnSpPr>
          <p:nvPr/>
        </p:nvCxnSpPr>
        <p:spPr>
          <a:xfrm>
            <a:off x="2131617" y="1160247"/>
            <a:ext cx="348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Shape 203"/>
          <p:cNvGrpSpPr/>
          <p:nvPr/>
        </p:nvGrpSpPr>
        <p:grpSpPr>
          <a:xfrm>
            <a:off x="4067944" y="883241"/>
            <a:ext cx="1016001" cy="390971"/>
            <a:chOff x="107504" y="1702341"/>
            <a:chExt cx="1016001" cy="390971"/>
          </a:xfrm>
        </p:grpSpPr>
        <p:sp>
          <p:nvSpPr>
            <p:cNvPr id="19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캐릭터</a:t>
              </a:r>
              <a:r>
                <a:rPr lang="en-US" altLang="ko-KR" sz="900" dirty="0">
                  <a:solidFill>
                    <a:schemeClr val="dk1"/>
                  </a:solidFill>
                </a:rPr>
                <a:t>/</a:t>
              </a:r>
              <a:r>
                <a:rPr lang="ko-KR" altLang="en-US" sz="900" dirty="0">
                  <a:solidFill>
                    <a:schemeClr val="dk1"/>
                  </a:solidFill>
                </a:rPr>
                <a:t>닉네임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1.3.7.1.1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Shape 203"/>
          <p:cNvGrpSpPr/>
          <p:nvPr/>
        </p:nvGrpSpPr>
        <p:grpSpPr>
          <a:xfrm>
            <a:off x="4083842" y="1459305"/>
            <a:ext cx="1016001" cy="390971"/>
            <a:chOff x="107504" y="1702341"/>
            <a:chExt cx="1016001" cy="390971"/>
          </a:xfrm>
        </p:grpSpPr>
        <p:sp>
          <p:nvSpPr>
            <p:cNvPr id="22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메시지 보내기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1.3.7.1.2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Shape 203"/>
          <p:cNvGrpSpPr/>
          <p:nvPr/>
        </p:nvGrpSpPr>
        <p:grpSpPr>
          <a:xfrm>
            <a:off x="4086231" y="2004766"/>
            <a:ext cx="1016001" cy="390971"/>
            <a:chOff x="107504" y="1702341"/>
            <a:chExt cx="1016001" cy="390971"/>
          </a:xfrm>
        </p:grpSpPr>
        <p:sp>
          <p:nvSpPr>
            <p:cNvPr id="25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구독 취소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1.3.7.1.3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Shape 203"/>
          <p:cNvGrpSpPr/>
          <p:nvPr/>
        </p:nvGrpSpPr>
        <p:grpSpPr>
          <a:xfrm>
            <a:off x="8071714" y="1459305"/>
            <a:ext cx="1016001" cy="390971"/>
            <a:chOff x="107504" y="1702341"/>
            <a:chExt cx="1016001" cy="390971"/>
          </a:xfrm>
        </p:grpSpPr>
        <p:sp>
          <p:nvSpPr>
            <p:cNvPr id="28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메시지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" name="직선 화살표 연결선 2"/>
          <p:cNvCxnSpPr>
            <a:stCxn id="22" idx="3"/>
            <a:endCxn id="28" idx="1"/>
          </p:cNvCxnSpPr>
          <p:nvPr/>
        </p:nvCxnSpPr>
        <p:spPr>
          <a:xfrm>
            <a:off x="5099843" y="1736311"/>
            <a:ext cx="29718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Shape 203"/>
          <p:cNvGrpSpPr/>
          <p:nvPr/>
        </p:nvGrpSpPr>
        <p:grpSpPr>
          <a:xfrm>
            <a:off x="5902330" y="883241"/>
            <a:ext cx="1016001" cy="390971"/>
            <a:chOff x="107504" y="1702341"/>
            <a:chExt cx="1016001" cy="390971"/>
          </a:xfrm>
        </p:grpSpPr>
        <p:sp>
          <p:nvSpPr>
            <p:cNvPr id="33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개인 페이지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1.3.4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" name="직선 화살표 연결선 5"/>
          <p:cNvCxnSpPr>
            <a:stCxn id="19" idx="3"/>
            <a:endCxn id="33" idx="1"/>
          </p:cNvCxnSpPr>
          <p:nvPr/>
        </p:nvCxnSpPr>
        <p:spPr>
          <a:xfrm>
            <a:off x="5083945" y="1160247"/>
            <a:ext cx="8183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오른쪽 화살표 6"/>
          <p:cNvSpPr/>
          <p:nvPr/>
        </p:nvSpPr>
        <p:spPr>
          <a:xfrm>
            <a:off x="3541217" y="1049135"/>
            <a:ext cx="492167" cy="122753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Shape 203"/>
          <p:cNvGrpSpPr/>
          <p:nvPr/>
        </p:nvGrpSpPr>
        <p:grpSpPr>
          <a:xfrm>
            <a:off x="4083842" y="3212976"/>
            <a:ext cx="1016001" cy="390971"/>
            <a:chOff x="107504" y="1702341"/>
            <a:chExt cx="1016001" cy="390971"/>
          </a:xfrm>
        </p:grpSpPr>
        <p:sp>
          <p:nvSpPr>
            <p:cNvPr id="39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캐릭터</a:t>
              </a:r>
              <a:r>
                <a:rPr lang="en-US" altLang="ko-KR" sz="900" dirty="0">
                  <a:solidFill>
                    <a:schemeClr val="dk1"/>
                  </a:solidFill>
                </a:rPr>
                <a:t>/</a:t>
              </a:r>
              <a:r>
                <a:rPr lang="ko-KR" altLang="en-US" sz="900" dirty="0">
                  <a:solidFill>
                    <a:schemeClr val="dk1"/>
                  </a:solidFill>
                </a:rPr>
                <a:t>닉네임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1.3.7.3.1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Shape 203"/>
          <p:cNvGrpSpPr/>
          <p:nvPr/>
        </p:nvGrpSpPr>
        <p:grpSpPr>
          <a:xfrm>
            <a:off x="4083842" y="3800574"/>
            <a:ext cx="1016001" cy="390971"/>
            <a:chOff x="107504" y="1702341"/>
            <a:chExt cx="1016001" cy="390971"/>
          </a:xfrm>
        </p:grpSpPr>
        <p:sp>
          <p:nvSpPr>
            <p:cNvPr id="43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메시지 보내기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1.3.7.3.2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" name="Shape 203"/>
          <p:cNvGrpSpPr/>
          <p:nvPr/>
        </p:nvGrpSpPr>
        <p:grpSpPr>
          <a:xfrm>
            <a:off x="4083841" y="4437112"/>
            <a:ext cx="1016001" cy="390971"/>
            <a:chOff x="107504" y="1702341"/>
            <a:chExt cx="1016001" cy="390971"/>
          </a:xfrm>
        </p:grpSpPr>
        <p:sp>
          <p:nvSpPr>
            <p:cNvPr id="46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구독하기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1.3.7.3.3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Shape 203"/>
          <p:cNvGrpSpPr/>
          <p:nvPr/>
        </p:nvGrpSpPr>
        <p:grpSpPr>
          <a:xfrm>
            <a:off x="8071714" y="3808669"/>
            <a:ext cx="1016001" cy="390971"/>
            <a:chOff x="107504" y="1702341"/>
            <a:chExt cx="1016001" cy="390971"/>
          </a:xfrm>
        </p:grpSpPr>
        <p:sp>
          <p:nvSpPr>
            <p:cNvPr id="49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메시지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" name="직선 화살표 연결선 50"/>
          <p:cNvCxnSpPr>
            <a:endCxn id="49" idx="1"/>
          </p:cNvCxnSpPr>
          <p:nvPr/>
        </p:nvCxnSpPr>
        <p:spPr>
          <a:xfrm>
            <a:off x="5099843" y="4085675"/>
            <a:ext cx="29718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Shape 203"/>
          <p:cNvGrpSpPr/>
          <p:nvPr/>
        </p:nvGrpSpPr>
        <p:grpSpPr>
          <a:xfrm>
            <a:off x="5910306" y="3202854"/>
            <a:ext cx="1016001" cy="390971"/>
            <a:chOff x="107504" y="1702341"/>
            <a:chExt cx="1016001" cy="390971"/>
          </a:xfrm>
        </p:grpSpPr>
        <p:sp>
          <p:nvSpPr>
            <p:cNvPr id="53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개인 페이지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1.3.4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5" name="직선 화살표 연결선 54"/>
          <p:cNvCxnSpPr>
            <a:endCxn id="53" idx="1"/>
          </p:cNvCxnSpPr>
          <p:nvPr/>
        </p:nvCxnSpPr>
        <p:spPr>
          <a:xfrm>
            <a:off x="5091921" y="3479860"/>
            <a:ext cx="8183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95" idx="3"/>
            <a:endCxn id="39" idx="1"/>
          </p:cNvCxnSpPr>
          <p:nvPr/>
        </p:nvCxnSpPr>
        <p:spPr>
          <a:xfrm>
            <a:off x="3495820" y="3489982"/>
            <a:ext cx="588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/>
          <p:cNvCxnSpPr>
            <a:endCxn id="95" idx="1"/>
          </p:cNvCxnSpPr>
          <p:nvPr/>
        </p:nvCxnSpPr>
        <p:spPr>
          <a:xfrm rot="16200000" flipH="1">
            <a:off x="1222708" y="2232870"/>
            <a:ext cx="2329735" cy="1844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92" idx="1"/>
          </p:cNvCxnSpPr>
          <p:nvPr/>
        </p:nvCxnSpPr>
        <p:spPr>
          <a:xfrm>
            <a:off x="2276669" y="1736311"/>
            <a:ext cx="203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877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203"/>
          <p:cNvGrpSpPr/>
          <p:nvPr/>
        </p:nvGrpSpPr>
        <p:grpSpPr>
          <a:xfrm>
            <a:off x="1115616" y="2291417"/>
            <a:ext cx="1016001" cy="390971"/>
            <a:chOff x="107504" y="1702341"/>
            <a:chExt cx="1016001" cy="390971"/>
          </a:xfrm>
        </p:grpSpPr>
        <p:sp>
          <p:nvSpPr>
            <p:cNvPr id="204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퀘스트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1.3.8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Shape 210"/>
          <p:cNvSpPr txBox="1"/>
          <p:nvPr/>
        </p:nvSpPr>
        <p:spPr>
          <a:xfrm>
            <a:off x="6795702" y="977430"/>
            <a:ext cx="266230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1800" b="1" i="0" u="sng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퀘스트</a:t>
            </a:r>
            <a:endParaRPr lang="ko-KR" sz="18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직선 화살표 연결선 3"/>
          <p:cNvCxnSpPr>
            <a:endCxn id="204" idx="1"/>
          </p:cNvCxnSpPr>
          <p:nvPr/>
        </p:nvCxnSpPr>
        <p:spPr>
          <a:xfrm>
            <a:off x="0" y="2568423"/>
            <a:ext cx="1115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Shape 203"/>
          <p:cNvGrpSpPr/>
          <p:nvPr/>
        </p:nvGrpSpPr>
        <p:grpSpPr>
          <a:xfrm>
            <a:off x="2479819" y="2291417"/>
            <a:ext cx="1016001" cy="390971"/>
            <a:chOff x="107504" y="1702341"/>
            <a:chExt cx="1016001" cy="390971"/>
          </a:xfrm>
        </p:grpSpPr>
        <p:sp>
          <p:nvSpPr>
            <p:cNvPr id="89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일일 랜덤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1.3.8.1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Shape 203"/>
          <p:cNvGrpSpPr/>
          <p:nvPr/>
        </p:nvGrpSpPr>
        <p:grpSpPr>
          <a:xfrm>
            <a:off x="2479819" y="2867481"/>
            <a:ext cx="1016001" cy="390971"/>
            <a:chOff x="107504" y="1702341"/>
            <a:chExt cx="1016001" cy="390971"/>
          </a:xfrm>
        </p:grpSpPr>
        <p:sp>
          <p:nvSpPr>
            <p:cNvPr id="92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출석체크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1.3.8.2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" name="Shape 203"/>
          <p:cNvGrpSpPr/>
          <p:nvPr/>
        </p:nvGrpSpPr>
        <p:grpSpPr>
          <a:xfrm>
            <a:off x="2479819" y="3388657"/>
            <a:ext cx="1016001" cy="390971"/>
            <a:chOff x="107504" y="1702341"/>
            <a:chExt cx="1016001" cy="390971"/>
          </a:xfrm>
        </p:grpSpPr>
        <p:sp>
          <p:nvSpPr>
            <p:cNvPr id="95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업적 달성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1.3.8.3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" name="직선 화살표 연결선 7"/>
          <p:cNvCxnSpPr>
            <a:stCxn id="204" idx="3"/>
            <a:endCxn id="89" idx="1"/>
          </p:cNvCxnSpPr>
          <p:nvPr/>
        </p:nvCxnSpPr>
        <p:spPr>
          <a:xfrm>
            <a:off x="2131617" y="2568423"/>
            <a:ext cx="348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26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203"/>
          <p:cNvGrpSpPr/>
          <p:nvPr/>
        </p:nvGrpSpPr>
        <p:grpSpPr>
          <a:xfrm>
            <a:off x="1115616" y="908720"/>
            <a:ext cx="1016001" cy="390971"/>
            <a:chOff x="107504" y="1702341"/>
            <a:chExt cx="1016001" cy="390971"/>
          </a:xfrm>
        </p:grpSpPr>
        <p:sp>
          <p:nvSpPr>
            <p:cNvPr id="204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친구 목록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1.3.10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Shape 210"/>
          <p:cNvSpPr txBox="1"/>
          <p:nvPr/>
        </p:nvSpPr>
        <p:spPr>
          <a:xfrm>
            <a:off x="6795702" y="977430"/>
            <a:ext cx="266230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18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친구</a:t>
            </a:r>
            <a:r>
              <a:rPr lang="en-US" altLang="ko-KR" sz="1800" b="1" u="sng" dirty="0">
                <a:solidFill>
                  <a:schemeClr val="dk1"/>
                </a:solidFill>
              </a:rPr>
              <a:t>/</a:t>
            </a:r>
            <a:r>
              <a:rPr lang="ko-KR" altLang="en-US" sz="1800" b="1" u="sng" dirty="0" err="1">
                <a:solidFill>
                  <a:schemeClr val="dk1"/>
                </a:solidFill>
              </a:rPr>
              <a:t>스터디</a:t>
            </a:r>
            <a:endParaRPr lang="ko-KR" sz="18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직선 화살표 연결선 3"/>
          <p:cNvCxnSpPr>
            <a:endCxn id="204" idx="1"/>
          </p:cNvCxnSpPr>
          <p:nvPr/>
        </p:nvCxnSpPr>
        <p:spPr>
          <a:xfrm>
            <a:off x="0" y="1185726"/>
            <a:ext cx="1115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Shape 203"/>
          <p:cNvGrpSpPr/>
          <p:nvPr/>
        </p:nvGrpSpPr>
        <p:grpSpPr>
          <a:xfrm>
            <a:off x="2479819" y="908720"/>
            <a:ext cx="1016001" cy="390971"/>
            <a:chOff x="107504" y="1702341"/>
            <a:chExt cx="1016001" cy="390971"/>
          </a:xfrm>
        </p:grpSpPr>
        <p:sp>
          <p:nvSpPr>
            <p:cNvPr id="89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개인 페이지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1.3.4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" name="Shape 203"/>
          <p:cNvGrpSpPr/>
          <p:nvPr/>
        </p:nvGrpSpPr>
        <p:grpSpPr>
          <a:xfrm>
            <a:off x="2479819" y="1484784"/>
            <a:ext cx="1016001" cy="390971"/>
            <a:chOff x="107504" y="1702341"/>
            <a:chExt cx="1016001" cy="390971"/>
          </a:xfrm>
        </p:grpSpPr>
        <p:sp>
          <p:nvSpPr>
            <p:cNvPr id="92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 err="1">
                  <a:solidFill>
                    <a:schemeClr val="dk1"/>
                  </a:solidFill>
                </a:rPr>
                <a:t>메세지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" name="직선 화살표 연결선 11"/>
          <p:cNvCxnSpPr>
            <a:stCxn id="204" idx="3"/>
            <a:endCxn id="89" idx="1"/>
          </p:cNvCxnSpPr>
          <p:nvPr/>
        </p:nvCxnSpPr>
        <p:spPr>
          <a:xfrm>
            <a:off x="2131617" y="1185726"/>
            <a:ext cx="3482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204" idx="2"/>
            <a:endCxn id="92" idx="1"/>
          </p:cNvCxnSpPr>
          <p:nvPr/>
        </p:nvCxnSpPr>
        <p:spPr>
          <a:xfrm rot="16200000" flipH="1">
            <a:off x="1820669" y="1102639"/>
            <a:ext cx="462099" cy="85620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>
            <a:off x="0" y="2419744"/>
            <a:ext cx="1115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Shape 203"/>
          <p:cNvGrpSpPr/>
          <p:nvPr/>
        </p:nvGrpSpPr>
        <p:grpSpPr>
          <a:xfrm>
            <a:off x="1115615" y="2182301"/>
            <a:ext cx="1016001" cy="390971"/>
            <a:chOff x="107504" y="1702341"/>
            <a:chExt cx="1016001" cy="390971"/>
          </a:xfrm>
        </p:grpSpPr>
        <p:sp>
          <p:nvSpPr>
            <p:cNvPr id="106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 err="1">
                  <a:solidFill>
                    <a:schemeClr val="dk1"/>
                  </a:solidFill>
                </a:rPr>
                <a:t>스터디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1.3.9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Shape 203"/>
          <p:cNvGrpSpPr/>
          <p:nvPr/>
        </p:nvGrpSpPr>
        <p:grpSpPr>
          <a:xfrm>
            <a:off x="2479818" y="2173932"/>
            <a:ext cx="1016001" cy="390971"/>
            <a:chOff x="107504" y="1702341"/>
            <a:chExt cx="1016001" cy="390971"/>
          </a:xfrm>
        </p:grpSpPr>
        <p:sp>
          <p:nvSpPr>
            <p:cNvPr id="109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진행 중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1.3.9.1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Shape 203"/>
          <p:cNvGrpSpPr/>
          <p:nvPr/>
        </p:nvGrpSpPr>
        <p:grpSpPr>
          <a:xfrm>
            <a:off x="2479817" y="2696925"/>
            <a:ext cx="1016001" cy="390971"/>
            <a:chOff x="107504" y="1702341"/>
            <a:chExt cx="1016001" cy="390971"/>
          </a:xfrm>
        </p:grpSpPr>
        <p:sp>
          <p:nvSpPr>
            <p:cNvPr id="112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완료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1.3.9.2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Shape 203"/>
          <p:cNvGrpSpPr/>
          <p:nvPr/>
        </p:nvGrpSpPr>
        <p:grpSpPr>
          <a:xfrm>
            <a:off x="2479817" y="3212976"/>
            <a:ext cx="1016001" cy="390971"/>
            <a:chOff x="107504" y="1702341"/>
            <a:chExt cx="1016001" cy="390971"/>
          </a:xfrm>
        </p:grpSpPr>
        <p:sp>
          <p:nvSpPr>
            <p:cNvPr id="115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새로 만들기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1.3.9.3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Shape 203"/>
          <p:cNvGrpSpPr/>
          <p:nvPr/>
        </p:nvGrpSpPr>
        <p:grpSpPr>
          <a:xfrm>
            <a:off x="5557465" y="2173932"/>
            <a:ext cx="1016001" cy="390971"/>
            <a:chOff x="107504" y="1702341"/>
            <a:chExt cx="1016001" cy="390971"/>
          </a:xfrm>
        </p:grpSpPr>
        <p:sp>
          <p:nvSpPr>
            <p:cNvPr id="118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목록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1.3.9.3.1.2</a:t>
              </a:r>
              <a:endParaRPr lang="ko-KR" altLang="ko-KR" sz="900" b="1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120" name="직선 화살표 연결선 119"/>
          <p:cNvCxnSpPr>
            <a:stCxn id="106" idx="3"/>
            <a:endCxn id="109" idx="1"/>
          </p:cNvCxnSpPr>
          <p:nvPr/>
        </p:nvCxnSpPr>
        <p:spPr>
          <a:xfrm flipV="1">
            <a:off x="2131616" y="2450938"/>
            <a:ext cx="348202" cy="8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Shape 203"/>
          <p:cNvGrpSpPr/>
          <p:nvPr/>
        </p:nvGrpSpPr>
        <p:grpSpPr>
          <a:xfrm>
            <a:off x="5557465" y="2688556"/>
            <a:ext cx="1016001" cy="390971"/>
            <a:chOff x="107504" y="1702341"/>
            <a:chExt cx="1016001" cy="390971"/>
          </a:xfrm>
        </p:grpSpPr>
        <p:sp>
          <p:nvSpPr>
            <p:cNvPr id="122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채팅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1.3.9.3.1.3</a:t>
              </a:r>
              <a:endParaRPr lang="ko-KR" altLang="ko-KR" sz="900" b="1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5" name="Shape 203"/>
          <p:cNvGrpSpPr/>
          <p:nvPr/>
        </p:nvGrpSpPr>
        <p:grpSpPr>
          <a:xfrm>
            <a:off x="5557465" y="3204607"/>
            <a:ext cx="1016001" cy="390971"/>
            <a:chOff x="107504" y="1702341"/>
            <a:chExt cx="1016001" cy="390971"/>
          </a:xfrm>
        </p:grpSpPr>
        <p:sp>
          <p:nvSpPr>
            <p:cNvPr id="125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접속 인원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1.3.9.3.1.4</a:t>
              </a:r>
              <a:endParaRPr lang="ko-KR" altLang="ko-KR" sz="900" b="1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7" name="Shape 203"/>
          <p:cNvGrpSpPr/>
          <p:nvPr/>
        </p:nvGrpSpPr>
        <p:grpSpPr>
          <a:xfrm>
            <a:off x="6842158" y="4344519"/>
            <a:ext cx="1016001" cy="390971"/>
            <a:chOff x="107504" y="1702341"/>
            <a:chExt cx="1016001" cy="390971"/>
          </a:xfrm>
        </p:grpSpPr>
        <p:sp>
          <p:nvSpPr>
            <p:cNvPr id="166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수정 및 관리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1.3.9.3.1.6.1</a:t>
              </a:r>
              <a:endParaRPr lang="ko-KR" altLang="ko-KR" sz="900" b="1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8" name="Shape 203"/>
          <p:cNvGrpSpPr/>
          <p:nvPr/>
        </p:nvGrpSpPr>
        <p:grpSpPr>
          <a:xfrm>
            <a:off x="8138302" y="4344519"/>
            <a:ext cx="1016001" cy="390971"/>
            <a:chOff x="107504" y="1702341"/>
            <a:chExt cx="1016001" cy="390971"/>
          </a:xfrm>
        </p:grpSpPr>
        <p:sp>
          <p:nvSpPr>
            <p:cNvPr id="169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인원 관리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1.3.9.3.1.6.1.1</a:t>
              </a:r>
              <a:endParaRPr lang="ko-KR" altLang="ko-KR" sz="900" b="1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9" name="Shape 203"/>
          <p:cNvGrpSpPr/>
          <p:nvPr/>
        </p:nvGrpSpPr>
        <p:grpSpPr>
          <a:xfrm>
            <a:off x="8138302" y="4898531"/>
            <a:ext cx="1016001" cy="390971"/>
            <a:chOff x="107504" y="1702341"/>
            <a:chExt cx="1016001" cy="390971"/>
          </a:xfrm>
        </p:grpSpPr>
        <p:sp>
          <p:nvSpPr>
            <p:cNvPr id="172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폴더 추가</a:t>
              </a:r>
              <a:r>
                <a:rPr lang="en-US" altLang="ko-KR" sz="900" dirty="0">
                  <a:solidFill>
                    <a:schemeClr val="dk1"/>
                  </a:solidFill>
                </a:rPr>
                <a:t>/</a:t>
              </a:r>
              <a:r>
                <a:rPr lang="ko-KR" altLang="en-US" sz="900" dirty="0" err="1">
                  <a:solidFill>
                    <a:schemeClr val="dk1"/>
                  </a:solidFill>
                </a:rPr>
                <a:t>식제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1.3.9.3.1.6.1.2</a:t>
              </a:r>
              <a:endParaRPr lang="ko-KR" altLang="ko-KR" sz="900" b="1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0" name="Shape 203"/>
          <p:cNvGrpSpPr/>
          <p:nvPr/>
        </p:nvGrpSpPr>
        <p:grpSpPr>
          <a:xfrm>
            <a:off x="8138301" y="5446691"/>
            <a:ext cx="1016001" cy="390971"/>
            <a:chOff x="107504" y="1702341"/>
            <a:chExt cx="1016001" cy="390971"/>
          </a:xfrm>
        </p:grpSpPr>
        <p:sp>
          <p:nvSpPr>
            <p:cNvPr id="175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스터디</a:t>
              </a: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종료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1.3.9.3.1.6.1.3</a:t>
              </a:r>
              <a:endParaRPr lang="ko-KR" altLang="ko-KR" sz="900" b="1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1" name="Shape 203"/>
          <p:cNvGrpSpPr/>
          <p:nvPr/>
        </p:nvGrpSpPr>
        <p:grpSpPr>
          <a:xfrm>
            <a:off x="8138301" y="5994851"/>
            <a:ext cx="1016001" cy="390971"/>
            <a:chOff x="107504" y="1702341"/>
            <a:chExt cx="1016001" cy="390971"/>
          </a:xfrm>
        </p:grpSpPr>
        <p:sp>
          <p:nvSpPr>
            <p:cNvPr id="178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 err="1">
                  <a:solidFill>
                    <a:schemeClr val="dk1"/>
                  </a:solidFill>
                </a:rPr>
                <a:t>스터디</a:t>
              </a:r>
              <a:r>
                <a:rPr lang="ko-KR" altLang="en-US" sz="900" dirty="0">
                  <a:solidFill>
                    <a:schemeClr val="dk1"/>
                  </a:solidFill>
                </a:rPr>
                <a:t> 정보변경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1.3.9.3.1.6.1.4</a:t>
              </a:r>
              <a:endParaRPr lang="ko-KR" altLang="ko-KR" sz="900" b="1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2" name="Shape 203"/>
          <p:cNvGrpSpPr/>
          <p:nvPr/>
        </p:nvGrpSpPr>
        <p:grpSpPr>
          <a:xfrm>
            <a:off x="8126853" y="6548863"/>
            <a:ext cx="1016001" cy="390971"/>
            <a:chOff x="107504" y="1702341"/>
            <a:chExt cx="1016001" cy="390971"/>
          </a:xfrm>
        </p:grpSpPr>
        <p:sp>
          <p:nvSpPr>
            <p:cNvPr id="181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가입신</a:t>
              </a:r>
              <a:r>
                <a:rPr lang="ko-KR" altLang="en-US" sz="900" dirty="0">
                  <a:solidFill>
                    <a:schemeClr val="dk1"/>
                  </a:solidFill>
                </a:rPr>
                <a:t>청 관리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1.3.9.3.1.6.1.5</a:t>
              </a:r>
              <a:endParaRPr lang="ko-KR" altLang="ko-KR" sz="900" b="1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3" name="Shape 203"/>
          <p:cNvGrpSpPr/>
          <p:nvPr/>
        </p:nvGrpSpPr>
        <p:grpSpPr>
          <a:xfrm>
            <a:off x="6852466" y="2171441"/>
            <a:ext cx="1016001" cy="390971"/>
            <a:chOff x="107504" y="1702341"/>
            <a:chExt cx="1016001" cy="390971"/>
          </a:xfrm>
        </p:grpSpPr>
        <p:sp>
          <p:nvSpPr>
            <p:cNvPr id="184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글 검색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1.3.9.3.1.2.2</a:t>
              </a:r>
              <a:endParaRPr lang="ko-KR" altLang="ko-KR" sz="900" b="1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186" name="직선 화살표 연결선 185"/>
          <p:cNvCxnSpPr>
            <a:stCxn id="166" idx="3"/>
            <a:endCxn id="169" idx="1"/>
          </p:cNvCxnSpPr>
          <p:nvPr/>
        </p:nvCxnSpPr>
        <p:spPr>
          <a:xfrm>
            <a:off x="7858159" y="4621525"/>
            <a:ext cx="280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18" idx="3"/>
            <a:endCxn id="184" idx="1"/>
          </p:cNvCxnSpPr>
          <p:nvPr/>
        </p:nvCxnSpPr>
        <p:spPr>
          <a:xfrm flipV="1">
            <a:off x="6573466" y="2448447"/>
            <a:ext cx="279000" cy="2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Shape 203"/>
          <p:cNvGrpSpPr/>
          <p:nvPr/>
        </p:nvGrpSpPr>
        <p:grpSpPr>
          <a:xfrm>
            <a:off x="5557464" y="4344519"/>
            <a:ext cx="1016001" cy="390971"/>
            <a:chOff x="107504" y="1702341"/>
            <a:chExt cx="1016001" cy="390971"/>
          </a:xfrm>
        </p:grpSpPr>
        <p:sp>
          <p:nvSpPr>
            <p:cNvPr id="189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 err="1">
                  <a:solidFill>
                    <a:schemeClr val="dk1"/>
                  </a:solidFill>
                </a:rPr>
                <a:t>스터디장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1.3.9.3.1.6</a:t>
              </a:r>
              <a:endParaRPr lang="ko-KR" altLang="ko-KR" sz="900" b="1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191" name="직선 화살표 연결선 190"/>
          <p:cNvCxnSpPr>
            <a:stCxn id="189" idx="3"/>
            <a:endCxn id="166" idx="1"/>
          </p:cNvCxnSpPr>
          <p:nvPr/>
        </p:nvCxnSpPr>
        <p:spPr>
          <a:xfrm>
            <a:off x="6573465" y="4621525"/>
            <a:ext cx="268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Shape 203"/>
          <p:cNvGrpSpPr/>
          <p:nvPr/>
        </p:nvGrpSpPr>
        <p:grpSpPr>
          <a:xfrm>
            <a:off x="5557465" y="3790507"/>
            <a:ext cx="1016001" cy="390971"/>
            <a:chOff x="107504" y="1702341"/>
            <a:chExt cx="1016001" cy="390971"/>
          </a:xfrm>
        </p:grpSpPr>
        <p:sp>
          <p:nvSpPr>
            <p:cNvPr id="193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기본 폴더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1.3.9.3.1.5</a:t>
              </a:r>
              <a:endParaRPr lang="ko-KR" altLang="ko-KR" sz="900" b="1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6" name="Shape 203"/>
          <p:cNvGrpSpPr/>
          <p:nvPr/>
        </p:nvGrpSpPr>
        <p:grpSpPr>
          <a:xfrm>
            <a:off x="5557464" y="1680270"/>
            <a:ext cx="1016001" cy="390971"/>
            <a:chOff x="107504" y="1702341"/>
            <a:chExt cx="1016001" cy="390971"/>
          </a:xfrm>
        </p:grpSpPr>
        <p:sp>
          <p:nvSpPr>
            <p:cNvPr id="196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스터디</a:t>
              </a: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정보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1.3.9.3.1.1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" name="Shape 203"/>
          <p:cNvGrpSpPr/>
          <p:nvPr/>
        </p:nvGrpSpPr>
        <p:grpSpPr>
          <a:xfrm>
            <a:off x="6852466" y="1676795"/>
            <a:ext cx="1016001" cy="390971"/>
            <a:chOff x="107504" y="1702341"/>
            <a:chExt cx="1016001" cy="390971"/>
          </a:xfrm>
        </p:grpSpPr>
        <p:sp>
          <p:nvSpPr>
            <p:cNvPr id="199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 err="1">
                  <a:solidFill>
                    <a:schemeClr val="dk1"/>
                  </a:solidFill>
                </a:rPr>
                <a:t>스터디</a:t>
              </a:r>
              <a:r>
                <a:rPr lang="ko-KR" altLang="en-US" sz="900" dirty="0">
                  <a:solidFill>
                    <a:schemeClr val="dk1"/>
                  </a:solidFill>
                </a:rPr>
                <a:t> 탈퇴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1.3.9.3.1.1.1</a:t>
              </a:r>
              <a:endParaRPr lang="ko-KR" altLang="ko-KR" sz="900" b="1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8" name="Shape 203"/>
          <p:cNvGrpSpPr/>
          <p:nvPr/>
        </p:nvGrpSpPr>
        <p:grpSpPr>
          <a:xfrm>
            <a:off x="3960800" y="3207263"/>
            <a:ext cx="1016001" cy="390971"/>
            <a:chOff x="107504" y="1702341"/>
            <a:chExt cx="1016001" cy="390971"/>
          </a:xfrm>
        </p:grpSpPr>
        <p:sp>
          <p:nvSpPr>
            <p:cNvPr id="202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스터디</a:t>
              </a:r>
              <a:r>
                <a:rPr lang="ko-KR" altLang="en-US" sz="900" dirty="0">
                  <a:solidFill>
                    <a:schemeClr val="dk1"/>
                  </a:solidFill>
                </a:rPr>
                <a:t> 생성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1.3.9.3.1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Shape 203"/>
          <p:cNvGrpSpPr/>
          <p:nvPr/>
        </p:nvGrpSpPr>
        <p:grpSpPr>
          <a:xfrm>
            <a:off x="3960800" y="2693194"/>
            <a:ext cx="1016001" cy="390971"/>
            <a:chOff x="107504" y="1702341"/>
            <a:chExt cx="1016001" cy="390971"/>
          </a:xfrm>
        </p:grpSpPr>
        <p:sp>
          <p:nvSpPr>
            <p:cNvPr id="208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스터디</a:t>
              </a: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목록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1.3.9.2.1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1" name="꺾인 연결선 210"/>
          <p:cNvCxnSpPr>
            <a:stCxn id="109" idx="3"/>
            <a:endCxn id="208" idx="1"/>
          </p:cNvCxnSpPr>
          <p:nvPr/>
        </p:nvCxnSpPr>
        <p:spPr>
          <a:xfrm>
            <a:off x="3495819" y="2450938"/>
            <a:ext cx="464981" cy="5192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/>
          <p:cNvCxnSpPr>
            <a:stCxn id="112" idx="3"/>
            <a:endCxn id="208" idx="1"/>
          </p:cNvCxnSpPr>
          <p:nvPr/>
        </p:nvCxnSpPr>
        <p:spPr>
          <a:xfrm flipV="1">
            <a:off x="3495818" y="2970200"/>
            <a:ext cx="464982" cy="3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/>
          <p:cNvCxnSpPr>
            <a:stCxn id="115" idx="3"/>
            <a:endCxn id="202" idx="1"/>
          </p:cNvCxnSpPr>
          <p:nvPr/>
        </p:nvCxnSpPr>
        <p:spPr>
          <a:xfrm flipV="1">
            <a:off x="3495818" y="3484269"/>
            <a:ext cx="464982" cy="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오른쪽 화살표 213"/>
          <p:cNvSpPr/>
          <p:nvPr/>
        </p:nvSpPr>
        <p:spPr>
          <a:xfrm>
            <a:off x="5068922" y="1839836"/>
            <a:ext cx="464981" cy="26677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196" idx="3"/>
            <a:endCxn id="199" idx="1"/>
          </p:cNvCxnSpPr>
          <p:nvPr/>
        </p:nvCxnSpPr>
        <p:spPr>
          <a:xfrm flipV="1">
            <a:off x="6573465" y="1953801"/>
            <a:ext cx="279001" cy="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Shape 203"/>
          <p:cNvGrpSpPr/>
          <p:nvPr/>
        </p:nvGrpSpPr>
        <p:grpSpPr>
          <a:xfrm>
            <a:off x="3728309" y="908719"/>
            <a:ext cx="1016001" cy="390971"/>
            <a:chOff x="107504" y="1702341"/>
            <a:chExt cx="1016001" cy="390971"/>
          </a:xfrm>
        </p:grpSpPr>
        <p:sp>
          <p:nvSpPr>
            <p:cNvPr id="87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구독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1.3.6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" name="연결선: 꺾임 2"/>
          <p:cNvCxnSpPr>
            <a:stCxn id="205" idx="0"/>
            <a:endCxn id="94" idx="0"/>
          </p:cNvCxnSpPr>
          <p:nvPr/>
        </p:nvCxnSpPr>
        <p:spPr>
          <a:xfrm rot="5400000" flipH="1" flipV="1">
            <a:off x="2929963" y="-397626"/>
            <a:ext cx="1" cy="2612693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305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26978" y="1484784"/>
            <a:ext cx="6461246" cy="48965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Shape 226"/>
          <p:cNvSpPr/>
          <p:nvPr/>
        </p:nvSpPr>
        <p:spPr>
          <a:xfrm>
            <a:off x="962749" y="5157192"/>
            <a:ext cx="909222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Loading…</a:t>
            </a:r>
          </a:p>
        </p:txBody>
      </p:sp>
      <p:sp>
        <p:nvSpPr>
          <p:cNvPr id="228" name="Shape 228"/>
          <p:cNvSpPr/>
          <p:nvPr/>
        </p:nvSpPr>
        <p:spPr>
          <a:xfrm>
            <a:off x="1033325" y="5733255"/>
            <a:ext cx="906018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ko-KR"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6948264" y="1244373"/>
            <a:ext cx="1678664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심볼을 활용한 애니메니션 효과</a:t>
            </a:r>
          </a:p>
        </p:txBody>
      </p:sp>
      <p:sp>
        <p:nvSpPr>
          <p:cNvPr id="231" name="Shape 231"/>
          <p:cNvSpPr/>
          <p:nvPr/>
        </p:nvSpPr>
        <p:spPr>
          <a:xfrm>
            <a:off x="818618" y="314726"/>
            <a:ext cx="1560043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활성화 &gt; Loading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67744" y="3717032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Sotong</a:t>
            </a:r>
            <a:r>
              <a:rPr lang="en-US" altLang="ko-KR" sz="2000" b="1" dirty="0"/>
              <a:t> Box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069163" y="2915613"/>
            <a:ext cx="72008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7505" y="1566123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이메일</a:t>
            </a:r>
            <a:r>
              <a:rPr lang="en-US" altLang="ko-KR" b="1" dirty="0"/>
              <a:t>: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971600" y="1628800"/>
            <a:ext cx="1296144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359825" y="158478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비밀번호</a:t>
            </a:r>
            <a:r>
              <a:rPr lang="en-US" altLang="ko-KR" b="1" dirty="0"/>
              <a:t>: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3275856" y="1628800"/>
            <a:ext cx="1296144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53339" y="1575454"/>
            <a:ext cx="648072" cy="28803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로그인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384260" y="1575454"/>
            <a:ext cx="771915" cy="288032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회원가입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/>
          <p:cNvSpPr/>
          <p:nvPr/>
        </p:nvSpPr>
        <p:spPr>
          <a:xfrm>
            <a:off x="877565" y="4599913"/>
            <a:ext cx="1365915" cy="788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51521" y="1613146"/>
            <a:ext cx="6089703" cy="38320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73" name="Shape 226"/>
          <p:cNvSpPr/>
          <p:nvPr/>
        </p:nvSpPr>
        <p:spPr>
          <a:xfrm>
            <a:off x="813657" y="4374497"/>
            <a:ext cx="718624" cy="2167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Loading…</a:t>
            </a:r>
          </a:p>
        </p:txBody>
      </p:sp>
      <p:sp>
        <p:nvSpPr>
          <p:cNvPr id="74" name="Shape 228"/>
          <p:cNvSpPr/>
          <p:nvPr/>
        </p:nvSpPr>
        <p:spPr>
          <a:xfrm>
            <a:off x="869438" y="4825329"/>
            <a:ext cx="716091" cy="2167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ko-KR"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414219" y="1894917"/>
            <a:ext cx="1935046" cy="225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2983350" y="1556792"/>
            <a:ext cx="2048872" cy="313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Sotong</a:t>
            </a:r>
            <a:endParaRPr lang="ko-KR" altLang="en-US" sz="2000" b="1" dirty="0"/>
          </a:p>
        </p:txBody>
      </p:sp>
      <p:sp>
        <p:nvSpPr>
          <p:cNvPr id="78" name="직사각형 77"/>
          <p:cNvSpPr/>
          <p:nvPr/>
        </p:nvSpPr>
        <p:spPr>
          <a:xfrm>
            <a:off x="2478507" y="2620217"/>
            <a:ext cx="569131" cy="1127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20652" y="2289395"/>
            <a:ext cx="1479741" cy="2085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820652" y="2273943"/>
            <a:ext cx="10813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#</a:t>
            </a:r>
            <a:r>
              <a:rPr lang="ko-KR" altLang="en-US" sz="800" b="1" dirty="0" err="1"/>
              <a:t>해시태그명</a:t>
            </a:r>
            <a:endParaRPr lang="ko-KR" altLang="en-US" sz="800" b="1" dirty="0"/>
          </a:p>
        </p:txBody>
      </p:sp>
      <p:pic>
        <p:nvPicPr>
          <p:cNvPr id="83" name="그림 82" descr="settings-icon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455" y="2316539"/>
            <a:ext cx="113826" cy="112708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949228" y="2642125"/>
            <a:ext cx="341479" cy="338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/>
          <p:cNvCxnSpPr/>
          <p:nvPr/>
        </p:nvCxnSpPr>
        <p:spPr>
          <a:xfrm>
            <a:off x="1389783" y="2683874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1389783" y="2803143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1389783" y="2909290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949228" y="3134707"/>
            <a:ext cx="341479" cy="338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1389783" y="3176456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1389783" y="3295725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1389783" y="3401872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949228" y="3641893"/>
            <a:ext cx="341479" cy="338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1389783" y="3683642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389783" y="3802912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389783" y="3909059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674349" y="4149080"/>
            <a:ext cx="739870" cy="204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+</a:t>
            </a:r>
            <a:r>
              <a:rPr lang="ko-KR" altLang="en-US" sz="1100" b="1" dirty="0" err="1"/>
              <a:t>더보기</a:t>
            </a:r>
            <a:endParaRPr lang="ko-KR" altLang="en-US" sz="1100" b="1" dirty="0"/>
          </a:p>
        </p:txBody>
      </p:sp>
      <p:sp>
        <p:nvSpPr>
          <p:cNvPr id="98" name="직사각형 97"/>
          <p:cNvSpPr/>
          <p:nvPr/>
        </p:nvSpPr>
        <p:spPr>
          <a:xfrm>
            <a:off x="2641872" y="2289395"/>
            <a:ext cx="1479741" cy="2085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2641872" y="2273943"/>
            <a:ext cx="10813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#</a:t>
            </a:r>
            <a:r>
              <a:rPr lang="ko-KR" altLang="en-US" sz="800" b="1" dirty="0" err="1"/>
              <a:t>해시태그명</a:t>
            </a:r>
            <a:endParaRPr lang="ko-KR" altLang="en-US" sz="800" b="1" dirty="0"/>
          </a:p>
        </p:txBody>
      </p:sp>
      <p:pic>
        <p:nvPicPr>
          <p:cNvPr id="100" name="그림 99" descr="settings-icon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282" y="2316539"/>
            <a:ext cx="113826" cy="112708"/>
          </a:xfrm>
          <a:prstGeom prst="rect">
            <a:avLst/>
          </a:prstGeom>
        </p:spPr>
      </p:pic>
      <p:sp>
        <p:nvSpPr>
          <p:cNvPr id="101" name="직사각형 100"/>
          <p:cNvSpPr/>
          <p:nvPr/>
        </p:nvSpPr>
        <p:spPr>
          <a:xfrm>
            <a:off x="2770448" y="2642125"/>
            <a:ext cx="341479" cy="338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/>
          <p:cNvCxnSpPr/>
          <p:nvPr/>
        </p:nvCxnSpPr>
        <p:spPr>
          <a:xfrm>
            <a:off x="3211003" y="2683874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3211003" y="2803143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211003" y="2909290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2770448" y="3134707"/>
            <a:ext cx="341479" cy="338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/>
          <p:cNvCxnSpPr/>
          <p:nvPr/>
        </p:nvCxnSpPr>
        <p:spPr>
          <a:xfrm>
            <a:off x="3211003" y="3176456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3211003" y="3295725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3211003" y="3401872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2770448" y="3641893"/>
            <a:ext cx="341479" cy="338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>
            <a:off x="3211003" y="3683642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3211003" y="3802912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3211003" y="3909059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495568" y="4149080"/>
            <a:ext cx="739870" cy="204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+</a:t>
            </a:r>
            <a:r>
              <a:rPr lang="ko-KR" altLang="en-US" sz="1100" b="1" dirty="0" err="1"/>
              <a:t>더보기</a:t>
            </a:r>
            <a:endParaRPr lang="ko-KR" altLang="en-US" sz="1100" b="1" dirty="0"/>
          </a:p>
        </p:txBody>
      </p:sp>
      <p:sp>
        <p:nvSpPr>
          <p:cNvPr id="114" name="직사각형 113"/>
          <p:cNvSpPr/>
          <p:nvPr/>
        </p:nvSpPr>
        <p:spPr>
          <a:xfrm>
            <a:off x="4406178" y="2289395"/>
            <a:ext cx="1365915" cy="2085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직선 연결선 117"/>
          <p:cNvCxnSpPr/>
          <p:nvPr/>
        </p:nvCxnSpPr>
        <p:spPr>
          <a:xfrm>
            <a:off x="4576918" y="3303769"/>
            <a:ext cx="96752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5089136" y="2852936"/>
            <a:ext cx="0" cy="9580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1" name="그림 120" descr="캡처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463" y="1640290"/>
            <a:ext cx="195848" cy="338125"/>
          </a:xfrm>
          <a:prstGeom prst="rect">
            <a:avLst/>
          </a:prstGeom>
        </p:spPr>
      </p:pic>
      <p:pic>
        <p:nvPicPr>
          <p:cNvPr id="122" name="그림 121" descr="settings-icon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531" y="2289395"/>
            <a:ext cx="227652" cy="225416"/>
          </a:xfrm>
          <a:prstGeom prst="rect">
            <a:avLst/>
          </a:prstGeom>
        </p:spPr>
      </p:pic>
      <p:cxnSp>
        <p:nvCxnSpPr>
          <p:cNvPr id="124" name="직선 연결선 123"/>
          <p:cNvCxnSpPr/>
          <p:nvPr/>
        </p:nvCxnSpPr>
        <p:spPr>
          <a:xfrm>
            <a:off x="251521" y="4543559"/>
            <a:ext cx="608970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2869524" y="4487205"/>
            <a:ext cx="455305" cy="169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이등변 삼각형 126"/>
          <p:cNvSpPr/>
          <p:nvPr/>
        </p:nvSpPr>
        <p:spPr>
          <a:xfrm flipV="1">
            <a:off x="3040264" y="4521881"/>
            <a:ext cx="113826" cy="11270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8" name="그림 127" descr="images98I9TWGZ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87" y="4577315"/>
            <a:ext cx="1081349" cy="506237"/>
          </a:xfrm>
          <a:prstGeom prst="rect">
            <a:avLst/>
          </a:prstGeom>
        </p:spPr>
      </p:pic>
      <p:sp>
        <p:nvSpPr>
          <p:cNvPr id="130" name="직사각형 129"/>
          <p:cNvSpPr/>
          <p:nvPr/>
        </p:nvSpPr>
        <p:spPr>
          <a:xfrm>
            <a:off x="1389783" y="4599913"/>
            <a:ext cx="739870" cy="563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3384" y="5046839"/>
            <a:ext cx="626044" cy="204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닉네임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85179" y="4599913"/>
            <a:ext cx="627088" cy="67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" name="TextBox 132"/>
          <p:cNvSpPr txBox="1"/>
          <p:nvPr/>
        </p:nvSpPr>
        <p:spPr>
          <a:xfrm>
            <a:off x="1048305" y="5175994"/>
            <a:ext cx="8536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개인페이지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45088" y="4658415"/>
            <a:ext cx="626044" cy="52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" name="TextBox 135"/>
          <p:cNvSpPr txBox="1"/>
          <p:nvPr/>
        </p:nvSpPr>
        <p:spPr>
          <a:xfrm>
            <a:off x="1924125" y="5147619"/>
            <a:ext cx="5691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메시지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99709" y="4705319"/>
            <a:ext cx="455305" cy="51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" name="TextBox 137"/>
          <p:cNvSpPr txBox="1"/>
          <p:nvPr/>
        </p:nvSpPr>
        <p:spPr>
          <a:xfrm>
            <a:off x="2698785" y="5170756"/>
            <a:ext cx="5691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구독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154090" y="4674139"/>
            <a:ext cx="569131" cy="58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" name="TextBox 141"/>
          <p:cNvSpPr txBox="1"/>
          <p:nvPr/>
        </p:nvSpPr>
        <p:spPr>
          <a:xfrm>
            <a:off x="3196253" y="5190599"/>
            <a:ext cx="682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즐겨 찾기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819154" y="4687049"/>
            <a:ext cx="512218" cy="602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" name="TextBox 144"/>
          <p:cNvSpPr txBox="1"/>
          <p:nvPr/>
        </p:nvSpPr>
        <p:spPr>
          <a:xfrm>
            <a:off x="3893960" y="5205204"/>
            <a:ext cx="626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알림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463091" y="4656267"/>
            <a:ext cx="455305" cy="57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" name="TextBox 146"/>
          <p:cNvSpPr txBox="1"/>
          <p:nvPr/>
        </p:nvSpPr>
        <p:spPr>
          <a:xfrm>
            <a:off x="4463091" y="5219808"/>
            <a:ext cx="5691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퀘스트</a:t>
            </a:r>
            <a:endParaRPr lang="ko-KR" altLang="en-US" sz="900" b="1" dirty="0"/>
          </a:p>
        </p:txBody>
      </p:sp>
      <p:cxnSp>
        <p:nvCxnSpPr>
          <p:cNvPr id="154" name="직선 연결선 153"/>
          <p:cNvCxnSpPr/>
          <p:nvPr/>
        </p:nvCxnSpPr>
        <p:spPr>
          <a:xfrm>
            <a:off x="5772093" y="4543558"/>
            <a:ext cx="0" cy="9016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764718" y="4833594"/>
            <a:ext cx="9675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ON(3)</a:t>
            </a:r>
            <a:endParaRPr lang="ko-KR" altLang="en-US" sz="800" b="1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158488" y="1916824"/>
            <a:ext cx="172884" cy="17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089136" y="4712621"/>
            <a:ext cx="569131" cy="54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0" name="TextBox 169"/>
          <p:cNvSpPr txBox="1"/>
          <p:nvPr/>
        </p:nvSpPr>
        <p:spPr>
          <a:xfrm>
            <a:off x="5156482" y="5207268"/>
            <a:ext cx="626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스터디</a:t>
            </a:r>
            <a:endParaRPr lang="ko-KR" altLang="en-US" sz="9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5762631" y="5133140"/>
            <a:ext cx="569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OFF(8)</a:t>
            </a:r>
            <a:endParaRPr lang="ko-KR" altLang="en-US" sz="8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752056" y="4556098"/>
            <a:ext cx="796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나의 친구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617436" y="1894917"/>
            <a:ext cx="713387" cy="225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583061" y="1915595"/>
            <a:ext cx="910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해시태그</a:t>
            </a:r>
          </a:p>
        </p:txBody>
      </p:sp>
      <p:sp>
        <p:nvSpPr>
          <p:cNvPr id="80" name="이등변 삼각형 79"/>
          <p:cNvSpPr/>
          <p:nvPr/>
        </p:nvSpPr>
        <p:spPr>
          <a:xfrm flipV="1">
            <a:off x="2160083" y="1974527"/>
            <a:ext cx="113826" cy="8945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560523" y="2233040"/>
            <a:ext cx="227652" cy="1690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1845089" y="2233040"/>
            <a:ext cx="284566" cy="1690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1518540" y="2240574"/>
            <a:ext cx="3414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영상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791837" y="2244199"/>
            <a:ext cx="7967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err="1"/>
              <a:t>스터디</a:t>
            </a:r>
            <a:endParaRPr lang="ko-KR" altLang="en-US" sz="600" b="1" dirty="0"/>
          </a:p>
        </p:txBody>
      </p:sp>
      <p:sp>
        <p:nvSpPr>
          <p:cNvPr id="134" name="직사각형 133"/>
          <p:cNvSpPr/>
          <p:nvPr/>
        </p:nvSpPr>
        <p:spPr>
          <a:xfrm>
            <a:off x="3381742" y="2233040"/>
            <a:ext cx="227652" cy="1690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3666309" y="2233039"/>
            <a:ext cx="284566" cy="1690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3339760" y="2240573"/>
            <a:ext cx="3414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영상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605449" y="2252011"/>
            <a:ext cx="7967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err="1"/>
              <a:t>스터디</a:t>
            </a:r>
            <a:endParaRPr lang="ko-KR" altLang="en-US" sz="6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65347" y="5219799"/>
            <a:ext cx="206564" cy="20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" name="TextBox 143"/>
          <p:cNvSpPr txBox="1"/>
          <p:nvPr/>
        </p:nvSpPr>
        <p:spPr>
          <a:xfrm>
            <a:off x="494388" y="5234854"/>
            <a:ext cx="626044" cy="168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로그아웃</a:t>
            </a:r>
          </a:p>
        </p:txBody>
      </p:sp>
      <p:sp>
        <p:nvSpPr>
          <p:cNvPr id="148" name="Shape 277"/>
          <p:cNvSpPr txBox="1">
            <a:spLocks/>
          </p:cNvSpPr>
          <p:nvPr/>
        </p:nvSpPr>
        <p:spPr>
          <a:xfrm>
            <a:off x="6840273" y="1100744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63" name="Shape 277"/>
          <p:cNvSpPr txBox="1">
            <a:spLocks/>
          </p:cNvSpPr>
          <p:nvPr/>
        </p:nvSpPr>
        <p:spPr>
          <a:xfrm>
            <a:off x="6840273" y="1497459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277"/>
          <p:cNvSpPr txBox="1">
            <a:spLocks/>
          </p:cNvSpPr>
          <p:nvPr/>
        </p:nvSpPr>
        <p:spPr>
          <a:xfrm>
            <a:off x="6840273" y="1870174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277"/>
          <p:cNvSpPr txBox="1">
            <a:spLocks/>
          </p:cNvSpPr>
          <p:nvPr/>
        </p:nvSpPr>
        <p:spPr>
          <a:xfrm>
            <a:off x="6840273" y="2227877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277"/>
          <p:cNvSpPr txBox="1">
            <a:spLocks/>
          </p:cNvSpPr>
          <p:nvPr/>
        </p:nvSpPr>
        <p:spPr>
          <a:xfrm>
            <a:off x="6840273" y="2622104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277"/>
          <p:cNvSpPr txBox="1">
            <a:spLocks/>
          </p:cNvSpPr>
          <p:nvPr/>
        </p:nvSpPr>
        <p:spPr>
          <a:xfrm>
            <a:off x="6840273" y="3015291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277"/>
          <p:cNvSpPr txBox="1">
            <a:spLocks/>
          </p:cNvSpPr>
          <p:nvPr/>
        </p:nvSpPr>
        <p:spPr>
          <a:xfrm>
            <a:off x="6840273" y="3414192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277"/>
          <p:cNvSpPr txBox="1">
            <a:spLocks/>
          </p:cNvSpPr>
          <p:nvPr/>
        </p:nvSpPr>
        <p:spPr>
          <a:xfrm>
            <a:off x="6840273" y="3895716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277"/>
          <p:cNvSpPr txBox="1">
            <a:spLocks/>
          </p:cNvSpPr>
          <p:nvPr/>
        </p:nvSpPr>
        <p:spPr>
          <a:xfrm>
            <a:off x="6840273" y="4509120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277"/>
          <p:cNvSpPr txBox="1"/>
          <p:nvPr/>
        </p:nvSpPr>
        <p:spPr>
          <a:xfrm>
            <a:off x="2860265" y="1615198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6" name="Shape 277"/>
          <p:cNvSpPr txBox="1"/>
          <p:nvPr/>
        </p:nvSpPr>
        <p:spPr>
          <a:xfrm>
            <a:off x="5908464" y="1662377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277"/>
          <p:cNvSpPr txBox="1"/>
          <p:nvPr/>
        </p:nvSpPr>
        <p:spPr>
          <a:xfrm>
            <a:off x="1391939" y="1873102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277"/>
          <p:cNvSpPr txBox="1"/>
          <p:nvPr/>
        </p:nvSpPr>
        <p:spPr>
          <a:xfrm>
            <a:off x="4402233" y="1861827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277"/>
          <p:cNvSpPr txBox="1"/>
          <p:nvPr/>
        </p:nvSpPr>
        <p:spPr>
          <a:xfrm>
            <a:off x="1340426" y="2159872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277"/>
          <p:cNvSpPr txBox="1"/>
          <p:nvPr/>
        </p:nvSpPr>
        <p:spPr>
          <a:xfrm>
            <a:off x="2307388" y="2244937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277"/>
          <p:cNvSpPr txBox="1"/>
          <p:nvPr/>
        </p:nvSpPr>
        <p:spPr>
          <a:xfrm>
            <a:off x="700851" y="2670603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277"/>
          <p:cNvSpPr txBox="1"/>
          <p:nvPr/>
        </p:nvSpPr>
        <p:spPr>
          <a:xfrm>
            <a:off x="1584349" y="4134254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277"/>
          <p:cNvSpPr txBox="1"/>
          <p:nvPr/>
        </p:nvSpPr>
        <p:spPr>
          <a:xfrm>
            <a:off x="4608119" y="2803143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277"/>
          <p:cNvSpPr txBox="1"/>
          <p:nvPr/>
        </p:nvSpPr>
        <p:spPr>
          <a:xfrm>
            <a:off x="5571808" y="2297656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0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7013451" y="1100744"/>
            <a:ext cx="1210588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900" dirty="0"/>
              <a:t>메인 페이지로 이동</a:t>
            </a:r>
          </a:p>
        </p:txBody>
      </p:sp>
      <p:sp>
        <p:nvSpPr>
          <p:cNvPr id="213" name="TextBox 212"/>
          <p:cNvSpPr txBox="1">
            <a:spLocks/>
          </p:cNvSpPr>
          <p:nvPr/>
        </p:nvSpPr>
        <p:spPr>
          <a:xfrm>
            <a:off x="7013451" y="1484784"/>
            <a:ext cx="793807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900" dirty="0"/>
              <a:t>사용 설명서</a:t>
            </a:r>
          </a:p>
        </p:txBody>
      </p:sp>
      <p:sp>
        <p:nvSpPr>
          <p:cNvPr id="214" name="Shape 392"/>
          <p:cNvSpPr>
            <a:spLocks/>
          </p:cNvSpPr>
          <p:nvPr/>
        </p:nvSpPr>
        <p:spPr>
          <a:xfrm>
            <a:off x="7013451" y="1844824"/>
            <a:ext cx="2124789" cy="2458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1000" dirty="0">
                <a:solidFill>
                  <a:schemeClr val="dk1"/>
                </a:solidFill>
              </a:rPr>
              <a:t>검색 설정</a:t>
            </a:r>
            <a:r>
              <a:rPr lang="en-US" altLang="ko-KR" sz="1000" dirty="0">
                <a:solidFill>
                  <a:schemeClr val="dk1"/>
                </a:solidFill>
              </a:rPr>
              <a:t>(</a:t>
            </a:r>
            <a:r>
              <a:rPr lang="ko-KR" altLang="en-US" sz="1000" dirty="0">
                <a:solidFill>
                  <a:schemeClr val="dk1"/>
                </a:solidFill>
              </a:rPr>
              <a:t>해시태그</a:t>
            </a:r>
            <a:r>
              <a:rPr lang="en-US" altLang="ko-KR" sz="1000" dirty="0">
                <a:solidFill>
                  <a:schemeClr val="dk1"/>
                </a:solidFill>
              </a:rPr>
              <a:t>, </a:t>
            </a:r>
            <a:r>
              <a:rPr lang="ko-KR" altLang="en-US" sz="1000" dirty="0">
                <a:solidFill>
                  <a:schemeClr val="dk1"/>
                </a:solidFill>
              </a:rPr>
              <a:t>제목</a:t>
            </a:r>
            <a:r>
              <a:rPr lang="en-US" altLang="ko-KR" sz="1000" dirty="0">
                <a:solidFill>
                  <a:schemeClr val="dk1"/>
                </a:solidFill>
              </a:rPr>
              <a:t>, </a:t>
            </a:r>
            <a:r>
              <a:rPr lang="ko-KR" altLang="en-US" sz="1000" dirty="0">
                <a:solidFill>
                  <a:schemeClr val="dk1"/>
                </a:solidFill>
              </a:rPr>
              <a:t>사용자</a:t>
            </a:r>
            <a:r>
              <a:rPr lang="en-US" altLang="ko-KR" sz="1000" dirty="0">
                <a:solidFill>
                  <a:schemeClr val="dk1"/>
                </a:solidFill>
              </a:rPr>
              <a:t>)</a:t>
            </a:r>
            <a:endParaRPr lang="ko-KR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392"/>
          <p:cNvSpPr>
            <a:spLocks/>
          </p:cNvSpPr>
          <p:nvPr/>
        </p:nvSpPr>
        <p:spPr>
          <a:xfrm>
            <a:off x="7013451" y="2204864"/>
            <a:ext cx="2124789" cy="2458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1000" dirty="0" err="1">
                <a:solidFill>
                  <a:schemeClr val="dk1"/>
                </a:solidFill>
              </a:rPr>
              <a:t>검색창</a:t>
            </a:r>
            <a:endParaRPr lang="ko-KR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392"/>
          <p:cNvSpPr>
            <a:spLocks/>
          </p:cNvSpPr>
          <p:nvPr/>
        </p:nvSpPr>
        <p:spPr>
          <a:xfrm>
            <a:off x="7013451" y="2601428"/>
            <a:ext cx="2124789" cy="2458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1000" dirty="0">
                <a:solidFill>
                  <a:schemeClr val="dk1"/>
                </a:solidFill>
              </a:rPr>
              <a:t>관심박스 탭</a:t>
            </a:r>
            <a:r>
              <a:rPr lang="en-US" altLang="ko-KR" sz="1000" dirty="0">
                <a:solidFill>
                  <a:schemeClr val="dk1"/>
                </a:solidFill>
              </a:rPr>
              <a:t>(</a:t>
            </a:r>
            <a:r>
              <a:rPr lang="ko-KR" altLang="en-US" sz="1000" dirty="0">
                <a:solidFill>
                  <a:schemeClr val="dk1"/>
                </a:solidFill>
              </a:rPr>
              <a:t>영상</a:t>
            </a:r>
            <a:r>
              <a:rPr lang="en-US" altLang="ko-KR" sz="1000" dirty="0">
                <a:solidFill>
                  <a:schemeClr val="dk1"/>
                </a:solidFill>
              </a:rPr>
              <a:t>,</a:t>
            </a:r>
            <a:r>
              <a:rPr lang="ko-KR" altLang="en-US" sz="1000" dirty="0" err="1">
                <a:solidFill>
                  <a:schemeClr val="dk1"/>
                </a:solidFill>
              </a:rPr>
              <a:t>스터디</a:t>
            </a:r>
            <a:r>
              <a:rPr lang="en-US" altLang="ko-KR" sz="1000" dirty="0">
                <a:solidFill>
                  <a:schemeClr val="dk1"/>
                </a:solidFill>
              </a:rPr>
              <a:t>)</a:t>
            </a:r>
            <a:endParaRPr lang="ko-KR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392"/>
          <p:cNvSpPr>
            <a:spLocks/>
          </p:cNvSpPr>
          <p:nvPr/>
        </p:nvSpPr>
        <p:spPr>
          <a:xfrm>
            <a:off x="7013451" y="2996952"/>
            <a:ext cx="2124789" cy="2458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1000" dirty="0">
                <a:solidFill>
                  <a:schemeClr val="dk1"/>
                </a:solidFill>
              </a:rPr>
              <a:t>관심 박스 설정</a:t>
            </a:r>
            <a:r>
              <a:rPr lang="en-US" altLang="ko-KR" sz="1000" dirty="0">
                <a:solidFill>
                  <a:schemeClr val="dk1"/>
                </a:solidFill>
              </a:rPr>
              <a:t>( </a:t>
            </a:r>
            <a:r>
              <a:rPr lang="ko-KR" altLang="en-US" sz="1000" dirty="0">
                <a:solidFill>
                  <a:schemeClr val="dk1"/>
                </a:solidFill>
              </a:rPr>
              <a:t>해시태그 변경</a:t>
            </a:r>
            <a:r>
              <a:rPr lang="en-US" altLang="ko-KR" sz="1000" dirty="0">
                <a:solidFill>
                  <a:schemeClr val="dk1"/>
                </a:solidFill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영상</a:t>
            </a:r>
            <a:r>
              <a:rPr lang="en-US" altLang="ko-K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스터디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정열 가능</a:t>
            </a:r>
            <a:r>
              <a:rPr lang="en-US" altLang="ko-K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ko-KR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392"/>
          <p:cNvSpPr>
            <a:spLocks/>
          </p:cNvSpPr>
          <p:nvPr/>
        </p:nvSpPr>
        <p:spPr>
          <a:xfrm>
            <a:off x="7013451" y="3398192"/>
            <a:ext cx="2124789" cy="2458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1000" dirty="0">
                <a:solidFill>
                  <a:schemeClr val="dk1"/>
                </a:solidFill>
              </a:rPr>
              <a:t>영상</a:t>
            </a:r>
            <a:r>
              <a:rPr lang="en-US" altLang="ko-KR" sz="1000" dirty="0">
                <a:solidFill>
                  <a:schemeClr val="dk1"/>
                </a:solidFill>
              </a:rPr>
              <a:t>, </a:t>
            </a:r>
            <a:r>
              <a:rPr lang="ko-KR" altLang="en-US" sz="1000" dirty="0" err="1">
                <a:solidFill>
                  <a:schemeClr val="dk1"/>
                </a:solidFill>
              </a:rPr>
              <a:t>스터디</a:t>
            </a:r>
            <a:r>
              <a:rPr lang="ko-KR" altLang="en-US" sz="1000" dirty="0">
                <a:solidFill>
                  <a:schemeClr val="dk1"/>
                </a:solidFill>
              </a:rPr>
              <a:t> 요약 표시</a:t>
            </a:r>
            <a:endParaRPr lang="en-US" altLang="ko-KR" sz="1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ko-KR" sz="1000" dirty="0">
                <a:solidFill>
                  <a:schemeClr val="dk1"/>
                </a:solidFill>
              </a:rPr>
              <a:t>(</a:t>
            </a:r>
            <a:r>
              <a:rPr lang="ko-KR" altLang="en-US" sz="1000" dirty="0">
                <a:solidFill>
                  <a:schemeClr val="dk1"/>
                </a:solidFill>
              </a:rPr>
              <a:t>클릭 시  해당 페이지로 이동</a:t>
            </a:r>
            <a:r>
              <a:rPr lang="en-US" altLang="ko-KR" sz="1000" dirty="0">
                <a:solidFill>
                  <a:schemeClr val="dk1"/>
                </a:solidFill>
              </a:rPr>
              <a:t>)</a:t>
            </a:r>
            <a:endParaRPr lang="ko-KR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77"/>
          <p:cNvSpPr txBox="1">
            <a:spLocks/>
          </p:cNvSpPr>
          <p:nvPr/>
        </p:nvSpPr>
        <p:spPr>
          <a:xfrm>
            <a:off x="6840273" y="4926360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0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392"/>
          <p:cNvSpPr>
            <a:spLocks/>
          </p:cNvSpPr>
          <p:nvPr/>
        </p:nvSpPr>
        <p:spPr>
          <a:xfrm>
            <a:off x="7019211" y="3861048"/>
            <a:ext cx="2124789" cy="2458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1000" dirty="0">
                <a:solidFill>
                  <a:schemeClr val="dk1"/>
                </a:solidFill>
              </a:rPr>
              <a:t>해당 영상</a:t>
            </a:r>
            <a:r>
              <a:rPr lang="en-US" altLang="ko-KR" sz="1000" dirty="0">
                <a:solidFill>
                  <a:schemeClr val="dk1"/>
                </a:solidFill>
              </a:rPr>
              <a:t>, </a:t>
            </a:r>
            <a:r>
              <a:rPr lang="ko-KR" altLang="en-US" sz="1000" dirty="0" err="1">
                <a:solidFill>
                  <a:schemeClr val="dk1"/>
                </a:solidFill>
              </a:rPr>
              <a:t>스터디</a:t>
            </a:r>
            <a:r>
              <a:rPr lang="ko-KR" altLang="en-US" sz="1000" dirty="0">
                <a:solidFill>
                  <a:schemeClr val="dk1"/>
                </a:solidFill>
              </a:rPr>
              <a:t> 더 보기 버튼</a:t>
            </a:r>
            <a:endParaRPr lang="en-US" altLang="ko-KR" sz="1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해시태그를 메인 검색 창에 검색 한 결과 페이지로 변환</a:t>
            </a:r>
            <a:endParaRPr lang="ko-KR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392"/>
          <p:cNvSpPr>
            <a:spLocks/>
          </p:cNvSpPr>
          <p:nvPr/>
        </p:nvSpPr>
        <p:spPr>
          <a:xfrm>
            <a:off x="7050027" y="4527792"/>
            <a:ext cx="2124789" cy="2458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관심 박스 추가 </a:t>
            </a:r>
            <a:endParaRPr lang="ko-KR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392"/>
          <p:cNvSpPr>
            <a:spLocks/>
          </p:cNvSpPr>
          <p:nvPr/>
        </p:nvSpPr>
        <p:spPr>
          <a:xfrm>
            <a:off x="7164288" y="4848484"/>
            <a:ext cx="2124789" cy="2458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1000" dirty="0">
                <a:solidFill>
                  <a:schemeClr val="dk1"/>
                </a:solidFill>
              </a:rPr>
              <a:t>관심 박스 편집 기능</a:t>
            </a:r>
            <a:endParaRPr lang="en-US" altLang="ko-KR" sz="1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관심 박스의 위치 변경</a:t>
            </a:r>
            <a:r>
              <a:rPr lang="en-US" altLang="ko-K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 기능 </a:t>
            </a:r>
            <a:endParaRPr lang="ko-KR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/>
          <p:cNvSpPr/>
          <p:nvPr/>
        </p:nvSpPr>
        <p:spPr>
          <a:xfrm>
            <a:off x="877565" y="4599913"/>
            <a:ext cx="1365915" cy="788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51521" y="1613146"/>
            <a:ext cx="6089703" cy="38320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73" name="Shape 226"/>
          <p:cNvSpPr/>
          <p:nvPr/>
        </p:nvSpPr>
        <p:spPr>
          <a:xfrm>
            <a:off x="813657" y="4374497"/>
            <a:ext cx="718624" cy="2167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Loading…</a:t>
            </a:r>
          </a:p>
        </p:txBody>
      </p:sp>
      <p:sp>
        <p:nvSpPr>
          <p:cNvPr id="74" name="Shape 228"/>
          <p:cNvSpPr/>
          <p:nvPr/>
        </p:nvSpPr>
        <p:spPr>
          <a:xfrm>
            <a:off x="869438" y="4825329"/>
            <a:ext cx="716091" cy="2167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ko-KR"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414219" y="1894917"/>
            <a:ext cx="1935046" cy="225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2983350" y="1556792"/>
            <a:ext cx="2048872" cy="313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Sotong</a:t>
            </a:r>
            <a:endParaRPr lang="ko-KR" altLang="en-US" sz="2000" b="1" dirty="0"/>
          </a:p>
        </p:txBody>
      </p:sp>
      <p:sp>
        <p:nvSpPr>
          <p:cNvPr id="78" name="직사각형 77"/>
          <p:cNvSpPr/>
          <p:nvPr/>
        </p:nvSpPr>
        <p:spPr>
          <a:xfrm>
            <a:off x="2478507" y="2620217"/>
            <a:ext cx="569131" cy="1127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20652" y="2289395"/>
            <a:ext cx="1479741" cy="2085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820652" y="2273943"/>
            <a:ext cx="10813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#</a:t>
            </a:r>
            <a:r>
              <a:rPr lang="ko-KR" altLang="en-US" sz="800" b="1" dirty="0" err="1"/>
              <a:t>해시태그명</a:t>
            </a:r>
            <a:endParaRPr lang="ko-KR" altLang="en-US" sz="800" b="1" dirty="0"/>
          </a:p>
        </p:txBody>
      </p:sp>
      <p:pic>
        <p:nvPicPr>
          <p:cNvPr id="83" name="그림 82" descr="settings-icon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455" y="2316539"/>
            <a:ext cx="113826" cy="112708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949228" y="2642125"/>
            <a:ext cx="341479" cy="338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/>
          <p:cNvCxnSpPr/>
          <p:nvPr/>
        </p:nvCxnSpPr>
        <p:spPr>
          <a:xfrm>
            <a:off x="1389783" y="2683874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1389783" y="2803143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1389783" y="2909290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949228" y="3134707"/>
            <a:ext cx="341479" cy="338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1389783" y="3176456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1389783" y="3295725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1389783" y="3401872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949228" y="3641893"/>
            <a:ext cx="341479" cy="338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1389783" y="3683642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389783" y="3802912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389783" y="3909059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674349" y="4149080"/>
            <a:ext cx="739870" cy="204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+</a:t>
            </a:r>
            <a:r>
              <a:rPr lang="ko-KR" altLang="en-US" sz="1100" b="1" dirty="0" err="1"/>
              <a:t>더보기</a:t>
            </a:r>
            <a:endParaRPr lang="ko-KR" altLang="en-US" sz="1100" b="1" dirty="0"/>
          </a:p>
        </p:txBody>
      </p:sp>
      <p:sp>
        <p:nvSpPr>
          <p:cNvPr id="98" name="직사각형 97"/>
          <p:cNvSpPr/>
          <p:nvPr/>
        </p:nvSpPr>
        <p:spPr>
          <a:xfrm>
            <a:off x="2641872" y="2289395"/>
            <a:ext cx="1479741" cy="2085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2641872" y="2273943"/>
            <a:ext cx="10813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#</a:t>
            </a:r>
            <a:r>
              <a:rPr lang="ko-KR" altLang="en-US" sz="800" b="1" dirty="0" err="1"/>
              <a:t>해시태그명</a:t>
            </a:r>
            <a:endParaRPr lang="ko-KR" altLang="en-US" sz="800" b="1" dirty="0"/>
          </a:p>
        </p:txBody>
      </p:sp>
      <p:pic>
        <p:nvPicPr>
          <p:cNvPr id="100" name="그림 99" descr="settings-icon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282" y="2316539"/>
            <a:ext cx="113826" cy="112708"/>
          </a:xfrm>
          <a:prstGeom prst="rect">
            <a:avLst/>
          </a:prstGeom>
        </p:spPr>
      </p:pic>
      <p:sp>
        <p:nvSpPr>
          <p:cNvPr id="101" name="직사각형 100"/>
          <p:cNvSpPr/>
          <p:nvPr/>
        </p:nvSpPr>
        <p:spPr>
          <a:xfrm>
            <a:off x="2770448" y="2642125"/>
            <a:ext cx="341479" cy="338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/>
          <p:cNvCxnSpPr/>
          <p:nvPr/>
        </p:nvCxnSpPr>
        <p:spPr>
          <a:xfrm>
            <a:off x="3211003" y="2683874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3211003" y="2803143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211003" y="2909290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2770448" y="3134707"/>
            <a:ext cx="341479" cy="338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/>
          <p:cNvCxnSpPr/>
          <p:nvPr/>
        </p:nvCxnSpPr>
        <p:spPr>
          <a:xfrm>
            <a:off x="3211003" y="3176456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3211003" y="3295725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3211003" y="3401872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2770448" y="3641893"/>
            <a:ext cx="341479" cy="338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>
            <a:off x="3211003" y="3683642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3211003" y="3802912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3211003" y="3909059"/>
            <a:ext cx="5122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495568" y="4149080"/>
            <a:ext cx="739870" cy="204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+</a:t>
            </a:r>
            <a:r>
              <a:rPr lang="ko-KR" altLang="en-US" sz="1100" b="1" dirty="0" err="1"/>
              <a:t>더보기</a:t>
            </a:r>
            <a:endParaRPr lang="ko-KR" altLang="en-US" sz="1100" b="1" dirty="0"/>
          </a:p>
        </p:txBody>
      </p:sp>
      <p:sp>
        <p:nvSpPr>
          <p:cNvPr id="114" name="직사각형 113"/>
          <p:cNvSpPr/>
          <p:nvPr/>
        </p:nvSpPr>
        <p:spPr>
          <a:xfrm>
            <a:off x="4406178" y="2289395"/>
            <a:ext cx="1365915" cy="2085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직선 연결선 117"/>
          <p:cNvCxnSpPr/>
          <p:nvPr/>
        </p:nvCxnSpPr>
        <p:spPr>
          <a:xfrm>
            <a:off x="4576918" y="3303769"/>
            <a:ext cx="96752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5089136" y="2852936"/>
            <a:ext cx="0" cy="9580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1" name="그림 120" descr="캡처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463" y="1640290"/>
            <a:ext cx="195848" cy="338125"/>
          </a:xfrm>
          <a:prstGeom prst="rect">
            <a:avLst/>
          </a:prstGeom>
        </p:spPr>
      </p:pic>
      <p:pic>
        <p:nvPicPr>
          <p:cNvPr id="122" name="그림 121" descr="settings-icon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531" y="2289395"/>
            <a:ext cx="227652" cy="225416"/>
          </a:xfrm>
          <a:prstGeom prst="rect">
            <a:avLst/>
          </a:prstGeom>
        </p:spPr>
      </p:pic>
      <p:cxnSp>
        <p:nvCxnSpPr>
          <p:cNvPr id="124" name="직선 연결선 123"/>
          <p:cNvCxnSpPr/>
          <p:nvPr/>
        </p:nvCxnSpPr>
        <p:spPr>
          <a:xfrm>
            <a:off x="251521" y="4543559"/>
            <a:ext cx="608970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2869524" y="4487205"/>
            <a:ext cx="455305" cy="169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이등변 삼각형 126"/>
          <p:cNvSpPr/>
          <p:nvPr/>
        </p:nvSpPr>
        <p:spPr>
          <a:xfrm flipV="1">
            <a:off x="3040264" y="4521881"/>
            <a:ext cx="113826" cy="11270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8" name="그림 127" descr="images98I9TWGZ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87" y="4577315"/>
            <a:ext cx="1081349" cy="506237"/>
          </a:xfrm>
          <a:prstGeom prst="rect">
            <a:avLst/>
          </a:prstGeom>
        </p:spPr>
      </p:pic>
      <p:sp>
        <p:nvSpPr>
          <p:cNvPr id="130" name="직사각형 129"/>
          <p:cNvSpPr/>
          <p:nvPr/>
        </p:nvSpPr>
        <p:spPr>
          <a:xfrm>
            <a:off x="1389783" y="4599913"/>
            <a:ext cx="739870" cy="563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3384" y="5046839"/>
            <a:ext cx="626044" cy="204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닉네임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85179" y="4599913"/>
            <a:ext cx="627088" cy="67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" name="TextBox 132"/>
          <p:cNvSpPr txBox="1"/>
          <p:nvPr/>
        </p:nvSpPr>
        <p:spPr>
          <a:xfrm>
            <a:off x="1048305" y="5175994"/>
            <a:ext cx="8536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개인페이지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45088" y="4658415"/>
            <a:ext cx="626044" cy="52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" name="TextBox 135"/>
          <p:cNvSpPr txBox="1"/>
          <p:nvPr/>
        </p:nvSpPr>
        <p:spPr>
          <a:xfrm>
            <a:off x="1924125" y="5147619"/>
            <a:ext cx="5691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메시지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99709" y="4705319"/>
            <a:ext cx="455305" cy="51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" name="TextBox 137"/>
          <p:cNvSpPr txBox="1"/>
          <p:nvPr/>
        </p:nvSpPr>
        <p:spPr>
          <a:xfrm>
            <a:off x="2698785" y="5170756"/>
            <a:ext cx="5691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구독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154090" y="4674139"/>
            <a:ext cx="569131" cy="58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" name="TextBox 141"/>
          <p:cNvSpPr txBox="1"/>
          <p:nvPr/>
        </p:nvSpPr>
        <p:spPr>
          <a:xfrm>
            <a:off x="3196253" y="5190599"/>
            <a:ext cx="682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즐겨 찾기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819154" y="4687049"/>
            <a:ext cx="512218" cy="602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" name="TextBox 144"/>
          <p:cNvSpPr txBox="1"/>
          <p:nvPr/>
        </p:nvSpPr>
        <p:spPr>
          <a:xfrm>
            <a:off x="3893960" y="5205204"/>
            <a:ext cx="626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알림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463091" y="4656267"/>
            <a:ext cx="455305" cy="57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" name="TextBox 146"/>
          <p:cNvSpPr txBox="1"/>
          <p:nvPr/>
        </p:nvSpPr>
        <p:spPr>
          <a:xfrm>
            <a:off x="4463091" y="5219808"/>
            <a:ext cx="5691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퀘스트</a:t>
            </a:r>
            <a:endParaRPr lang="ko-KR" altLang="en-US" sz="900" b="1" dirty="0"/>
          </a:p>
        </p:txBody>
      </p:sp>
      <p:cxnSp>
        <p:nvCxnSpPr>
          <p:cNvPr id="154" name="직선 연결선 153"/>
          <p:cNvCxnSpPr/>
          <p:nvPr/>
        </p:nvCxnSpPr>
        <p:spPr>
          <a:xfrm>
            <a:off x="5772093" y="4543558"/>
            <a:ext cx="0" cy="9016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764718" y="4833594"/>
            <a:ext cx="9675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ON(3)</a:t>
            </a:r>
            <a:endParaRPr lang="ko-KR" altLang="en-US" sz="800" b="1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158488" y="1916824"/>
            <a:ext cx="172884" cy="17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089136" y="4712621"/>
            <a:ext cx="569131" cy="54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0" name="TextBox 169"/>
          <p:cNvSpPr txBox="1"/>
          <p:nvPr/>
        </p:nvSpPr>
        <p:spPr>
          <a:xfrm>
            <a:off x="5156482" y="5207268"/>
            <a:ext cx="626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스터디</a:t>
            </a:r>
            <a:endParaRPr lang="ko-KR" altLang="en-US" sz="9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5762631" y="5133140"/>
            <a:ext cx="569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OFF(8)</a:t>
            </a:r>
            <a:endParaRPr lang="ko-KR" altLang="en-US" sz="8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752056" y="4556098"/>
            <a:ext cx="796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나의 친구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617436" y="1894917"/>
            <a:ext cx="713387" cy="225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583061" y="1915595"/>
            <a:ext cx="910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해시태그</a:t>
            </a:r>
          </a:p>
        </p:txBody>
      </p:sp>
      <p:sp>
        <p:nvSpPr>
          <p:cNvPr id="80" name="이등변 삼각형 79"/>
          <p:cNvSpPr/>
          <p:nvPr/>
        </p:nvSpPr>
        <p:spPr>
          <a:xfrm flipV="1">
            <a:off x="2160083" y="1974527"/>
            <a:ext cx="113826" cy="8945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560523" y="2233040"/>
            <a:ext cx="227652" cy="1690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1845089" y="2233040"/>
            <a:ext cx="284566" cy="1690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1518540" y="2240574"/>
            <a:ext cx="3414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영상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791837" y="2244199"/>
            <a:ext cx="7967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err="1"/>
              <a:t>스터디</a:t>
            </a:r>
            <a:endParaRPr lang="ko-KR" altLang="en-US" sz="600" b="1" dirty="0"/>
          </a:p>
        </p:txBody>
      </p:sp>
      <p:sp>
        <p:nvSpPr>
          <p:cNvPr id="134" name="직사각형 133"/>
          <p:cNvSpPr/>
          <p:nvPr/>
        </p:nvSpPr>
        <p:spPr>
          <a:xfrm>
            <a:off x="3381742" y="2233040"/>
            <a:ext cx="227652" cy="1690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3666309" y="2233039"/>
            <a:ext cx="284566" cy="1690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3339760" y="2240573"/>
            <a:ext cx="3414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영상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605449" y="2252011"/>
            <a:ext cx="7967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err="1"/>
              <a:t>스터디</a:t>
            </a:r>
            <a:endParaRPr lang="ko-KR" altLang="en-US" sz="6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65347" y="5219799"/>
            <a:ext cx="206564" cy="20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" name="TextBox 143"/>
          <p:cNvSpPr txBox="1"/>
          <p:nvPr/>
        </p:nvSpPr>
        <p:spPr>
          <a:xfrm>
            <a:off x="494388" y="5234854"/>
            <a:ext cx="626044" cy="168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로그아웃</a:t>
            </a:r>
          </a:p>
        </p:txBody>
      </p:sp>
      <p:sp>
        <p:nvSpPr>
          <p:cNvPr id="190" name="Shape 277"/>
          <p:cNvSpPr txBox="1"/>
          <p:nvPr/>
        </p:nvSpPr>
        <p:spPr>
          <a:xfrm>
            <a:off x="6859112" y="980728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1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277"/>
          <p:cNvSpPr txBox="1"/>
          <p:nvPr/>
        </p:nvSpPr>
        <p:spPr>
          <a:xfrm>
            <a:off x="6859112" y="1491985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2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277"/>
          <p:cNvSpPr txBox="1"/>
          <p:nvPr/>
        </p:nvSpPr>
        <p:spPr>
          <a:xfrm>
            <a:off x="6859112" y="2003242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3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277"/>
          <p:cNvSpPr txBox="1"/>
          <p:nvPr/>
        </p:nvSpPr>
        <p:spPr>
          <a:xfrm>
            <a:off x="6859112" y="2514499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4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277"/>
          <p:cNvSpPr txBox="1"/>
          <p:nvPr/>
        </p:nvSpPr>
        <p:spPr>
          <a:xfrm>
            <a:off x="6859112" y="3025756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5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277"/>
          <p:cNvSpPr txBox="1"/>
          <p:nvPr/>
        </p:nvSpPr>
        <p:spPr>
          <a:xfrm>
            <a:off x="6859112" y="3537013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6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277"/>
          <p:cNvSpPr txBox="1"/>
          <p:nvPr/>
        </p:nvSpPr>
        <p:spPr>
          <a:xfrm>
            <a:off x="6859112" y="4048270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7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277"/>
          <p:cNvSpPr txBox="1"/>
          <p:nvPr/>
        </p:nvSpPr>
        <p:spPr>
          <a:xfrm>
            <a:off x="6859112" y="4559527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8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277"/>
          <p:cNvSpPr txBox="1"/>
          <p:nvPr/>
        </p:nvSpPr>
        <p:spPr>
          <a:xfrm>
            <a:off x="6859112" y="5070784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9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77"/>
          <p:cNvSpPr txBox="1"/>
          <p:nvPr/>
        </p:nvSpPr>
        <p:spPr>
          <a:xfrm>
            <a:off x="33472" y="4631045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1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77"/>
          <p:cNvSpPr txBox="1"/>
          <p:nvPr/>
        </p:nvSpPr>
        <p:spPr>
          <a:xfrm>
            <a:off x="33472" y="5236070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2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77"/>
          <p:cNvSpPr txBox="1"/>
          <p:nvPr/>
        </p:nvSpPr>
        <p:spPr>
          <a:xfrm>
            <a:off x="1280780" y="5493377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3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77"/>
          <p:cNvSpPr txBox="1"/>
          <p:nvPr/>
        </p:nvSpPr>
        <p:spPr>
          <a:xfrm>
            <a:off x="2016911" y="5493377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4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77"/>
          <p:cNvSpPr txBox="1"/>
          <p:nvPr/>
        </p:nvSpPr>
        <p:spPr>
          <a:xfrm>
            <a:off x="2698785" y="5493377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6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77"/>
          <p:cNvSpPr txBox="1"/>
          <p:nvPr/>
        </p:nvSpPr>
        <p:spPr>
          <a:xfrm>
            <a:off x="3344583" y="5493377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7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77"/>
          <p:cNvSpPr txBox="1"/>
          <p:nvPr/>
        </p:nvSpPr>
        <p:spPr>
          <a:xfrm>
            <a:off x="3973282" y="5493377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8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77"/>
          <p:cNvSpPr txBox="1"/>
          <p:nvPr/>
        </p:nvSpPr>
        <p:spPr>
          <a:xfrm>
            <a:off x="4566085" y="5493377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9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77"/>
          <p:cNvSpPr txBox="1"/>
          <p:nvPr/>
        </p:nvSpPr>
        <p:spPr>
          <a:xfrm>
            <a:off x="6876256" y="5582041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dirty="0">
                <a:solidFill>
                  <a:schemeClr val="lt1"/>
                </a:solidFill>
              </a:rPr>
              <a:t>20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77"/>
          <p:cNvSpPr txBox="1"/>
          <p:nvPr/>
        </p:nvSpPr>
        <p:spPr>
          <a:xfrm>
            <a:off x="6876256" y="6093296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dirty="0">
                <a:solidFill>
                  <a:schemeClr val="lt1"/>
                </a:solidFill>
              </a:rPr>
              <a:t>21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77"/>
          <p:cNvSpPr txBox="1"/>
          <p:nvPr/>
        </p:nvSpPr>
        <p:spPr>
          <a:xfrm>
            <a:off x="5234840" y="5493377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dirty="0">
                <a:solidFill>
                  <a:schemeClr val="lt1"/>
                </a:solidFill>
              </a:rPr>
              <a:t>20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77"/>
          <p:cNvSpPr txBox="1"/>
          <p:nvPr/>
        </p:nvSpPr>
        <p:spPr>
          <a:xfrm>
            <a:off x="5903595" y="5493377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dirty="0">
                <a:solidFill>
                  <a:schemeClr val="lt1"/>
                </a:solidFill>
              </a:rPr>
              <a:t>21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1975" y="944004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자신의 캐릭터 확대 </a:t>
            </a:r>
            <a:r>
              <a:rPr lang="en-US" altLang="ko-KR" sz="900" dirty="0"/>
              <a:t>, </a:t>
            </a:r>
            <a:r>
              <a:rPr lang="ko-KR" altLang="en-US" sz="900" dirty="0"/>
              <a:t>프로필보기</a:t>
            </a:r>
            <a:endParaRPr lang="en-US" altLang="ko-KR" sz="900" dirty="0"/>
          </a:p>
          <a:p>
            <a:r>
              <a:rPr lang="ko-KR" altLang="en-US" sz="900" dirty="0"/>
              <a:t>상점 바로 가기 팝업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182576" y="148592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로그아웃</a:t>
            </a:r>
            <a:endParaRPr lang="ko-KR" altLang="en-US" sz="9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164288" y="1989984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개인 페이지로 이동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164288" y="2512328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메시지 팝업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191720" y="3024384"/>
            <a:ext cx="1467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하단 바 숨김</a:t>
            </a:r>
            <a:r>
              <a:rPr lang="en-US" altLang="ko-KR" sz="900" dirty="0"/>
              <a:t>/</a:t>
            </a:r>
            <a:r>
              <a:rPr lang="ko-KR" altLang="en-US" sz="900" dirty="0"/>
              <a:t>보여주기 탭</a:t>
            </a:r>
          </a:p>
        </p:txBody>
      </p:sp>
      <p:sp>
        <p:nvSpPr>
          <p:cNvPr id="151" name="Shape 277"/>
          <p:cNvSpPr txBox="1"/>
          <p:nvPr/>
        </p:nvSpPr>
        <p:spPr>
          <a:xfrm>
            <a:off x="2483768" y="4437112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5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164288" y="3528440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구독 팝업</a:t>
            </a:r>
            <a:endParaRPr lang="ko-KR" altLang="en-US" sz="900" dirty="0"/>
          </a:p>
        </p:txBody>
      </p:sp>
      <p:sp>
        <p:nvSpPr>
          <p:cNvPr id="153" name="TextBox 152"/>
          <p:cNvSpPr txBox="1"/>
          <p:nvPr/>
        </p:nvSpPr>
        <p:spPr>
          <a:xfrm>
            <a:off x="7164288" y="4050784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즐겨찾기</a:t>
            </a:r>
            <a:r>
              <a:rPr lang="ko-KR" altLang="en-US" sz="900" dirty="0"/>
              <a:t> 팝업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208864" y="4554840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알림 </a:t>
            </a:r>
            <a:r>
              <a:rPr lang="ko-KR" altLang="en-US" sz="900" dirty="0"/>
              <a:t>팝업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164288" y="5066896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퀘스트</a:t>
            </a:r>
            <a:r>
              <a:rPr lang="ko-KR" altLang="en-US" sz="900" dirty="0"/>
              <a:t> 팝업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182576" y="5581240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스터디</a:t>
            </a:r>
            <a:r>
              <a:rPr lang="ko-KR" altLang="en-US" sz="900" dirty="0"/>
              <a:t> 팝업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7236296" y="6093296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친구 창 확대</a:t>
            </a:r>
          </a:p>
        </p:txBody>
      </p:sp>
    </p:spTree>
    <p:extLst>
      <p:ext uri="{BB962C8B-B14F-4D97-AF65-F5344CB8AC3E}">
        <p14:creationId xmlns:p14="http://schemas.microsoft.com/office/powerpoint/2010/main" val="481368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직사각형 158"/>
          <p:cNvSpPr/>
          <p:nvPr/>
        </p:nvSpPr>
        <p:spPr>
          <a:xfrm>
            <a:off x="366612" y="3748930"/>
            <a:ext cx="230181" cy="223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884521" y="4585823"/>
            <a:ext cx="1381092" cy="781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51521" y="1644034"/>
            <a:ext cx="6157367" cy="377868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Shape 226"/>
          <p:cNvSpPr/>
          <p:nvPr/>
        </p:nvSpPr>
        <p:spPr>
          <a:xfrm>
            <a:off x="819903" y="4362652"/>
            <a:ext cx="726608" cy="2146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Loading…</a:t>
            </a:r>
          </a:p>
        </p:txBody>
      </p:sp>
      <p:sp>
        <p:nvSpPr>
          <p:cNvPr id="74" name="Shape 228"/>
          <p:cNvSpPr/>
          <p:nvPr/>
        </p:nvSpPr>
        <p:spPr>
          <a:xfrm>
            <a:off x="876304" y="4808994"/>
            <a:ext cx="724048" cy="2146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ko-KR"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874109" y="1732928"/>
            <a:ext cx="1891389" cy="182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251521" y="1653545"/>
            <a:ext cx="2071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Sotong</a:t>
            </a:r>
            <a:endParaRPr lang="ko-KR" altLang="en-US" sz="1600" b="1" dirty="0"/>
          </a:p>
        </p:txBody>
      </p:sp>
      <p:sp>
        <p:nvSpPr>
          <p:cNvPr id="78" name="직사각형 77"/>
          <p:cNvSpPr/>
          <p:nvPr/>
        </p:nvSpPr>
        <p:spPr>
          <a:xfrm>
            <a:off x="2503251" y="2625841"/>
            <a:ext cx="575455" cy="1115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568367" y="2298314"/>
            <a:ext cx="1381092" cy="2064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568367" y="2283015"/>
            <a:ext cx="10933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일일다이어리</a:t>
            </a:r>
            <a:endParaRPr lang="ko-KR" altLang="en-US" sz="800" b="1" dirty="0"/>
          </a:p>
        </p:txBody>
      </p:sp>
      <p:cxnSp>
        <p:nvCxnSpPr>
          <p:cNvPr id="102" name="직선 연결선 101"/>
          <p:cNvCxnSpPr/>
          <p:nvPr/>
        </p:nvCxnSpPr>
        <p:spPr>
          <a:xfrm>
            <a:off x="1683458" y="2682369"/>
            <a:ext cx="978273" cy="64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198"/>
          <p:cNvGrpSpPr/>
          <p:nvPr/>
        </p:nvGrpSpPr>
        <p:grpSpPr>
          <a:xfrm>
            <a:off x="4848162" y="2298314"/>
            <a:ext cx="1381092" cy="2064337"/>
            <a:chOff x="5508104" y="2492896"/>
            <a:chExt cx="1728192" cy="2664296"/>
          </a:xfrm>
        </p:grpSpPr>
        <p:sp>
          <p:nvSpPr>
            <p:cNvPr id="114" name="직사각형 113"/>
            <p:cNvSpPr/>
            <p:nvPr/>
          </p:nvSpPr>
          <p:spPr>
            <a:xfrm>
              <a:off x="5508104" y="2492896"/>
              <a:ext cx="1728192" cy="26642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8" name="직선 연결선 117"/>
            <p:cNvCxnSpPr/>
            <p:nvPr/>
          </p:nvCxnSpPr>
          <p:spPr>
            <a:xfrm>
              <a:off x="5724128" y="3789040"/>
              <a:ext cx="122413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6372200" y="3212976"/>
              <a:ext cx="0" cy="12241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1" name="그림 120" descr="캡처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242" y="1644034"/>
            <a:ext cx="198024" cy="334757"/>
          </a:xfrm>
          <a:prstGeom prst="rect">
            <a:avLst/>
          </a:prstGeom>
        </p:spPr>
      </p:pic>
      <p:pic>
        <p:nvPicPr>
          <p:cNvPr id="122" name="그림 121" descr="settings-icon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160" y="2019350"/>
            <a:ext cx="230181" cy="223172"/>
          </a:xfrm>
          <a:prstGeom prst="rect">
            <a:avLst/>
          </a:prstGeom>
        </p:spPr>
      </p:pic>
      <p:cxnSp>
        <p:nvCxnSpPr>
          <p:cNvPr id="124" name="직선 연결선 123"/>
          <p:cNvCxnSpPr/>
          <p:nvPr/>
        </p:nvCxnSpPr>
        <p:spPr>
          <a:xfrm>
            <a:off x="251521" y="4530031"/>
            <a:ext cx="615736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2898613" y="4474237"/>
            <a:ext cx="460364" cy="167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이등변 삼각형 126"/>
          <p:cNvSpPr/>
          <p:nvPr/>
        </p:nvSpPr>
        <p:spPr>
          <a:xfrm flipV="1">
            <a:off x="3071250" y="4501111"/>
            <a:ext cx="115091" cy="11158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1402430" y="4585822"/>
            <a:ext cx="748091" cy="557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62794" y="4643742"/>
            <a:ext cx="633000" cy="51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" name="TextBox 135"/>
          <p:cNvSpPr txBox="1"/>
          <p:nvPr/>
        </p:nvSpPr>
        <p:spPr>
          <a:xfrm>
            <a:off x="1942710" y="5128075"/>
            <a:ext cx="5754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메시지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25800" y="4690178"/>
            <a:ext cx="460364" cy="51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" name="TextBox 137"/>
          <p:cNvSpPr txBox="1"/>
          <p:nvPr/>
        </p:nvSpPr>
        <p:spPr>
          <a:xfrm>
            <a:off x="2725977" y="5150981"/>
            <a:ext cx="5754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구독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86341" y="4659310"/>
            <a:ext cx="575455" cy="57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" name="TextBox 141"/>
          <p:cNvSpPr txBox="1"/>
          <p:nvPr/>
        </p:nvSpPr>
        <p:spPr>
          <a:xfrm>
            <a:off x="3228972" y="5170626"/>
            <a:ext cx="6905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즐겨 찾기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21451" y="4644591"/>
            <a:ext cx="517909" cy="59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" name="TextBox 144"/>
          <p:cNvSpPr txBox="1"/>
          <p:nvPr/>
        </p:nvSpPr>
        <p:spPr>
          <a:xfrm>
            <a:off x="3934431" y="5185085"/>
            <a:ext cx="633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알림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09886" y="4641615"/>
            <a:ext cx="460364" cy="57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" name="TextBox 146"/>
          <p:cNvSpPr txBox="1"/>
          <p:nvPr/>
        </p:nvSpPr>
        <p:spPr>
          <a:xfrm>
            <a:off x="4509886" y="5199544"/>
            <a:ext cx="5754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퀘스트</a:t>
            </a:r>
            <a:endParaRPr lang="ko-KR" altLang="en-US" sz="900" b="1" dirty="0"/>
          </a:p>
        </p:txBody>
      </p:sp>
      <p:cxnSp>
        <p:nvCxnSpPr>
          <p:cNvPr id="154" name="직선 연결선 153"/>
          <p:cNvCxnSpPr/>
          <p:nvPr/>
        </p:nvCxnSpPr>
        <p:spPr>
          <a:xfrm>
            <a:off x="5833433" y="4530031"/>
            <a:ext cx="0" cy="892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825976" y="4817177"/>
            <a:ext cx="9782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ON(3)</a:t>
            </a:r>
            <a:endParaRPr lang="ko-KR" altLang="en-US" sz="800" b="1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623549" y="1773806"/>
            <a:ext cx="115089" cy="115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142887" y="4697409"/>
            <a:ext cx="575455" cy="53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0" name="TextBox 169"/>
          <p:cNvSpPr txBox="1"/>
          <p:nvPr/>
        </p:nvSpPr>
        <p:spPr>
          <a:xfrm>
            <a:off x="5210981" y="5187131"/>
            <a:ext cx="633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스터디</a:t>
            </a:r>
            <a:endParaRPr lang="ko-KR" altLang="en-US" sz="9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5823865" y="5113739"/>
            <a:ext cx="575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OFF(8)</a:t>
            </a:r>
            <a:endParaRPr lang="ko-KR" altLang="en-US" sz="8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813172" y="4542444"/>
            <a:ext cx="80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나의 친구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354738" y="2272042"/>
            <a:ext cx="978273" cy="1450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직선 연결선 155"/>
          <p:cNvCxnSpPr/>
          <p:nvPr/>
        </p:nvCxnSpPr>
        <p:spPr>
          <a:xfrm>
            <a:off x="251521" y="1989829"/>
            <a:ext cx="615736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74090" y="2427908"/>
            <a:ext cx="677463" cy="1084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7" name="TextBox 156"/>
          <p:cNvSpPr txBox="1"/>
          <p:nvPr/>
        </p:nvSpPr>
        <p:spPr>
          <a:xfrm>
            <a:off x="539248" y="3753062"/>
            <a:ext cx="6905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닉</a:t>
            </a:r>
            <a:r>
              <a:rPr lang="ko-KR" altLang="en-US" sz="800" b="1" dirty="0"/>
              <a:t> 네 임</a:t>
            </a:r>
          </a:p>
        </p:txBody>
      </p:sp>
      <p:pic>
        <p:nvPicPr>
          <p:cNvPr id="158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9447" y="3935199"/>
            <a:ext cx="253184" cy="252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2398" y="3949960"/>
            <a:ext cx="207695" cy="23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2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957291" y="3948094"/>
            <a:ext cx="230181" cy="21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" name="직사각형 162"/>
          <p:cNvSpPr/>
          <p:nvPr/>
        </p:nvSpPr>
        <p:spPr>
          <a:xfrm>
            <a:off x="393709" y="4206785"/>
            <a:ext cx="748091" cy="16737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1172249" y="4210033"/>
            <a:ext cx="287728" cy="15261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114703" y="4187892"/>
            <a:ext cx="402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검색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3013704" y="2019350"/>
            <a:ext cx="2071637" cy="23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개인페이지 이름</a:t>
            </a:r>
          </a:p>
        </p:txBody>
      </p:sp>
      <p:cxnSp>
        <p:nvCxnSpPr>
          <p:cNvPr id="168" name="직선 연결선 167"/>
          <p:cNvCxnSpPr/>
          <p:nvPr/>
        </p:nvCxnSpPr>
        <p:spPr>
          <a:xfrm>
            <a:off x="1683457" y="2800450"/>
            <a:ext cx="978273" cy="64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1683457" y="2912036"/>
            <a:ext cx="978273" cy="64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1683457" y="3023622"/>
            <a:ext cx="978273" cy="64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1683457" y="3141704"/>
            <a:ext cx="978273" cy="64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1683457" y="3253289"/>
            <a:ext cx="978273" cy="64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1683457" y="3345387"/>
            <a:ext cx="978273" cy="64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1683457" y="3463469"/>
            <a:ext cx="978273" cy="64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1683457" y="3575054"/>
            <a:ext cx="978273" cy="64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직사각형 192"/>
          <p:cNvSpPr/>
          <p:nvPr/>
        </p:nvSpPr>
        <p:spPr>
          <a:xfrm>
            <a:off x="2633722" y="4083687"/>
            <a:ext cx="222408" cy="215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197"/>
          <p:cNvGrpSpPr/>
          <p:nvPr/>
        </p:nvGrpSpPr>
        <p:grpSpPr>
          <a:xfrm>
            <a:off x="2661731" y="4116867"/>
            <a:ext cx="172636" cy="144766"/>
            <a:chOff x="4139952" y="3501008"/>
            <a:chExt cx="1224136" cy="1224136"/>
          </a:xfrm>
        </p:grpSpPr>
        <p:cxnSp>
          <p:nvCxnSpPr>
            <p:cNvPr id="194" name="직선 연결선 193"/>
            <p:cNvCxnSpPr/>
            <p:nvPr/>
          </p:nvCxnSpPr>
          <p:spPr>
            <a:xfrm>
              <a:off x="4139952" y="4077072"/>
              <a:ext cx="122413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>
              <a:off x="4788024" y="3501008"/>
              <a:ext cx="0" cy="12241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2" name="직사각형 201"/>
          <p:cNvSpPr/>
          <p:nvPr/>
        </p:nvSpPr>
        <p:spPr>
          <a:xfrm>
            <a:off x="3186340" y="2298314"/>
            <a:ext cx="1381092" cy="2064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3186340" y="2283015"/>
            <a:ext cx="10933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활동로그</a:t>
            </a:r>
          </a:p>
        </p:txBody>
      </p:sp>
      <p:cxnSp>
        <p:nvCxnSpPr>
          <p:cNvPr id="205" name="직선 연결선 204"/>
          <p:cNvCxnSpPr/>
          <p:nvPr/>
        </p:nvCxnSpPr>
        <p:spPr>
          <a:xfrm>
            <a:off x="3301431" y="2682369"/>
            <a:ext cx="978273" cy="64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3301431" y="2800450"/>
            <a:ext cx="978273" cy="64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3301431" y="2912036"/>
            <a:ext cx="978273" cy="64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301431" y="3023622"/>
            <a:ext cx="978273" cy="64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3301431" y="3141704"/>
            <a:ext cx="978273" cy="64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3301431" y="3253289"/>
            <a:ext cx="978273" cy="64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3301431" y="3345387"/>
            <a:ext cx="978273" cy="64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301431" y="3463469"/>
            <a:ext cx="978273" cy="64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3301431" y="3575054"/>
            <a:ext cx="978273" cy="64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>
            <a:off x="4260218" y="4083687"/>
            <a:ext cx="222408" cy="215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213"/>
          <p:cNvGrpSpPr/>
          <p:nvPr/>
        </p:nvGrpSpPr>
        <p:grpSpPr>
          <a:xfrm>
            <a:off x="4279705" y="4116867"/>
            <a:ext cx="172636" cy="144766"/>
            <a:chOff x="4139952" y="3501008"/>
            <a:chExt cx="1224136" cy="1224136"/>
          </a:xfrm>
        </p:grpSpPr>
        <p:cxnSp>
          <p:nvCxnSpPr>
            <p:cNvPr id="215" name="직선 연결선 214"/>
            <p:cNvCxnSpPr/>
            <p:nvPr/>
          </p:nvCxnSpPr>
          <p:spPr>
            <a:xfrm>
              <a:off x="4139952" y="4077072"/>
              <a:ext cx="122413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4788024" y="3501008"/>
              <a:ext cx="0" cy="12241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직사각형 86"/>
          <p:cNvSpPr/>
          <p:nvPr/>
        </p:nvSpPr>
        <p:spPr>
          <a:xfrm>
            <a:off x="1126384" y="1740385"/>
            <a:ext cx="690546" cy="167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이등변 삼각형 87"/>
          <p:cNvSpPr/>
          <p:nvPr/>
        </p:nvSpPr>
        <p:spPr>
          <a:xfrm flipV="1">
            <a:off x="1671071" y="1781263"/>
            <a:ext cx="115091" cy="8856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111000" y="1729337"/>
            <a:ext cx="690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해쉬태그</a:t>
            </a:r>
            <a:endParaRPr lang="ko-KR" altLang="en-US" sz="9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297384" y="2026806"/>
            <a:ext cx="702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Total</a:t>
            </a:r>
            <a:r>
              <a:rPr lang="en-US" altLang="ko-KR" sz="1100" b="1" dirty="0"/>
              <a:t> 50</a:t>
            </a:r>
            <a:endParaRPr lang="ko-KR" altLang="en-US" sz="11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811305" y="2034261"/>
            <a:ext cx="748090" cy="202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Today 8</a:t>
            </a:r>
            <a:endParaRPr lang="ko-KR" altLang="en-US" sz="1100" b="1" dirty="0"/>
          </a:p>
        </p:txBody>
      </p:sp>
      <p:pic>
        <p:nvPicPr>
          <p:cNvPr id="103" name="그림 102" descr="images98I9TWGZ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6087" y="4577315"/>
            <a:ext cx="1081349" cy="506237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403384" y="5046839"/>
            <a:ext cx="626044" cy="204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닉네임</a:t>
            </a:r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65347" y="5219799"/>
            <a:ext cx="206564" cy="20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" name="TextBox 105"/>
          <p:cNvSpPr txBox="1"/>
          <p:nvPr/>
        </p:nvSpPr>
        <p:spPr>
          <a:xfrm>
            <a:off x="494388" y="5234854"/>
            <a:ext cx="626044" cy="168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로그아웃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115616" y="4585822"/>
            <a:ext cx="634056" cy="66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" name="TextBox 132"/>
          <p:cNvSpPr txBox="1"/>
          <p:nvPr/>
        </p:nvSpPr>
        <p:spPr>
          <a:xfrm>
            <a:off x="1057158" y="5156166"/>
            <a:ext cx="8631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개인페이지</a:t>
            </a:r>
          </a:p>
        </p:txBody>
      </p:sp>
      <p:sp>
        <p:nvSpPr>
          <p:cNvPr id="92" name="Shape 277"/>
          <p:cNvSpPr txBox="1">
            <a:spLocks/>
          </p:cNvSpPr>
          <p:nvPr/>
        </p:nvSpPr>
        <p:spPr>
          <a:xfrm>
            <a:off x="6827632" y="1100744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93" name="Shape 277"/>
          <p:cNvSpPr txBox="1">
            <a:spLocks/>
          </p:cNvSpPr>
          <p:nvPr/>
        </p:nvSpPr>
        <p:spPr>
          <a:xfrm>
            <a:off x="6827632" y="1501404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277"/>
          <p:cNvSpPr txBox="1">
            <a:spLocks/>
          </p:cNvSpPr>
          <p:nvPr/>
        </p:nvSpPr>
        <p:spPr>
          <a:xfrm>
            <a:off x="6827632" y="1902064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277"/>
          <p:cNvSpPr txBox="1">
            <a:spLocks/>
          </p:cNvSpPr>
          <p:nvPr/>
        </p:nvSpPr>
        <p:spPr>
          <a:xfrm>
            <a:off x="6827632" y="2302724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277"/>
          <p:cNvSpPr txBox="1">
            <a:spLocks/>
          </p:cNvSpPr>
          <p:nvPr/>
        </p:nvSpPr>
        <p:spPr>
          <a:xfrm>
            <a:off x="6827632" y="2932476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277"/>
          <p:cNvSpPr txBox="1">
            <a:spLocks/>
          </p:cNvSpPr>
          <p:nvPr/>
        </p:nvSpPr>
        <p:spPr>
          <a:xfrm>
            <a:off x="6827632" y="3333136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277"/>
          <p:cNvSpPr txBox="1">
            <a:spLocks/>
          </p:cNvSpPr>
          <p:nvPr/>
        </p:nvSpPr>
        <p:spPr>
          <a:xfrm>
            <a:off x="6827632" y="3733796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277"/>
          <p:cNvSpPr txBox="1">
            <a:spLocks/>
          </p:cNvSpPr>
          <p:nvPr/>
        </p:nvSpPr>
        <p:spPr>
          <a:xfrm>
            <a:off x="6827632" y="4134456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277"/>
          <p:cNvSpPr txBox="1">
            <a:spLocks/>
          </p:cNvSpPr>
          <p:nvPr/>
        </p:nvSpPr>
        <p:spPr>
          <a:xfrm>
            <a:off x="6827632" y="4535116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277"/>
          <p:cNvSpPr txBox="1">
            <a:spLocks/>
          </p:cNvSpPr>
          <p:nvPr/>
        </p:nvSpPr>
        <p:spPr>
          <a:xfrm>
            <a:off x="6827632" y="4935776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0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277"/>
          <p:cNvSpPr txBox="1"/>
          <p:nvPr/>
        </p:nvSpPr>
        <p:spPr>
          <a:xfrm>
            <a:off x="6827632" y="5336436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1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277"/>
          <p:cNvSpPr txBox="1"/>
          <p:nvPr/>
        </p:nvSpPr>
        <p:spPr>
          <a:xfrm>
            <a:off x="6827632" y="5737096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2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277"/>
          <p:cNvSpPr txBox="1"/>
          <p:nvPr/>
        </p:nvSpPr>
        <p:spPr>
          <a:xfrm>
            <a:off x="6827632" y="6137756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3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277"/>
          <p:cNvSpPr txBox="1">
            <a:spLocks/>
          </p:cNvSpPr>
          <p:nvPr/>
        </p:nvSpPr>
        <p:spPr>
          <a:xfrm>
            <a:off x="-19464" y="1700808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19" name="Shape 277"/>
          <p:cNvSpPr txBox="1">
            <a:spLocks/>
          </p:cNvSpPr>
          <p:nvPr/>
        </p:nvSpPr>
        <p:spPr>
          <a:xfrm>
            <a:off x="179512" y="2060848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277"/>
          <p:cNvSpPr txBox="1">
            <a:spLocks/>
          </p:cNvSpPr>
          <p:nvPr/>
        </p:nvSpPr>
        <p:spPr>
          <a:xfrm>
            <a:off x="2915816" y="2060848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277"/>
          <p:cNvSpPr txBox="1">
            <a:spLocks/>
          </p:cNvSpPr>
          <p:nvPr/>
        </p:nvSpPr>
        <p:spPr>
          <a:xfrm>
            <a:off x="5940152" y="1997984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277"/>
          <p:cNvSpPr txBox="1">
            <a:spLocks/>
          </p:cNvSpPr>
          <p:nvPr/>
        </p:nvSpPr>
        <p:spPr>
          <a:xfrm>
            <a:off x="179512" y="3429000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277"/>
          <p:cNvSpPr txBox="1">
            <a:spLocks/>
          </p:cNvSpPr>
          <p:nvPr/>
        </p:nvSpPr>
        <p:spPr>
          <a:xfrm>
            <a:off x="440112" y="3717032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277"/>
          <p:cNvSpPr txBox="1">
            <a:spLocks/>
          </p:cNvSpPr>
          <p:nvPr/>
        </p:nvSpPr>
        <p:spPr>
          <a:xfrm>
            <a:off x="179512" y="3933056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277"/>
          <p:cNvSpPr txBox="1">
            <a:spLocks/>
          </p:cNvSpPr>
          <p:nvPr/>
        </p:nvSpPr>
        <p:spPr>
          <a:xfrm>
            <a:off x="557840" y="4077072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277"/>
          <p:cNvSpPr txBox="1">
            <a:spLocks/>
          </p:cNvSpPr>
          <p:nvPr/>
        </p:nvSpPr>
        <p:spPr>
          <a:xfrm>
            <a:off x="1187624" y="3933056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277"/>
          <p:cNvSpPr txBox="1">
            <a:spLocks/>
          </p:cNvSpPr>
          <p:nvPr/>
        </p:nvSpPr>
        <p:spPr>
          <a:xfrm>
            <a:off x="0" y="4293096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0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277"/>
          <p:cNvSpPr txBox="1"/>
          <p:nvPr/>
        </p:nvSpPr>
        <p:spPr>
          <a:xfrm>
            <a:off x="1979712" y="2996952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1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277"/>
          <p:cNvSpPr txBox="1"/>
          <p:nvPr/>
        </p:nvSpPr>
        <p:spPr>
          <a:xfrm>
            <a:off x="2267744" y="4077072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2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277"/>
          <p:cNvSpPr txBox="1"/>
          <p:nvPr/>
        </p:nvSpPr>
        <p:spPr>
          <a:xfrm>
            <a:off x="5076056" y="2924944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3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983696" y="1089312"/>
            <a:ext cx="21531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메인 페이지 상단 바의 축소</a:t>
            </a:r>
            <a:r>
              <a:rPr lang="en-US" altLang="ko-KR" sz="900" dirty="0"/>
              <a:t>(</a:t>
            </a:r>
            <a:r>
              <a:rPr lang="ko-KR" altLang="en-US" sz="900" dirty="0"/>
              <a:t>기능 동일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983696" y="1490947"/>
            <a:ext cx="12811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Total/today </a:t>
            </a:r>
            <a:r>
              <a:rPr lang="ko-KR" altLang="en-US" sz="900" dirty="0"/>
              <a:t>방문자 수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983696" y="1892582"/>
            <a:ext cx="1582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개인 페이지 메인 </a:t>
            </a:r>
            <a:r>
              <a:rPr lang="ko-KR" altLang="en-US" sz="900" dirty="0" err="1"/>
              <a:t>으로</a:t>
            </a:r>
            <a:r>
              <a:rPr lang="ko-KR" altLang="en-US" sz="900" dirty="0"/>
              <a:t> 이동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983696" y="2239353"/>
            <a:ext cx="19415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개인 페이지 편집 기능</a:t>
            </a:r>
            <a:endParaRPr lang="en-US" altLang="ko-KR" sz="900" dirty="0"/>
          </a:p>
          <a:p>
            <a:r>
              <a:rPr lang="en-US" altLang="ko-KR" sz="900" dirty="0"/>
              <a:t>3</a:t>
            </a:r>
            <a:r>
              <a:rPr lang="ko-KR" altLang="en-US" sz="900" dirty="0"/>
              <a:t>번 변경</a:t>
            </a:r>
            <a:r>
              <a:rPr lang="en-US" altLang="ko-KR" sz="900" dirty="0"/>
              <a:t>, </a:t>
            </a:r>
            <a:r>
              <a:rPr lang="ko-KR" altLang="en-US" sz="900" dirty="0"/>
              <a:t>폴더 위치</a:t>
            </a:r>
            <a:r>
              <a:rPr lang="en-US" altLang="ko-KR" sz="900" dirty="0"/>
              <a:t>, </a:t>
            </a:r>
            <a:r>
              <a:rPr lang="ko-KR" altLang="en-US" sz="900" dirty="0"/>
              <a:t>이름 변경</a:t>
            </a:r>
            <a:endParaRPr lang="en-US" altLang="ko-KR" sz="900" dirty="0"/>
          </a:p>
          <a:p>
            <a:r>
              <a:rPr lang="ko-KR" altLang="en-US" sz="900" dirty="0"/>
              <a:t>폴더의 공개 여부</a:t>
            </a:r>
            <a:r>
              <a:rPr lang="en-US" altLang="ko-KR" sz="900" dirty="0"/>
              <a:t>, </a:t>
            </a:r>
            <a:r>
              <a:rPr lang="ko-KR" altLang="en-US" sz="900" dirty="0"/>
              <a:t>폴더 삭제 기능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983696" y="2924944"/>
            <a:ext cx="1467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캐릭터 클릭 시 확대 표시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983696" y="3326578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닉네임 표시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983696" y="3728212"/>
            <a:ext cx="1582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즐겨찾기</a:t>
            </a:r>
            <a:r>
              <a:rPr lang="ko-KR" altLang="en-US" sz="900" dirty="0"/>
              <a:t> 클릭 시 목록 표시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144856" y="4937092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폴더 검색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164288" y="5314276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목록표시 클릭 시 이동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7177328" y="5674316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더 보기 클릭 시 해당 폴더</a:t>
            </a:r>
            <a:endParaRPr lang="en-US" altLang="ko-KR" sz="900" dirty="0"/>
          </a:p>
          <a:p>
            <a:r>
              <a:rPr lang="ko-KR" altLang="en-US" sz="900" dirty="0"/>
              <a:t>목록으로 이동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6983696" y="4129846"/>
            <a:ext cx="13516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구독 클릭 시 목록 표시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983696" y="4531480"/>
            <a:ext cx="1467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스터디</a:t>
            </a:r>
            <a:r>
              <a:rPr lang="ko-KR" altLang="en-US" sz="900" dirty="0"/>
              <a:t> 클릭 시 목록 표시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7164288" y="6106364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폴더 추가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hape 108"/>
          <p:cNvCxnSpPr/>
          <p:nvPr/>
        </p:nvCxnSpPr>
        <p:spPr>
          <a:xfrm rot="10800000">
            <a:off x="5509577" y="1341001"/>
            <a:ext cx="468506" cy="107156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Shape 109"/>
          <p:cNvSpPr/>
          <p:nvPr/>
        </p:nvSpPr>
        <p:spPr>
          <a:xfrm>
            <a:off x="4236262" y="2179615"/>
            <a:ext cx="980396" cy="315191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호스트정보</a:t>
            </a:r>
          </a:p>
        </p:txBody>
      </p:sp>
      <p:cxnSp>
        <p:nvCxnSpPr>
          <p:cNvPr id="110" name="Shape 110"/>
          <p:cNvCxnSpPr/>
          <p:nvPr/>
        </p:nvCxnSpPr>
        <p:spPr>
          <a:xfrm flipH="1">
            <a:off x="3364043" y="1131399"/>
            <a:ext cx="1343400" cy="1039199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Shape 116"/>
          <p:cNvCxnSpPr/>
          <p:nvPr/>
        </p:nvCxnSpPr>
        <p:spPr>
          <a:xfrm>
            <a:off x="4705602" y="1140363"/>
            <a:ext cx="1970699" cy="1014299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Shape 123"/>
          <p:cNvCxnSpPr/>
          <p:nvPr/>
        </p:nvCxnSpPr>
        <p:spPr>
          <a:xfrm>
            <a:off x="4707443" y="1140363"/>
            <a:ext cx="925200" cy="200699"/>
          </a:xfrm>
          <a:prstGeom prst="bentConnector2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Shape 124"/>
          <p:cNvCxnSpPr/>
          <p:nvPr/>
        </p:nvCxnSpPr>
        <p:spPr>
          <a:xfrm>
            <a:off x="4707443" y="1113467"/>
            <a:ext cx="802199" cy="537000"/>
          </a:xfrm>
          <a:prstGeom prst="bentConnector2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5509577" y="1233846"/>
            <a:ext cx="937011" cy="214312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</a:p>
        </p:txBody>
      </p:sp>
      <p:sp>
        <p:nvSpPr>
          <p:cNvPr id="129" name="Shape 129"/>
          <p:cNvSpPr/>
          <p:nvPr/>
        </p:nvSpPr>
        <p:spPr>
          <a:xfrm>
            <a:off x="3782293" y="642390"/>
            <a:ext cx="1850300" cy="49797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뷰트랙 APP</a:t>
            </a:r>
          </a:p>
        </p:txBody>
      </p:sp>
      <p:sp>
        <p:nvSpPr>
          <p:cNvPr id="136" name="Shape 136"/>
          <p:cNvSpPr/>
          <p:nvPr/>
        </p:nvSpPr>
        <p:spPr>
          <a:xfrm>
            <a:off x="5509577" y="1566924"/>
            <a:ext cx="937011" cy="220628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호스트 등록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325518" y="476672"/>
            <a:ext cx="266230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sz="1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 Archtecture</a:t>
            </a:r>
          </a:p>
        </p:txBody>
      </p:sp>
      <p:cxnSp>
        <p:nvCxnSpPr>
          <p:cNvPr id="32" name="Shape 108"/>
          <p:cNvCxnSpPr/>
          <p:nvPr/>
        </p:nvCxnSpPr>
        <p:spPr>
          <a:xfrm rot="10800000">
            <a:off x="5509577" y="1341001"/>
            <a:ext cx="468506" cy="107156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Shape 109"/>
          <p:cNvSpPr/>
          <p:nvPr/>
        </p:nvSpPr>
        <p:spPr>
          <a:xfrm>
            <a:off x="4236262" y="2179615"/>
            <a:ext cx="980396" cy="315191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lang="ko-KR"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Shape 110"/>
          <p:cNvCxnSpPr/>
          <p:nvPr/>
        </p:nvCxnSpPr>
        <p:spPr>
          <a:xfrm flipH="1">
            <a:off x="3364043" y="1131399"/>
            <a:ext cx="1343400" cy="1039199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Shape 116"/>
          <p:cNvCxnSpPr/>
          <p:nvPr/>
        </p:nvCxnSpPr>
        <p:spPr>
          <a:xfrm>
            <a:off x="4705602" y="1140363"/>
            <a:ext cx="1970699" cy="1014299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117"/>
          <p:cNvSpPr/>
          <p:nvPr/>
        </p:nvSpPr>
        <p:spPr>
          <a:xfrm>
            <a:off x="2801897" y="2179614"/>
            <a:ext cx="980396" cy="315191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alt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상단</a:t>
            </a:r>
            <a:endParaRPr lang="ko-KR"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119"/>
          <p:cNvSpPr/>
          <p:nvPr/>
        </p:nvSpPr>
        <p:spPr>
          <a:xfrm>
            <a:off x="5627718" y="2166167"/>
            <a:ext cx="956005" cy="315191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altLang="en-US" sz="1000" dirty="0">
                <a:solidFill>
                  <a:schemeClr val="lt1"/>
                </a:solidFill>
              </a:rPr>
              <a:t>하단</a:t>
            </a:r>
            <a:endParaRPr lang="ko-KR"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Shape 123"/>
          <p:cNvCxnSpPr/>
          <p:nvPr/>
        </p:nvCxnSpPr>
        <p:spPr>
          <a:xfrm>
            <a:off x="4707443" y="1140363"/>
            <a:ext cx="925200" cy="200699"/>
          </a:xfrm>
          <a:prstGeom prst="bentConnector2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Shape 124"/>
          <p:cNvCxnSpPr/>
          <p:nvPr/>
        </p:nvCxnSpPr>
        <p:spPr>
          <a:xfrm>
            <a:off x="4707443" y="1113467"/>
            <a:ext cx="802199" cy="537000"/>
          </a:xfrm>
          <a:prstGeom prst="bentConnector2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Shape 126"/>
          <p:cNvSpPr/>
          <p:nvPr/>
        </p:nvSpPr>
        <p:spPr>
          <a:xfrm>
            <a:off x="5509577" y="1233846"/>
            <a:ext cx="937011" cy="214312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</a:p>
        </p:txBody>
      </p:sp>
      <p:sp>
        <p:nvSpPr>
          <p:cNvPr id="53" name="Shape 129"/>
          <p:cNvSpPr/>
          <p:nvPr/>
        </p:nvSpPr>
        <p:spPr>
          <a:xfrm>
            <a:off x="3782293" y="642390"/>
            <a:ext cx="1850300" cy="49797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alt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소통박스</a:t>
            </a:r>
            <a:endParaRPr lang="ko-KR"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136"/>
          <p:cNvSpPr/>
          <p:nvPr/>
        </p:nvSpPr>
        <p:spPr>
          <a:xfrm>
            <a:off x="5509577" y="1566924"/>
            <a:ext cx="937011" cy="220628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altLang="en-US" sz="900" dirty="0">
                <a:solidFill>
                  <a:schemeClr val="lt1"/>
                </a:solidFill>
              </a:rPr>
              <a:t>회원가입</a:t>
            </a:r>
            <a:endParaRPr lang="ko-KR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131"/>
          <p:cNvSpPr/>
          <p:nvPr/>
        </p:nvSpPr>
        <p:spPr>
          <a:xfrm>
            <a:off x="2801897" y="2555061"/>
            <a:ext cx="952309" cy="33041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설명서</a:t>
            </a:r>
            <a:endParaRPr lang="ko-KR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131"/>
          <p:cNvSpPr/>
          <p:nvPr/>
        </p:nvSpPr>
        <p:spPr>
          <a:xfrm>
            <a:off x="2801897" y="2945729"/>
            <a:ext cx="952309" cy="33041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통합 검색</a:t>
            </a:r>
            <a:endParaRPr lang="ko-KR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131"/>
          <p:cNvSpPr/>
          <p:nvPr/>
        </p:nvSpPr>
        <p:spPr>
          <a:xfrm>
            <a:off x="2801896" y="3336397"/>
            <a:ext cx="952309" cy="33041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 설정</a:t>
            </a:r>
            <a:endParaRPr lang="ko-KR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131"/>
          <p:cNvSpPr/>
          <p:nvPr/>
        </p:nvSpPr>
        <p:spPr>
          <a:xfrm>
            <a:off x="4236262" y="2555061"/>
            <a:ext cx="952309" cy="33041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관심 박스</a:t>
            </a:r>
            <a:endParaRPr lang="ko-KR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131"/>
          <p:cNvSpPr/>
          <p:nvPr/>
        </p:nvSpPr>
        <p:spPr>
          <a:xfrm>
            <a:off x="4236262" y="2945727"/>
            <a:ext cx="952309" cy="33041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관심 박스 편집</a:t>
            </a:r>
            <a:endParaRPr lang="ko-KR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131"/>
          <p:cNvSpPr/>
          <p:nvPr/>
        </p:nvSpPr>
        <p:spPr>
          <a:xfrm>
            <a:off x="5631414" y="2555061"/>
            <a:ext cx="952309" cy="33041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캐릭터</a:t>
            </a:r>
            <a:endParaRPr lang="ko-KR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131"/>
          <p:cNvSpPr/>
          <p:nvPr/>
        </p:nvSpPr>
        <p:spPr>
          <a:xfrm>
            <a:off x="5631907" y="2945727"/>
            <a:ext cx="952309" cy="33041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  <a:endParaRPr lang="ko-KR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131"/>
          <p:cNvSpPr/>
          <p:nvPr/>
        </p:nvSpPr>
        <p:spPr>
          <a:xfrm>
            <a:off x="5629565" y="3336397"/>
            <a:ext cx="952309" cy="33041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개인 페이지</a:t>
            </a:r>
            <a:endParaRPr lang="ko-KR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131"/>
          <p:cNvSpPr/>
          <p:nvPr/>
        </p:nvSpPr>
        <p:spPr>
          <a:xfrm>
            <a:off x="5627718" y="3740507"/>
            <a:ext cx="952309" cy="33041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9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메세지</a:t>
            </a:r>
            <a:endParaRPr lang="ko-KR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131"/>
          <p:cNvSpPr/>
          <p:nvPr/>
        </p:nvSpPr>
        <p:spPr>
          <a:xfrm>
            <a:off x="5627717" y="4117733"/>
            <a:ext cx="952309" cy="33041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9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즐겨찾기</a:t>
            </a:r>
            <a:endParaRPr lang="ko-KR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131"/>
          <p:cNvSpPr/>
          <p:nvPr/>
        </p:nvSpPr>
        <p:spPr>
          <a:xfrm>
            <a:off x="5627717" y="4535287"/>
            <a:ext cx="952309" cy="33041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구독</a:t>
            </a:r>
            <a:endParaRPr lang="ko-KR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131"/>
          <p:cNvSpPr/>
          <p:nvPr/>
        </p:nvSpPr>
        <p:spPr>
          <a:xfrm>
            <a:off x="5632740" y="4912513"/>
            <a:ext cx="952309" cy="33041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퀘스트 북</a:t>
            </a:r>
            <a:endParaRPr lang="ko-KR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131"/>
          <p:cNvSpPr/>
          <p:nvPr/>
        </p:nvSpPr>
        <p:spPr>
          <a:xfrm>
            <a:off x="5627717" y="5316623"/>
            <a:ext cx="952309" cy="33041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스터디</a:t>
            </a:r>
            <a:endParaRPr lang="ko-KR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131"/>
          <p:cNvSpPr/>
          <p:nvPr/>
        </p:nvSpPr>
        <p:spPr>
          <a:xfrm>
            <a:off x="5627717" y="5687539"/>
            <a:ext cx="952309" cy="33041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알림</a:t>
            </a:r>
            <a:endParaRPr lang="ko-KR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131"/>
          <p:cNvSpPr/>
          <p:nvPr/>
        </p:nvSpPr>
        <p:spPr>
          <a:xfrm>
            <a:off x="5627716" y="6092595"/>
            <a:ext cx="952309" cy="33041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친구 목록</a:t>
            </a:r>
            <a:endParaRPr lang="ko-KR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1925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직사각형 158"/>
          <p:cNvSpPr/>
          <p:nvPr/>
        </p:nvSpPr>
        <p:spPr>
          <a:xfrm>
            <a:off x="351544" y="3713520"/>
            <a:ext cx="230721" cy="2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870665" y="4568119"/>
            <a:ext cx="1384324" cy="797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Shape 392"/>
          <p:cNvSpPr/>
          <p:nvPr/>
        </p:nvSpPr>
        <p:spPr>
          <a:xfrm>
            <a:off x="5600439" y="1244374"/>
            <a:ext cx="1026208" cy="1948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ko-KR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86465" y="1548536"/>
            <a:ext cx="6171778" cy="387418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Shape 226"/>
          <p:cNvSpPr/>
          <p:nvPr/>
        </p:nvSpPr>
        <p:spPr>
          <a:xfrm>
            <a:off x="805895" y="4340226"/>
            <a:ext cx="728309" cy="2191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Loading…</a:t>
            </a:r>
          </a:p>
        </p:txBody>
      </p:sp>
      <p:sp>
        <p:nvSpPr>
          <p:cNvPr id="74" name="Shape 228"/>
          <p:cNvSpPr/>
          <p:nvPr/>
        </p:nvSpPr>
        <p:spPr>
          <a:xfrm>
            <a:off x="862428" y="4796011"/>
            <a:ext cx="725743" cy="2191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ko-KR"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860871" y="1655025"/>
            <a:ext cx="1895816" cy="185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236184" y="1573805"/>
            <a:ext cx="2076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Sotong</a:t>
            </a:r>
            <a:endParaRPr lang="ko-KR" altLang="en-US" sz="1600" b="1" dirty="0"/>
          </a:p>
        </p:txBody>
      </p:sp>
      <p:sp>
        <p:nvSpPr>
          <p:cNvPr id="78" name="직사각형 77"/>
          <p:cNvSpPr/>
          <p:nvPr/>
        </p:nvSpPr>
        <p:spPr>
          <a:xfrm>
            <a:off x="2493184" y="2566672"/>
            <a:ext cx="576802" cy="113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21" name="그림 120" descr="캡처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840" y="1575978"/>
            <a:ext cx="198487" cy="341840"/>
          </a:xfrm>
          <a:prstGeom prst="rect">
            <a:avLst/>
          </a:prstGeom>
        </p:spPr>
      </p:pic>
      <p:pic>
        <p:nvPicPr>
          <p:cNvPr id="122" name="그림 121" descr="settings-icon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882" y="1939485"/>
            <a:ext cx="230721" cy="227893"/>
          </a:xfrm>
          <a:prstGeom prst="rect">
            <a:avLst/>
          </a:prstGeom>
        </p:spPr>
      </p:pic>
      <p:cxnSp>
        <p:nvCxnSpPr>
          <p:cNvPr id="124" name="직선 연결선 123"/>
          <p:cNvCxnSpPr/>
          <p:nvPr/>
        </p:nvCxnSpPr>
        <p:spPr>
          <a:xfrm>
            <a:off x="197634" y="4511146"/>
            <a:ext cx="617177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2889471" y="4454172"/>
            <a:ext cx="461441" cy="170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이등변 삼각형 126"/>
          <p:cNvSpPr/>
          <p:nvPr/>
        </p:nvSpPr>
        <p:spPr>
          <a:xfrm flipV="1">
            <a:off x="3062512" y="4481615"/>
            <a:ext cx="115360" cy="11394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1389787" y="4568119"/>
            <a:ext cx="749842" cy="569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1228" y="4627263"/>
            <a:ext cx="634482" cy="5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" name="TextBox 135"/>
          <p:cNvSpPr txBox="1"/>
          <p:nvPr/>
        </p:nvSpPr>
        <p:spPr>
          <a:xfrm>
            <a:off x="1931331" y="5121843"/>
            <a:ext cx="576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메시지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16019" y="4674683"/>
            <a:ext cx="461441" cy="525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" name="TextBox 137"/>
          <p:cNvSpPr txBox="1"/>
          <p:nvPr/>
        </p:nvSpPr>
        <p:spPr>
          <a:xfrm>
            <a:off x="2716431" y="5145234"/>
            <a:ext cx="576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구독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77872" y="4643161"/>
            <a:ext cx="576802" cy="586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" name="TextBox 141"/>
          <p:cNvSpPr txBox="1"/>
          <p:nvPr/>
        </p:nvSpPr>
        <p:spPr>
          <a:xfrm>
            <a:off x="3220603" y="5165294"/>
            <a:ext cx="692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즐겨 찾기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4468" y="4628130"/>
            <a:ext cx="519121" cy="60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" name="TextBox 144"/>
          <p:cNvSpPr txBox="1"/>
          <p:nvPr/>
        </p:nvSpPr>
        <p:spPr>
          <a:xfrm>
            <a:off x="3927714" y="5180059"/>
            <a:ext cx="634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알림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04516" y="4625092"/>
            <a:ext cx="461441" cy="58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" name="TextBox 146"/>
          <p:cNvSpPr txBox="1"/>
          <p:nvPr/>
        </p:nvSpPr>
        <p:spPr>
          <a:xfrm>
            <a:off x="4504516" y="5194825"/>
            <a:ext cx="576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퀘스트</a:t>
            </a:r>
            <a:endParaRPr lang="ko-KR" altLang="en-US" sz="900" b="1" dirty="0"/>
          </a:p>
        </p:txBody>
      </p:sp>
      <p:cxnSp>
        <p:nvCxnSpPr>
          <p:cNvPr id="154" name="직선 연결선 153"/>
          <p:cNvCxnSpPr/>
          <p:nvPr/>
        </p:nvCxnSpPr>
        <p:spPr>
          <a:xfrm>
            <a:off x="5831160" y="4511146"/>
            <a:ext cx="0" cy="9115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823685" y="4804367"/>
            <a:ext cx="980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ON(3)</a:t>
            </a:r>
            <a:endParaRPr lang="ko-KR" altLang="en-US" sz="800" b="1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614086" y="1688484"/>
            <a:ext cx="115360" cy="118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138998" y="4682065"/>
            <a:ext cx="576802" cy="5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0" name="TextBox 169"/>
          <p:cNvSpPr txBox="1"/>
          <p:nvPr/>
        </p:nvSpPr>
        <p:spPr>
          <a:xfrm>
            <a:off x="5207251" y="5182148"/>
            <a:ext cx="634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스터디</a:t>
            </a:r>
            <a:endParaRPr lang="ko-KR" altLang="en-US" sz="9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5821570" y="5107204"/>
            <a:ext cx="576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OFF(8)</a:t>
            </a:r>
            <a:endParaRPr lang="ko-KR" altLang="en-US" sz="8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784900" y="4523822"/>
            <a:ext cx="807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나의 친구</a:t>
            </a:r>
          </a:p>
        </p:txBody>
      </p:sp>
      <p:cxnSp>
        <p:nvCxnSpPr>
          <p:cNvPr id="156" name="직선 연결선 155"/>
          <p:cNvCxnSpPr/>
          <p:nvPr/>
        </p:nvCxnSpPr>
        <p:spPr>
          <a:xfrm>
            <a:off x="178503" y="1917203"/>
            <a:ext cx="617177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87"/>
          <p:cNvGrpSpPr/>
          <p:nvPr/>
        </p:nvGrpSpPr>
        <p:grpSpPr>
          <a:xfrm>
            <a:off x="339642" y="2262360"/>
            <a:ext cx="473343" cy="596561"/>
            <a:chOff x="380678" y="2458988"/>
            <a:chExt cx="1224136" cy="1872208"/>
          </a:xfrm>
        </p:grpSpPr>
        <p:sp>
          <p:nvSpPr>
            <p:cNvPr id="152" name="직사각형 151"/>
            <p:cNvSpPr/>
            <p:nvPr/>
          </p:nvSpPr>
          <p:spPr>
            <a:xfrm>
              <a:off x="380678" y="2458988"/>
              <a:ext cx="1224136" cy="18722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530027" y="2660154"/>
              <a:ext cx="847725" cy="140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7" name="TextBox 156"/>
          <p:cNvSpPr txBox="1"/>
          <p:nvPr/>
        </p:nvSpPr>
        <p:spPr>
          <a:xfrm>
            <a:off x="417185" y="2915894"/>
            <a:ext cx="692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닉</a:t>
            </a:r>
            <a:r>
              <a:rPr lang="ko-KR" altLang="en-US" sz="800" b="1" dirty="0"/>
              <a:t> 네 임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3004831" y="1947348"/>
            <a:ext cx="2076486" cy="24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스터디</a:t>
            </a:r>
            <a:r>
              <a:rPr lang="ko-KR" altLang="en-US" b="1" dirty="0"/>
              <a:t> 제목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36184" y="2004322"/>
            <a:ext cx="807522" cy="20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스터디장</a:t>
            </a:r>
            <a:endParaRPr lang="ko-KR" alt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212299" y="3096604"/>
            <a:ext cx="9228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스터디정보</a:t>
            </a:r>
            <a:endParaRPr lang="ko-KR" altLang="en-US" sz="800" b="1" dirty="0"/>
          </a:p>
        </p:txBody>
      </p:sp>
      <p:cxnSp>
        <p:nvCxnSpPr>
          <p:cNvPr id="92" name="직선 연결선 91"/>
          <p:cNvCxnSpPr/>
          <p:nvPr/>
        </p:nvCxnSpPr>
        <p:spPr>
          <a:xfrm>
            <a:off x="928346" y="1923757"/>
            <a:ext cx="0" cy="25873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236184" y="3314707"/>
            <a:ext cx="69216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74443" y="3308770"/>
            <a:ext cx="8652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전체글목록</a:t>
            </a:r>
            <a:r>
              <a:rPr lang="en-US" altLang="ko-KR" sz="800" b="1" dirty="0"/>
              <a:t>(0)</a:t>
            </a:r>
            <a:endParaRPr lang="ko-KR" altLang="en-US" sz="800" b="1" dirty="0"/>
          </a:p>
        </p:txBody>
      </p:sp>
      <p:cxnSp>
        <p:nvCxnSpPr>
          <p:cNvPr id="108" name="직선 연결선 107"/>
          <p:cNvCxnSpPr/>
          <p:nvPr/>
        </p:nvCxnSpPr>
        <p:spPr>
          <a:xfrm>
            <a:off x="236184" y="3501354"/>
            <a:ext cx="692162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93864" y="3513071"/>
            <a:ext cx="576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기타</a:t>
            </a:r>
            <a:r>
              <a:rPr lang="en-US" altLang="ko-KR" sz="900" b="1" dirty="0"/>
              <a:t>(0)</a:t>
            </a:r>
            <a:endParaRPr lang="ko-KR" altLang="en-US" sz="9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466904" y="3584411"/>
            <a:ext cx="288401" cy="41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111" name="TextBox 110"/>
          <p:cNvSpPr txBox="1"/>
          <p:nvPr/>
        </p:nvSpPr>
        <p:spPr>
          <a:xfrm>
            <a:off x="466904" y="3656547"/>
            <a:ext cx="288401" cy="24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66904" y="3744975"/>
            <a:ext cx="3460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13" name="직사각형 112"/>
          <p:cNvSpPr/>
          <p:nvPr/>
        </p:nvSpPr>
        <p:spPr>
          <a:xfrm>
            <a:off x="409224" y="4169306"/>
            <a:ext cx="346081" cy="227893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409224" y="4190211"/>
            <a:ext cx="461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채팅</a:t>
            </a:r>
          </a:p>
        </p:txBody>
      </p:sp>
      <p:cxnSp>
        <p:nvCxnSpPr>
          <p:cNvPr id="139" name="직선 연결선 138"/>
          <p:cNvCxnSpPr/>
          <p:nvPr/>
        </p:nvCxnSpPr>
        <p:spPr>
          <a:xfrm>
            <a:off x="5427398" y="1931621"/>
            <a:ext cx="0" cy="256379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427398" y="1947348"/>
            <a:ext cx="980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스터디</a:t>
            </a:r>
            <a:r>
              <a:rPr lang="ko-KR" altLang="en-US" sz="1000" b="1" dirty="0"/>
              <a:t> 인원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78064" y="2242005"/>
            <a:ext cx="1153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·</a:t>
            </a:r>
            <a:r>
              <a:rPr lang="ko-KR" altLang="en-US" sz="1000" b="1" dirty="0"/>
              <a:t>전체 글 목록</a:t>
            </a:r>
          </a:p>
        </p:txBody>
      </p:sp>
      <p:cxnSp>
        <p:nvCxnSpPr>
          <p:cNvPr id="144" name="직선 연결선 143"/>
          <p:cNvCxnSpPr/>
          <p:nvPr/>
        </p:nvCxnSpPr>
        <p:spPr>
          <a:xfrm>
            <a:off x="928346" y="2501354"/>
            <a:ext cx="44990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1562827" y="2631028"/>
            <a:ext cx="230721" cy="2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연결선 148"/>
          <p:cNvCxnSpPr/>
          <p:nvPr/>
        </p:nvCxnSpPr>
        <p:spPr>
          <a:xfrm>
            <a:off x="2024269" y="2744974"/>
            <a:ext cx="2480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1562827" y="2972867"/>
            <a:ext cx="230721" cy="2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1" name="직선 연결선 150"/>
          <p:cNvCxnSpPr/>
          <p:nvPr/>
        </p:nvCxnSpPr>
        <p:spPr>
          <a:xfrm>
            <a:off x="2024269" y="3086814"/>
            <a:ext cx="2480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1562827" y="3314707"/>
            <a:ext cx="230721" cy="2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/>
          <p:cNvCxnSpPr/>
          <p:nvPr/>
        </p:nvCxnSpPr>
        <p:spPr>
          <a:xfrm>
            <a:off x="2024269" y="3428653"/>
            <a:ext cx="2480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3046589" y="3387408"/>
            <a:ext cx="403761" cy="29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3046589" y="3552390"/>
            <a:ext cx="403761" cy="29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046589" y="3701803"/>
            <a:ext cx="403761" cy="29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grpSp>
        <p:nvGrpSpPr>
          <p:cNvPr id="4" name="그룹 182"/>
          <p:cNvGrpSpPr/>
          <p:nvPr/>
        </p:nvGrpSpPr>
        <p:grpSpPr>
          <a:xfrm>
            <a:off x="2197309" y="4014114"/>
            <a:ext cx="1895816" cy="185992"/>
            <a:chOff x="1421557" y="1834158"/>
            <a:chExt cx="2366739" cy="235074"/>
          </a:xfrm>
        </p:grpSpPr>
        <p:sp>
          <p:nvSpPr>
            <p:cNvPr id="173" name="직사각형 172"/>
            <p:cNvSpPr/>
            <p:nvPr/>
          </p:nvSpPr>
          <p:spPr>
            <a:xfrm>
              <a:off x="1421557" y="1834158"/>
              <a:ext cx="2366739" cy="2350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4" name="Picture 11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619898" y="1881784"/>
              <a:ext cx="144015" cy="149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4" name="TextBox 183"/>
          <p:cNvSpPr txBox="1"/>
          <p:nvPr/>
        </p:nvSpPr>
        <p:spPr>
          <a:xfrm>
            <a:off x="2716431" y="4220342"/>
            <a:ext cx="1788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1  2  3  &gt;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73107" y="2908030"/>
            <a:ext cx="194437" cy="193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직사각형 78"/>
          <p:cNvSpPr/>
          <p:nvPr/>
        </p:nvSpPr>
        <p:spPr>
          <a:xfrm>
            <a:off x="1113095" y="1662482"/>
            <a:ext cx="692162" cy="170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이등변 삼각형 79"/>
          <p:cNvSpPr/>
          <p:nvPr/>
        </p:nvSpPr>
        <p:spPr>
          <a:xfrm flipV="1">
            <a:off x="1659057" y="1704225"/>
            <a:ext cx="115360" cy="904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097675" y="1651201"/>
            <a:ext cx="692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해쉬태그</a:t>
            </a:r>
            <a:endParaRPr lang="ko-KR" altLang="en-US" sz="800" b="1" dirty="0"/>
          </a:p>
        </p:txBody>
      </p:sp>
      <p:pic>
        <p:nvPicPr>
          <p:cNvPr id="82" name="그림 81" descr="images98I9TWGZ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6087" y="4577315"/>
            <a:ext cx="1081349" cy="506237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403384" y="5046839"/>
            <a:ext cx="626044" cy="204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닉네임</a:t>
            </a: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65347" y="5219799"/>
            <a:ext cx="206564" cy="20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TextBox 84"/>
          <p:cNvSpPr txBox="1"/>
          <p:nvPr/>
        </p:nvSpPr>
        <p:spPr>
          <a:xfrm>
            <a:off x="494388" y="5234854"/>
            <a:ext cx="626044" cy="168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로그아웃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081078" y="4568119"/>
            <a:ext cx="635539" cy="68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" name="TextBox 132"/>
          <p:cNvSpPr txBox="1"/>
          <p:nvPr/>
        </p:nvSpPr>
        <p:spPr>
          <a:xfrm>
            <a:off x="1043706" y="5150528"/>
            <a:ext cx="8652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개인페이지</a:t>
            </a:r>
          </a:p>
        </p:txBody>
      </p:sp>
      <p:sp>
        <p:nvSpPr>
          <p:cNvPr id="86" name="Shape 277"/>
          <p:cNvSpPr txBox="1">
            <a:spLocks/>
          </p:cNvSpPr>
          <p:nvPr/>
        </p:nvSpPr>
        <p:spPr>
          <a:xfrm>
            <a:off x="6827632" y="1100744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89" name="Shape 277"/>
          <p:cNvSpPr txBox="1">
            <a:spLocks/>
          </p:cNvSpPr>
          <p:nvPr/>
        </p:nvSpPr>
        <p:spPr>
          <a:xfrm>
            <a:off x="6827632" y="1522231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277"/>
          <p:cNvSpPr txBox="1">
            <a:spLocks/>
          </p:cNvSpPr>
          <p:nvPr/>
        </p:nvSpPr>
        <p:spPr>
          <a:xfrm>
            <a:off x="6827632" y="1943718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277"/>
          <p:cNvSpPr txBox="1">
            <a:spLocks/>
          </p:cNvSpPr>
          <p:nvPr/>
        </p:nvSpPr>
        <p:spPr>
          <a:xfrm>
            <a:off x="6827632" y="2365205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277"/>
          <p:cNvSpPr txBox="1">
            <a:spLocks/>
          </p:cNvSpPr>
          <p:nvPr/>
        </p:nvSpPr>
        <p:spPr>
          <a:xfrm>
            <a:off x="6827632" y="2786692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277"/>
          <p:cNvSpPr txBox="1">
            <a:spLocks/>
          </p:cNvSpPr>
          <p:nvPr/>
        </p:nvSpPr>
        <p:spPr>
          <a:xfrm>
            <a:off x="6827632" y="3208179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277"/>
          <p:cNvSpPr txBox="1">
            <a:spLocks/>
          </p:cNvSpPr>
          <p:nvPr/>
        </p:nvSpPr>
        <p:spPr>
          <a:xfrm>
            <a:off x="6827632" y="3629666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277"/>
          <p:cNvSpPr txBox="1">
            <a:spLocks/>
          </p:cNvSpPr>
          <p:nvPr/>
        </p:nvSpPr>
        <p:spPr>
          <a:xfrm>
            <a:off x="6827632" y="4051153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277"/>
          <p:cNvSpPr txBox="1">
            <a:spLocks/>
          </p:cNvSpPr>
          <p:nvPr/>
        </p:nvSpPr>
        <p:spPr>
          <a:xfrm>
            <a:off x="6827632" y="4472640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277"/>
          <p:cNvSpPr txBox="1">
            <a:spLocks/>
          </p:cNvSpPr>
          <p:nvPr/>
        </p:nvSpPr>
        <p:spPr>
          <a:xfrm>
            <a:off x="6827632" y="4894127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0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277"/>
          <p:cNvSpPr txBox="1"/>
          <p:nvPr/>
        </p:nvSpPr>
        <p:spPr>
          <a:xfrm>
            <a:off x="6827632" y="5315614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1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277"/>
          <p:cNvSpPr txBox="1"/>
          <p:nvPr/>
        </p:nvSpPr>
        <p:spPr>
          <a:xfrm>
            <a:off x="6827632" y="5737096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2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974552" y="1093438"/>
            <a:ext cx="21531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메인 페이지 상단 바의 축소</a:t>
            </a:r>
            <a:r>
              <a:rPr lang="en-US" altLang="ko-KR" sz="900" dirty="0"/>
              <a:t>(</a:t>
            </a:r>
            <a:r>
              <a:rPr lang="ko-KR" altLang="en-US" sz="900" dirty="0"/>
              <a:t>기능 동일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974552" y="1516851"/>
            <a:ext cx="1467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캐릭터 확대</a:t>
            </a:r>
            <a:r>
              <a:rPr lang="en-US" altLang="ko-KR" sz="900" dirty="0"/>
              <a:t>, </a:t>
            </a:r>
            <a:r>
              <a:rPr lang="ko-KR" altLang="en-US" sz="900" dirty="0"/>
              <a:t>프로필 보기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974552" y="1940264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닉네임 표시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974552" y="2363677"/>
            <a:ext cx="1435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스터디</a:t>
            </a:r>
            <a:r>
              <a:rPr lang="ko-KR" altLang="en-US" sz="900" dirty="0"/>
              <a:t> 정보 페이지 표시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974552" y="2787090"/>
            <a:ext cx="1467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전체 글 목록 페이지 표시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974552" y="321050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폴더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974552" y="3633916"/>
            <a:ext cx="1204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스터디</a:t>
            </a:r>
            <a:r>
              <a:rPr lang="ko-KR" altLang="en-US" sz="900" dirty="0"/>
              <a:t> 채팅 창 오픈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44856" y="4895498"/>
            <a:ext cx="13965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목록 표시</a:t>
            </a:r>
            <a:r>
              <a:rPr lang="en-US" altLang="ko-KR" sz="900" dirty="0"/>
              <a:t>(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이동</a:t>
            </a:r>
            <a:r>
              <a:rPr lang="en-US" altLang="ko-KR" sz="900" dirty="0"/>
              <a:t>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144856" y="5305258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목록 검색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44856" y="5715018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스터디</a:t>
            </a:r>
            <a:r>
              <a:rPr lang="ko-KR" altLang="en-US" sz="900" dirty="0"/>
              <a:t> 멤버 </a:t>
            </a:r>
            <a:r>
              <a:rPr lang="en-US" altLang="ko-KR" sz="900" dirty="0"/>
              <a:t>on/off </a:t>
            </a:r>
            <a:r>
              <a:rPr lang="ko-KR" altLang="en-US" sz="900" dirty="0"/>
              <a:t>표시 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974552" y="4057329"/>
            <a:ext cx="1550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스터디</a:t>
            </a:r>
            <a:r>
              <a:rPr lang="ko-KR" altLang="en-US" sz="900" dirty="0"/>
              <a:t> 페이지 홈으로 이동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974552" y="448074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스터디</a:t>
            </a:r>
            <a:r>
              <a:rPr lang="ko-KR" altLang="en-US" sz="900" dirty="0"/>
              <a:t> 관리</a:t>
            </a:r>
          </a:p>
        </p:txBody>
      </p:sp>
      <p:sp>
        <p:nvSpPr>
          <p:cNvPr id="128" name="Shape 277"/>
          <p:cNvSpPr txBox="1">
            <a:spLocks/>
          </p:cNvSpPr>
          <p:nvPr/>
        </p:nvSpPr>
        <p:spPr>
          <a:xfrm>
            <a:off x="57083" y="1628800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31" name="Shape 277"/>
          <p:cNvSpPr txBox="1">
            <a:spLocks/>
          </p:cNvSpPr>
          <p:nvPr/>
        </p:nvSpPr>
        <p:spPr>
          <a:xfrm>
            <a:off x="57083" y="2132856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277"/>
          <p:cNvSpPr txBox="1">
            <a:spLocks/>
          </p:cNvSpPr>
          <p:nvPr/>
        </p:nvSpPr>
        <p:spPr>
          <a:xfrm>
            <a:off x="57083" y="2780928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277"/>
          <p:cNvSpPr txBox="1">
            <a:spLocks/>
          </p:cNvSpPr>
          <p:nvPr/>
        </p:nvSpPr>
        <p:spPr>
          <a:xfrm>
            <a:off x="57083" y="3068960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277"/>
          <p:cNvSpPr txBox="1">
            <a:spLocks/>
          </p:cNvSpPr>
          <p:nvPr/>
        </p:nvSpPr>
        <p:spPr>
          <a:xfrm>
            <a:off x="57083" y="3356992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277"/>
          <p:cNvSpPr txBox="1">
            <a:spLocks/>
          </p:cNvSpPr>
          <p:nvPr/>
        </p:nvSpPr>
        <p:spPr>
          <a:xfrm>
            <a:off x="57083" y="3717032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277"/>
          <p:cNvSpPr txBox="1">
            <a:spLocks/>
          </p:cNvSpPr>
          <p:nvPr/>
        </p:nvSpPr>
        <p:spPr>
          <a:xfrm>
            <a:off x="57083" y="4221088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277"/>
          <p:cNvSpPr txBox="1">
            <a:spLocks/>
          </p:cNvSpPr>
          <p:nvPr/>
        </p:nvSpPr>
        <p:spPr>
          <a:xfrm>
            <a:off x="2843808" y="1988840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277"/>
          <p:cNvSpPr txBox="1">
            <a:spLocks/>
          </p:cNvSpPr>
          <p:nvPr/>
        </p:nvSpPr>
        <p:spPr>
          <a:xfrm>
            <a:off x="4967472" y="1935120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277"/>
          <p:cNvSpPr txBox="1">
            <a:spLocks/>
          </p:cNvSpPr>
          <p:nvPr/>
        </p:nvSpPr>
        <p:spPr>
          <a:xfrm>
            <a:off x="1115616" y="2924944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0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277"/>
          <p:cNvSpPr txBox="1"/>
          <p:nvPr/>
        </p:nvSpPr>
        <p:spPr>
          <a:xfrm>
            <a:off x="1835696" y="4005064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1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277"/>
          <p:cNvSpPr txBox="1"/>
          <p:nvPr/>
        </p:nvSpPr>
        <p:spPr>
          <a:xfrm>
            <a:off x="6228184" y="1988840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2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직사각형 158"/>
          <p:cNvSpPr/>
          <p:nvPr/>
        </p:nvSpPr>
        <p:spPr>
          <a:xfrm>
            <a:off x="351544" y="3713520"/>
            <a:ext cx="230721" cy="2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870665" y="4568119"/>
            <a:ext cx="1384324" cy="797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Shape 392"/>
          <p:cNvSpPr/>
          <p:nvPr/>
        </p:nvSpPr>
        <p:spPr>
          <a:xfrm>
            <a:off x="5600439" y="1244374"/>
            <a:ext cx="1026208" cy="1948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ko-KR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79512" y="1556792"/>
            <a:ext cx="6171778" cy="387418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Shape 226"/>
          <p:cNvSpPr/>
          <p:nvPr/>
        </p:nvSpPr>
        <p:spPr>
          <a:xfrm>
            <a:off x="805895" y="4340226"/>
            <a:ext cx="728309" cy="2191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Loading…</a:t>
            </a:r>
          </a:p>
        </p:txBody>
      </p:sp>
      <p:sp>
        <p:nvSpPr>
          <p:cNvPr id="74" name="Shape 228"/>
          <p:cNvSpPr/>
          <p:nvPr/>
        </p:nvSpPr>
        <p:spPr>
          <a:xfrm>
            <a:off x="862428" y="4796011"/>
            <a:ext cx="725743" cy="2191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ko-KR"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860871" y="1655025"/>
            <a:ext cx="1895816" cy="185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236184" y="1573805"/>
            <a:ext cx="2076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Sotong</a:t>
            </a:r>
            <a:endParaRPr lang="ko-KR" altLang="en-US" sz="1600" b="1" dirty="0"/>
          </a:p>
        </p:txBody>
      </p:sp>
      <p:sp>
        <p:nvSpPr>
          <p:cNvPr id="78" name="직사각형 77"/>
          <p:cNvSpPr/>
          <p:nvPr/>
        </p:nvSpPr>
        <p:spPr>
          <a:xfrm>
            <a:off x="2493184" y="2566672"/>
            <a:ext cx="576802" cy="113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21" name="그림 120" descr="캡처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840" y="1575978"/>
            <a:ext cx="198487" cy="341840"/>
          </a:xfrm>
          <a:prstGeom prst="rect">
            <a:avLst/>
          </a:prstGeom>
        </p:spPr>
      </p:pic>
      <p:pic>
        <p:nvPicPr>
          <p:cNvPr id="122" name="그림 121" descr="settings-icon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882" y="1939485"/>
            <a:ext cx="230721" cy="227893"/>
          </a:xfrm>
          <a:prstGeom prst="rect">
            <a:avLst/>
          </a:prstGeom>
        </p:spPr>
      </p:pic>
      <p:cxnSp>
        <p:nvCxnSpPr>
          <p:cNvPr id="124" name="직선 연결선 123"/>
          <p:cNvCxnSpPr/>
          <p:nvPr/>
        </p:nvCxnSpPr>
        <p:spPr>
          <a:xfrm>
            <a:off x="197634" y="4511146"/>
            <a:ext cx="617177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2889471" y="4454172"/>
            <a:ext cx="461441" cy="170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이등변 삼각형 126"/>
          <p:cNvSpPr/>
          <p:nvPr/>
        </p:nvSpPr>
        <p:spPr>
          <a:xfrm flipV="1">
            <a:off x="3062512" y="4481615"/>
            <a:ext cx="115360" cy="11394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1389787" y="4568119"/>
            <a:ext cx="749842" cy="569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1228" y="4627263"/>
            <a:ext cx="634482" cy="5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" name="TextBox 135"/>
          <p:cNvSpPr txBox="1"/>
          <p:nvPr/>
        </p:nvSpPr>
        <p:spPr>
          <a:xfrm>
            <a:off x="1931331" y="5121843"/>
            <a:ext cx="576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메시지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16019" y="4674683"/>
            <a:ext cx="461441" cy="525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" name="TextBox 137"/>
          <p:cNvSpPr txBox="1"/>
          <p:nvPr/>
        </p:nvSpPr>
        <p:spPr>
          <a:xfrm>
            <a:off x="2716431" y="5145234"/>
            <a:ext cx="576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구독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77872" y="4643161"/>
            <a:ext cx="576802" cy="586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" name="TextBox 141"/>
          <p:cNvSpPr txBox="1"/>
          <p:nvPr/>
        </p:nvSpPr>
        <p:spPr>
          <a:xfrm>
            <a:off x="3220603" y="5165294"/>
            <a:ext cx="692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즐겨 찾기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4468" y="4628130"/>
            <a:ext cx="519121" cy="60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" name="TextBox 144"/>
          <p:cNvSpPr txBox="1"/>
          <p:nvPr/>
        </p:nvSpPr>
        <p:spPr>
          <a:xfrm>
            <a:off x="3927714" y="5180059"/>
            <a:ext cx="634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알림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04516" y="4625092"/>
            <a:ext cx="461441" cy="58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" name="TextBox 146"/>
          <p:cNvSpPr txBox="1"/>
          <p:nvPr/>
        </p:nvSpPr>
        <p:spPr>
          <a:xfrm>
            <a:off x="4504516" y="5194825"/>
            <a:ext cx="576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퀘스트</a:t>
            </a:r>
            <a:endParaRPr lang="ko-KR" altLang="en-US" sz="900" b="1" dirty="0"/>
          </a:p>
        </p:txBody>
      </p:sp>
      <p:cxnSp>
        <p:nvCxnSpPr>
          <p:cNvPr id="154" name="직선 연결선 153"/>
          <p:cNvCxnSpPr/>
          <p:nvPr/>
        </p:nvCxnSpPr>
        <p:spPr>
          <a:xfrm>
            <a:off x="5831160" y="4511146"/>
            <a:ext cx="0" cy="9115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823685" y="4804367"/>
            <a:ext cx="980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ON(3)</a:t>
            </a:r>
            <a:endParaRPr lang="ko-KR" altLang="en-US" sz="800" b="1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614086" y="1688484"/>
            <a:ext cx="115360" cy="118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138998" y="4682065"/>
            <a:ext cx="576802" cy="5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0" name="TextBox 169"/>
          <p:cNvSpPr txBox="1"/>
          <p:nvPr/>
        </p:nvSpPr>
        <p:spPr>
          <a:xfrm>
            <a:off x="5207251" y="5182148"/>
            <a:ext cx="634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스터디</a:t>
            </a:r>
            <a:endParaRPr lang="ko-KR" altLang="en-US" sz="9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5821570" y="5107204"/>
            <a:ext cx="576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OFF(8)</a:t>
            </a:r>
            <a:endParaRPr lang="ko-KR" altLang="en-US" sz="8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784900" y="4523822"/>
            <a:ext cx="807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나의 친구</a:t>
            </a:r>
          </a:p>
        </p:txBody>
      </p:sp>
      <p:cxnSp>
        <p:nvCxnSpPr>
          <p:cNvPr id="156" name="직선 연결선 155"/>
          <p:cNvCxnSpPr/>
          <p:nvPr/>
        </p:nvCxnSpPr>
        <p:spPr>
          <a:xfrm>
            <a:off x="178503" y="1917203"/>
            <a:ext cx="617177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87"/>
          <p:cNvGrpSpPr/>
          <p:nvPr/>
        </p:nvGrpSpPr>
        <p:grpSpPr>
          <a:xfrm>
            <a:off x="339642" y="2262360"/>
            <a:ext cx="473343" cy="596561"/>
            <a:chOff x="380678" y="2458988"/>
            <a:chExt cx="1224136" cy="1872208"/>
          </a:xfrm>
        </p:grpSpPr>
        <p:sp>
          <p:nvSpPr>
            <p:cNvPr id="152" name="직사각형 151"/>
            <p:cNvSpPr/>
            <p:nvPr/>
          </p:nvSpPr>
          <p:spPr>
            <a:xfrm>
              <a:off x="380678" y="2458988"/>
              <a:ext cx="1224136" cy="18722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530027" y="2660154"/>
              <a:ext cx="847725" cy="140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7" name="TextBox 156"/>
          <p:cNvSpPr txBox="1"/>
          <p:nvPr/>
        </p:nvSpPr>
        <p:spPr>
          <a:xfrm>
            <a:off x="417185" y="2915894"/>
            <a:ext cx="692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닉</a:t>
            </a:r>
            <a:r>
              <a:rPr lang="ko-KR" altLang="en-US" sz="800" b="1" dirty="0"/>
              <a:t> 네 임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3004831" y="1947348"/>
            <a:ext cx="2076486" cy="24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스터디</a:t>
            </a:r>
            <a:r>
              <a:rPr lang="ko-KR" altLang="en-US" b="1" dirty="0"/>
              <a:t> 제목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36184" y="2004322"/>
            <a:ext cx="807522" cy="20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스터디장</a:t>
            </a:r>
            <a:endParaRPr lang="ko-KR" alt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212299" y="3096604"/>
            <a:ext cx="9228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스터디정보</a:t>
            </a:r>
            <a:endParaRPr lang="ko-KR" altLang="en-US" sz="800" b="1" dirty="0"/>
          </a:p>
        </p:txBody>
      </p:sp>
      <p:cxnSp>
        <p:nvCxnSpPr>
          <p:cNvPr id="92" name="직선 연결선 91"/>
          <p:cNvCxnSpPr/>
          <p:nvPr/>
        </p:nvCxnSpPr>
        <p:spPr>
          <a:xfrm>
            <a:off x="928346" y="1923757"/>
            <a:ext cx="0" cy="25873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236184" y="3314707"/>
            <a:ext cx="69216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74443" y="3308770"/>
            <a:ext cx="8652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전체글목록</a:t>
            </a:r>
            <a:r>
              <a:rPr lang="en-US" altLang="ko-KR" sz="800" b="1" dirty="0"/>
              <a:t>(0)</a:t>
            </a:r>
            <a:endParaRPr lang="ko-KR" altLang="en-US" sz="800" b="1" dirty="0"/>
          </a:p>
        </p:txBody>
      </p:sp>
      <p:cxnSp>
        <p:nvCxnSpPr>
          <p:cNvPr id="108" name="직선 연결선 107"/>
          <p:cNvCxnSpPr/>
          <p:nvPr/>
        </p:nvCxnSpPr>
        <p:spPr>
          <a:xfrm>
            <a:off x="236184" y="3501354"/>
            <a:ext cx="692162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93864" y="3513071"/>
            <a:ext cx="576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기타</a:t>
            </a:r>
            <a:r>
              <a:rPr lang="en-US" altLang="ko-KR" sz="900" b="1" dirty="0"/>
              <a:t>(0)</a:t>
            </a:r>
            <a:endParaRPr lang="ko-KR" altLang="en-US" sz="9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466904" y="3584411"/>
            <a:ext cx="288401" cy="41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111" name="TextBox 110"/>
          <p:cNvSpPr txBox="1"/>
          <p:nvPr/>
        </p:nvSpPr>
        <p:spPr>
          <a:xfrm>
            <a:off x="466904" y="3656547"/>
            <a:ext cx="288401" cy="24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66904" y="3744975"/>
            <a:ext cx="3460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13" name="직사각형 112"/>
          <p:cNvSpPr/>
          <p:nvPr/>
        </p:nvSpPr>
        <p:spPr>
          <a:xfrm>
            <a:off x="409224" y="4169306"/>
            <a:ext cx="346081" cy="227893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409224" y="4190211"/>
            <a:ext cx="461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채팅</a:t>
            </a:r>
          </a:p>
        </p:txBody>
      </p:sp>
      <p:cxnSp>
        <p:nvCxnSpPr>
          <p:cNvPr id="139" name="직선 연결선 138"/>
          <p:cNvCxnSpPr/>
          <p:nvPr/>
        </p:nvCxnSpPr>
        <p:spPr>
          <a:xfrm>
            <a:off x="5427398" y="1931621"/>
            <a:ext cx="0" cy="256379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427398" y="1947348"/>
            <a:ext cx="980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스터디</a:t>
            </a:r>
            <a:r>
              <a:rPr lang="ko-KR" altLang="en-US" sz="1000" b="1" dirty="0"/>
              <a:t> 인원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78064" y="2242005"/>
            <a:ext cx="1153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·</a:t>
            </a:r>
            <a:r>
              <a:rPr lang="ko-KR" altLang="en-US" sz="1000" b="1" dirty="0"/>
              <a:t>전체 글 목록</a:t>
            </a:r>
          </a:p>
        </p:txBody>
      </p:sp>
      <p:cxnSp>
        <p:nvCxnSpPr>
          <p:cNvPr id="144" name="직선 연결선 143"/>
          <p:cNvCxnSpPr/>
          <p:nvPr/>
        </p:nvCxnSpPr>
        <p:spPr>
          <a:xfrm>
            <a:off x="928346" y="2501354"/>
            <a:ext cx="44990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1562827" y="2631028"/>
            <a:ext cx="230721" cy="2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연결선 148"/>
          <p:cNvCxnSpPr/>
          <p:nvPr/>
        </p:nvCxnSpPr>
        <p:spPr>
          <a:xfrm>
            <a:off x="2024269" y="2744974"/>
            <a:ext cx="2480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1562827" y="2972867"/>
            <a:ext cx="230721" cy="2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1" name="직선 연결선 150"/>
          <p:cNvCxnSpPr/>
          <p:nvPr/>
        </p:nvCxnSpPr>
        <p:spPr>
          <a:xfrm>
            <a:off x="2024269" y="3086814"/>
            <a:ext cx="2480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1562827" y="3314707"/>
            <a:ext cx="230721" cy="2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/>
          <p:cNvCxnSpPr/>
          <p:nvPr/>
        </p:nvCxnSpPr>
        <p:spPr>
          <a:xfrm>
            <a:off x="2024269" y="3428653"/>
            <a:ext cx="24802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3046589" y="3387408"/>
            <a:ext cx="403761" cy="29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3046589" y="3552390"/>
            <a:ext cx="403761" cy="29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046589" y="3701803"/>
            <a:ext cx="403761" cy="29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grpSp>
        <p:nvGrpSpPr>
          <p:cNvPr id="4" name="그룹 182"/>
          <p:cNvGrpSpPr/>
          <p:nvPr/>
        </p:nvGrpSpPr>
        <p:grpSpPr>
          <a:xfrm>
            <a:off x="2197309" y="4014114"/>
            <a:ext cx="1895816" cy="185992"/>
            <a:chOff x="1421557" y="1834158"/>
            <a:chExt cx="2366739" cy="235074"/>
          </a:xfrm>
        </p:grpSpPr>
        <p:sp>
          <p:nvSpPr>
            <p:cNvPr id="173" name="직사각형 172"/>
            <p:cNvSpPr/>
            <p:nvPr/>
          </p:nvSpPr>
          <p:spPr>
            <a:xfrm>
              <a:off x="1421557" y="1834158"/>
              <a:ext cx="2366739" cy="2350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4" name="Picture 11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619898" y="1881784"/>
              <a:ext cx="144015" cy="149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4" name="TextBox 183"/>
          <p:cNvSpPr txBox="1"/>
          <p:nvPr/>
        </p:nvSpPr>
        <p:spPr>
          <a:xfrm>
            <a:off x="2716431" y="4220342"/>
            <a:ext cx="1788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1  2  3  &gt;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73107" y="2908030"/>
            <a:ext cx="194437" cy="193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직사각형 78"/>
          <p:cNvSpPr/>
          <p:nvPr/>
        </p:nvSpPr>
        <p:spPr>
          <a:xfrm>
            <a:off x="1113095" y="1662482"/>
            <a:ext cx="692162" cy="170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이등변 삼각형 79"/>
          <p:cNvSpPr/>
          <p:nvPr/>
        </p:nvSpPr>
        <p:spPr>
          <a:xfrm flipV="1">
            <a:off x="1659057" y="1704225"/>
            <a:ext cx="115360" cy="904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097675" y="1651201"/>
            <a:ext cx="692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해쉬태그</a:t>
            </a:r>
            <a:endParaRPr lang="ko-KR" altLang="en-US" sz="800" b="1" dirty="0"/>
          </a:p>
        </p:txBody>
      </p:sp>
      <p:pic>
        <p:nvPicPr>
          <p:cNvPr id="82" name="그림 81" descr="images98I9TWGZ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6087" y="4577315"/>
            <a:ext cx="1081349" cy="506237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403384" y="5046839"/>
            <a:ext cx="626044" cy="204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닉네임</a:t>
            </a: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65347" y="5219799"/>
            <a:ext cx="206564" cy="20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TextBox 84"/>
          <p:cNvSpPr txBox="1"/>
          <p:nvPr/>
        </p:nvSpPr>
        <p:spPr>
          <a:xfrm>
            <a:off x="494388" y="5234854"/>
            <a:ext cx="626044" cy="168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로그아웃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081078" y="4568119"/>
            <a:ext cx="635539" cy="68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" name="TextBox 132"/>
          <p:cNvSpPr txBox="1"/>
          <p:nvPr/>
        </p:nvSpPr>
        <p:spPr>
          <a:xfrm>
            <a:off x="1043706" y="5150528"/>
            <a:ext cx="8652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개인페이지</a:t>
            </a:r>
          </a:p>
        </p:txBody>
      </p:sp>
      <p:sp>
        <p:nvSpPr>
          <p:cNvPr id="86" name="Shape 277"/>
          <p:cNvSpPr txBox="1">
            <a:spLocks/>
          </p:cNvSpPr>
          <p:nvPr/>
        </p:nvSpPr>
        <p:spPr>
          <a:xfrm>
            <a:off x="6827632" y="1100744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89" name="Shape 277"/>
          <p:cNvSpPr txBox="1">
            <a:spLocks/>
          </p:cNvSpPr>
          <p:nvPr/>
        </p:nvSpPr>
        <p:spPr>
          <a:xfrm>
            <a:off x="6827632" y="1522231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277"/>
          <p:cNvSpPr txBox="1">
            <a:spLocks/>
          </p:cNvSpPr>
          <p:nvPr/>
        </p:nvSpPr>
        <p:spPr>
          <a:xfrm>
            <a:off x="6827632" y="1943718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277"/>
          <p:cNvSpPr txBox="1">
            <a:spLocks/>
          </p:cNvSpPr>
          <p:nvPr/>
        </p:nvSpPr>
        <p:spPr>
          <a:xfrm>
            <a:off x="6827632" y="2365205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277"/>
          <p:cNvSpPr txBox="1">
            <a:spLocks/>
          </p:cNvSpPr>
          <p:nvPr/>
        </p:nvSpPr>
        <p:spPr>
          <a:xfrm>
            <a:off x="6827632" y="2786692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277"/>
          <p:cNvSpPr txBox="1">
            <a:spLocks/>
          </p:cNvSpPr>
          <p:nvPr/>
        </p:nvSpPr>
        <p:spPr>
          <a:xfrm>
            <a:off x="6827632" y="3208179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277"/>
          <p:cNvSpPr txBox="1">
            <a:spLocks/>
          </p:cNvSpPr>
          <p:nvPr/>
        </p:nvSpPr>
        <p:spPr>
          <a:xfrm>
            <a:off x="6827632" y="3629666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277"/>
          <p:cNvSpPr txBox="1">
            <a:spLocks/>
          </p:cNvSpPr>
          <p:nvPr/>
        </p:nvSpPr>
        <p:spPr>
          <a:xfrm>
            <a:off x="6827632" y="4051153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277"/>
          <p:cNvSpPr txBox="1">
            <a:spLocks/>
          </p:cNvSpPr>
          <p:nvPr/>
        </p:nvSpPr>
        <p:spPr>
          <a:xfrm>
            <a:off x="6827632" y="4472640"/>
            <a:ext cx="179999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277"/>
          <p:cNvSpPr txBox="1">
            <a:spLocks/>
          </p:cNvSpPr>
          <p:nvPr/>
        </p:nvSpPr>
        <p:spPr>
          <a:xfrm>
            <a:off x="6827632" y="4894127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0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277"/>
          <p:cNvSpPr txBox="1"/>
          <p:nvPr/>
        </p:nvSpPr>
        <p:spPr>
          <a:xfrm>
            <a:off x="6827632" y="5315614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1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277"/>
          <p:cNvSpPr txBox="1"/>
          <p:nvPr/>
        </p:nvSpPr>
        <p:spPr>
          <a:xfrm>
            <a:off x="6827632" y="5737096"/>
            <a:ext cx="336656" cy="23083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900" b="1" dirty="0">
                <a:solidFill>
                  <a:schemeClr val="lt1"/>
                </a:solidFill>
              </a:rPr>
              <a:t>2</a:t>
            </a:r>
            <a:endParaRPr lang="ko-KR" sz="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974552" y="1093438"/>
            <a:ext cx="21531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메인 페이지 상단 바의 축소</a:t>
            </a:r>
            <a:r>
              <a:rPr lang="en-US" altLang="ko-KR" sz="900" dirty="0"/>
              <a:t>(</a:t>
            </a:r>
            <a:r>
              <a:rPr lang="ko-KR" altLang="en-US" sz="900" dirty="0"/>
              <a:t>기능 동일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974552" y="1516851"/>
            <a:ext cx="1467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캐릭터 확대</a:t>
            </a:r>
            <a:r>
              <a:rPr lang="en-US" altLang="ko-KR" sz="900" dirty="0"/>
              <a:t>, </a:t>
            </a:r>
            <a:r>
              <a:rPr lang="ko-KR" altLang="en-US" sz="900" dirty="0"/>
              <a:t>프로필 보기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974552" y="1940264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닉네임 표시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974552" y="2363677"/>
            <a:ext cx="1435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스터디</a:t>
            </a:r>
            <a:r>
              <a:rPr lang="ko-KR" altLang="en-US" sz="900" dirty="0"/>
              <a:t> 정보 페이지 표시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974552" y="2787090"/>
            <a:ext cx="1467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전체 글 목록 페이지 표시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974552" y="321050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폴더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974552" y="3633916"/>
            <a:ext cx="1204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스터디</a:t>
            </a:r>
            <a:r>
              <a:rPr lang="ko-KR" altLang="en-US" sz="900" dirty="0"/>
              <a:t> 채팅 창 오픈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44856" y="4895498"/>
            <a:ext cx="13965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목록 표시</a:t>
            </a:r>
            <a:r>
              <a:rPr lang="en-US" altLang="ko-KR" sz="900" dirty="0"/>
              <a:t>(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이동</a:t>
            </a:r>
            <a:r>
              <a:rPr lang="en-US" altLang="ko-KR" sz="900" dirty="0"/>
              <a:t>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144856" y="5305258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목록 검색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44856" y="5715018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스터디</a:t>
            </a:r>
            <a:r>
              <a:rPr lang="ko-KR" altLang="en-US" sz="900" dirty="0"/>
              <a:t> 멤버 </a:t>
            </a:r>
            <a:r>
              <a:rPr lang="en-US" altLang="ko-KR" sz="900" dirty="0"/>
              <a:t>on/off </a:t>
            </a:r>
            <a:r>
              <a:rPr lang="ko-KR" altLang="en-US" sz="900" dirty="0"/>
              <a:t>표시 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974552" y="4057329"/>
            <a:ext cx="1550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스터디</a:t>
            </a:r>
            <a:r>
              <a:rPr lang="ko-KR" altLang="en-US" sz="900" dirty="0"/>
              <a:t> 페이지 홈으로 이동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974552" y="448074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스터디</a:t>
            </a:r>
            <a:r>
              <a:rPr lang="ko-KR" altLang="en-US" sz="900" dirty="0"/>
              <a:t> 관리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1934138" y="1735083"/>
            <a:ext cx="1978179" cy="222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2593922" y="2824461"/>
            <a:ext cx="601861" cy="136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8" name="이등변 삼각형 167"/>
          <p:cNvSpPr/>
          <p:nvPr/>
        </p:nvSpPr>
        <p:spPr>
          <a:xfrm flipV="1">
            <a:off x="3187984" y="5112734"/>
            <a:ext cx="120372" cy="13616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9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763521" y="1775065"/>
            <a:ext cx="120371" cy="14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6" name="직사각형 175"/>
          <p:cNvSpPr/>
          <p:nvPr/>
        </p:nvSpPr>
        <p:spPr>
          <a:xfrm>
            <a:off x="1623146" y="2901364"/>
            <a:ext cx="240744" cy="27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/>
          <p:cNvCxnSpPr/>
          <p:nvPr/>
        </p:nvCxnSpPr>
        <p:spPr>
          <a:xfrm>
            <a:off x="2104634" y="3037525"/>
            <a:ext cx="2588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직사각형 177"/>
          <p:cNvSpPr/>
          <p:nvPr/>
        </p:nvSpPr>
        <p:spPr>
          <a:xfrm>
            <a:off x="1623146" y="3309847"/>
            <a:ext cx="240744" cy="27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연결선 179"/>
          <p:cNvCxnSpPr/>
          <p:nvPr/>
        </p:nvCxnSpPr>
        <p:spPr>
          <a:xfrm>
            <a:off x="2104634" y="3446008"/>
            <a:ext cx="2588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1623146" y="3718331"/>
            <a:ext cx="240744" cy="27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2" name="직선 연결선 181"/>
          <p:cNvCxnSpPr/>
          <p:nvPr/>
        </p:nvCxnSpPr>
        <p:spPr>
          <a:xfrm>
            <a:off x="2104634" y="3854492"/>
            <a:ext cx="25880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3171369" y="3805205"/>
            <a:ext cx="421303" cy="34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3171369" y="4002352"/>
            <a:ext cx="421303" cy="34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3171369" y="4180893"/>
            <a:ext cx="421303" cy="34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sp>
        <p:nvSpPr>
          <p:cNvPr id="191" name="이등변 삼각형 190"/>
          <p:cNvSpPr/>
          <p:nvPr/>
        </p:nvSpPr>
        <p:spPr>
          <a:xfrm flipV="1">
            <a:off x="1723556" y="1793874"/>
            <a:ext cx="120372" cy="10806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1619672" y="1556792"/>
            <a:ext cx="3096343" cy="295232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/>
          <p:nvPr/>
        </p:nvCxnSpPr>
        <p:spPr>
          <a:xfrm>
            <a:off x="1623146" y="1948236"/>
            <a:ext cx="30694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4419712" y="1539752"/>
            <a:ext cx="361116" cy="37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grpSp>
        <p:nvGrpSpPr>
          <p:cNvPr id="195" name="그룹 87"/>
          <p:cNvGrpSpPr/>
          <p:nvPr/>
        </p:nvGrpSpPr>
        <p:grpSpPr>
          <a:xfrm>
            <a:off x="1835696" y="2204864"/>
            <a:ext cx="1203722" cy="1770095"/>
            <a:chOff x="380678" y="2458988"/>
            <a:chExt cx="1224136" cy="1872208"/>
          </a:xfrm>
        </p:grpSpPr>
        <p:sp>
          <p:nvSpPr>
            <p:cNvPr id="196" name="직사각형 195"/>
            <p:cNvSpPr/>
            <p:nvPr/>
          </p:nvSpPr>
          <p:spPr>
            <a:xfrm>
              <a:off x="380678" y="2458988"/>
              <a:ext cx="1224136" cy="18722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7" name="Picture 2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530027" y="2660154"/>
              <a:ext cx="847725" cy="140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8" name="TextBox 197"/>
          <p:cNvSpPr txBox="1"/>
          <p:nvPr/>
        </p:nvSpPr>
        <p:spPr>
          <a:xfrm>
            <a:off x="3491880" y="2492896"/>
            <a:ext cx="1263908" cy="29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닉</a:t>
            </a:r>
            <a:r>
              <a:rPr lang="ko-KR" altLang="en-US" b="1" dirty="0"/>
              <a:t> 네 임 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3661428" y="3051005"/>
            <a:ext cx="421303" cy="2909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0" name="TextBox 199"/>
          <p:cNvSpPr txBox="1"/>
          <p:nvPr/>
        </p:nvSpPr>
        <p:spPr>
          <a:xfrm>
            <a:off x="3661428" y="3078305"/>
            <a:ext cx="842605" cy="247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상점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3583138" y="3419375"/>
            <a:ext cx="648072" cy="2880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TextBox 211"/>
          <p:cNvSpPr txBox="1"/>
          <p:nvPr/>
        </p:nvSpPr>
        <p:spPr>
          <a:xfrm>
            <a:off x="3535013" y="3448250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정보수정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824558" y="1585667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개인정보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237828" y="745427"/>
            <a:ext cx="1256781" cy="141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57004" y="1772816"/>
            <a:ext cx="382376" cy="86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0076" y="770960"/>
            <a:ext cx="76475" cy="9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6" name="직사각형 145"/>
          <p:cNvSpPr/>
          <p:nvPr/>
        </p:nvSpPr>
        <p:spPr>
          <a:xfrm>
            <a:off x="40248" y="1821926"/>
            <a:ext cx="152950" cy="173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연결선 148"/>
          <p:cNvCxnSpPr/>
          <p:nvPr/>
        </p:nvCxnSpPr>
        <p:spPr>
          <a:xfrm>
            <a:off x="346148" y="1908880"/>
            <a:ext cx="16442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40248" y="2082786"/>
            <a:ext cx="152950" cy="173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1" name="직선 연결선 150"/>
          <p:cNvCxnSpPr/>
          <p:nvPr/>
        </p:nvCxnSpPr>
        <p:spPr>
          <a:xfrm>
            <a:off x="346148" y="2169739"/>
            <a:ext cx="16442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40248" y="2343645"/>
            <a:ext cx="152950" cy="173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/>
          <p:cNvCxnSpPr/>
          <p:nvPr/>
        </p:nvCxnSpPr>
        <p:spPr>
          <a:xfrm>
            <a:off x="346148" y="2430598"/>
            <a:ext cx="16442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023869" y="2399123"/>
            <a:ext cx="267663" cy="222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023869" y="2525022"/>
            <a:ext cx="267663" cy="222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023869" y="2307331"/>
            <a:ext cx="267663" cy="222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grpSp>
        <p:nvGrpSpPr>
          <p:cNvPr id="4" name="그룹 182"/>
          <p:cNvGrpSpPr/>
          <p:nvPr/>
        </p:nvGrpSpPr>
        <p:grpSpPr>
          <a:xfrm>
            <a:off x="460861" y="2545657"/>
            <a:ext cx="1256781" cy="141931"/>
            <a:chOff x="1421557" y="1834158"/>
            <a:chExt cx="2366739" cy="235074"/>
          </a:xfrm>
        </p:grpSpPr>
        <p:sp>
          <p:nvSpPr>
            <p:cNvPr id="173" name="직사각형 172"/>
            <p:cNvSpPr/>
            <p:nvPr/>
          </p:nvSpPr>
          <p:spPr>
            <a:xfrm>
              <a:off x="1421557" y="1834158"/>
              <a:ext cx="2366739" cy="2350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4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9898" y="1881784"/>
              <a:ext cx="144015" cy="149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4" name="TextBox 183"/>
          <p:cNvSpPr txBox="1"/>
          <p:nvPr/>
        </p:nvSpPr>
        <p:spPr>
          <a:xfrm>
            <a:off x="804999" y="2703030"/>
            <a:ext cx="1185364" cy="185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1  2  3  &gt;</a:t>
            </a:r>
            <a:endParaRPr lang="ko-KR" altLang="en-US" dirty="0"/>
          </a:p>
        </p:txBody>
      </p:sp>
      <p:sp>
        <p:nvSpPr>
          <p:cNvPr id="80" name="이등변 삼각형 79"/>
          <p:cNvSpPr/>
          <p:nvPr/>
        </p:nvSpPr>
        <p:spPr>
          <a:xfrm flipV="1">
            <a:off x="104041" y="782971"/>
            <a:ext cx="76475" cy="6901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5496" y="664165"/>
            <a:ext cx="2160240" cy="24047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/>
          <p:nvPr/>
        </p:nvCxnSpPr>
        <p:spPr>
          <a:xfrm>
            <a:off x="49754" y="881547"/>
            <a:ext cx="2155129" cy="271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162587" y="577196"/>
            <a:ext cx="229425" cy="24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599" y="922010"/>
            <a:ext cx="548354" cy="59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449" y="925024"/>
            <a:ext cx="548354" cy="59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39774" y="925024"/>
            <a:ext cx="548354" cy="59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39774" y="1865403"/>
            <a:ext cx="548354" cy="59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6211" y="1865403"/>
            <a:ext cx="548354" cy="59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123" y="1865403"/>
            <a:ext cx="548354" cy="59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91321" y="1888500"/>
            <a:ext cx="432048" cy="5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3" name="TextBox 182"/>
          <p:cNvSpPr txBox="1"/>
          <p:nvPr/>
        </p:nvSpPr>
        <p:spPr>
          <a:xfrm>
            <a:off x="131028" y="143919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쓰기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54334" y="1429573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받은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77640" y="1429573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보냄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07145" y="242088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중요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611201" y="242088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임시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129515" y="2420889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휴지통</a:t>
            </a:r>
          </a:p>
        </p:txBody>
      </p:sp>
      <p:cxnSp>
        <p:nvCxnSpPr>
          <p:cNvPr id="191" name="직선 연결선 190"/>
          <p:cNvCxnSpPr/>
          <p:nvPr/>
        </p:nvCxnSpPr>
        <p:spPr>
          <a:xfrm>
            <a:off x="2401895" y="910078"/>
            <a:ext cx="2011113" cy="253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직사각형 192"/>
          <p:cNvSpPr/>
          <p:nvPr/>
        </p:nvSpPr>
        <p:spPr>
          <a:xfrm>
            <a:off x="2252768" y="663821"/>
            <a:ext cx="2160240" cy="24047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4" name="직선 연결선 193"/>
          <p:cNvCxnSpPr/>
          <p:nvPr/>
        </p:nvCxnSpPr>
        <p:spPr>
          <a:xfrm>
            <a:off x="2257879" y="910078"/>
            <a:ext cx="2155129" cy="271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119984" y="586477"/>
            <a:ext cx="229425" cy="24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1691321" y="242088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스팸</a:t>
            </a:r>
            <a:endParaRPr lang="ko-KR" altLang="en-US" sz="1100" b="1" dirty="0"/>
          </a:p>
        </p:txBody>
      </p:sp>
      <p:sp>
        <p:nvSpPr>
          <p:cNvPr id="199" name="TextBox 198"/>
          <p:cNvSpPr txBox="1"/>
          <p:nvPr/>
        </p:nvSpPr>
        <p:spPr>
          <a:xfrm>
            <a:off x="2238151" y="663821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메시지 쓰기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2324776" y="980728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받는사람</a:t>
            </a:r>
            <a:endParaRPr lang="ko-KR" altLang="en-US" sz="11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2324776" y="126876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해시태그</a:t>
            </a:r>
            <a:endParaRPr lang="ko-KR" altLang="en-US" sz="1100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2324776" y="1556792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내용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3035231" y="1033486"/>
            <a:ext cx="1152128" cy="144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>
            <a:off x="3035231" y="1340768"/>
            <a:ext cx="1152128" cy="144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2396784" y="1792066"/>
            <a:ext cx="187220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>
            <a:off x="2458808" y="2636912"/>
            <a:ext cx="432048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/>
          <p:cNvSpPr txBox="1"/>
          <p:nvPr/>
        </p:nvSpPr>
        <p:spPr>
          <a:xfrm>
            <a:off x="2381808" y="263691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보내기</a:t>
            </a:r>
          </a:p>
        </p:txBody>
      </p:sp>
      <p:sp>
        <p:nvSpPr>
          <p:cNvPr id="209" name="직사각형 208"/>
          <p:cNvSpPr/>
          <p:nvPr/>
        </p:nvSpPr>
        <p:spPr>
          <a:xfrm>
            <a:off x="2981232" y="2635671"/>
            <a:ext cx="703312" cy="2712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TextBox 209"/>
          <p:cNvSpPr txBox="1"/>
          <p:nvPr/>
        </p:nvSpPr>
        <p:spPr>
          <a:xfrm>
            <a:off x="2962864" y="263691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임시저장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3764936" y="2636912"/>
            <a:ext cx="432048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TextBox 211"/>
          <p:cNvSpPr txBox="1"/>
          <p:nvPr/>
        </p:nvSpPr>
        <p:spPr>
          <a:xfrm>
            <a:off x="3774561" y="263691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취소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1907704" y="567227"/>
            <a:ext cx="229425" cy="24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grpSp>
        <p:nvGrpSpPr>
          <p:cNvPr id="219" name="그룹 218"/>
          <p:cNvGrpSpPr/>
          <p:nvPr/>
        </p:nvGrpSpPr>
        <p:grpSpPr>
          <a:xfrm>
            <a:off x="4461492" y="577555"/>
            <a:ext cx="2160240" cy="2482139"/>
            <a:chOff x="2443668" y="738877"/>
            <a:chExt cx="2160240" cy="2482139"/>
          </a:xfrm>
        </p:grpSpPr>
        <p:sp>
          <p:nvSpPr>
            <p:cNvPr id="216" name="직사각형 215"/>
            <p:cNvSpPr/>
            <p:nvPr/>
          </p:nvSpPr>
          <p:spPr>
            <a:xfrm>
              <a:off x="2443668" y="816221"/>
              <a:ext cx="2160240" cy="240479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7" name="직선 연결선 216"/>
            <p:cNvCxnSpPr/>
            <p:nvPr/>
          </p:nvCxnSpPr>
          <p:spPr>
            <a:xfrm>
              <a:off x="2448779" y="1062478"/>
              <a:ext cx="2155129" cy="271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4310884" y="738877"/>
              <a:ext cx="229425" cy="241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x</a:t>
              </a:r>
              <a:endParaRPr lang="ko-KR" altLang="en-US" sz="2000" dirty="0"/>
            </a:p>
          </p:txBody>
        </p:sp>
      </p:grpSp>
      <p:sp>
        <p:nvSpPr>
          <p:cNvPr id="220" name="TextBox 219"/>
          <p:cNvSpPr txBox="1"/>
          <p:nvPr/>
        </p:nvSpPr>
        <p:spPr>
          <a:xfrm>
            <a:off x="4442242" y="658829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받은 메시지</a:t>
            </a:r>
          </a:p>
        </p:txBody>
      </p:sp>
      <p:sp>
        <p:nvSpPr>
          <p:cNvPr id="221" name="직사각형 220"/>
          <p:cNvSpPr/>
          <p:nvPr/>
        </p:nvSpPr>
        <p:spPr>
          <a:xfrm>
            <a:off x="4644008" y="999978"/>
            <a:ext cx="144016" cy="1440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4725641" y="927970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전체체크</a:t>
            </a:r>
          </a:p>
        </p:txBody>
      </p:sp>
      <p:sp>
        <p:nvSpPr>
          <p:cNvPr id="223" name="직사각형 222"/>
          <p:cNvSpPr/>
          <p:nvPr/>
        </p:nvSpPr>
        <p:spPr>
          <a:xfrm>
            <a:off x="4644008" y="1254143"/>
            <a:ext cx="144016" cy="1440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5" name="그룹 87"/>
          <p:cNvGrpSpPr/>
          <p:nvPr/>
        </p:nvGrpSpPr>
        <p:grpSpPr>
          <a:xfrm>
            <a:off x="4836149" y="1249510"/>
            <a:ext cx="288032" cy="321940"/>
            <a:chOff x="380678" y="2458988"/>
            <a:chExt cx="1224136" cy="1872208"/>
          </a:xfrm>
        </p:grpSpPr>
        <p:sp>
          <p:nvSpPr>
            <p:cNvPr id="226" name="직사각형 225"/>
            <p:cNvSpPr/>
            <p:nvPr/>
          </p:nvSpPr>
          <p:spPr>
            <a:xfrm>
              <a:off x="380678" y="2458988"/>
              <a:ext cx="1224136" cy="18722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7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30027" y="2660154"/>
              <a:ext cx="847725" cy="140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8" name="TextBox 227"/>
          <p:cNvSpPr txBox="1"/>
          <p:nvPr/>
        </p:nvSpPr>
        <p:spPr>
          <a:xfrm>
            <a:off x="5090314" y="121101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#</a:t>
            </a:r>
            <a:r>
              <a:rPr lang="ko-KR" altLang="en-US" sz="800" b="1" dirty="0"/>
              <a:t>해시태그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5138439" y="137427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닉네임</a:t>
            </a:r>
          </a:p>
        </p:txBody>
      </p:sp>
      <p:sp>
        <p:nvSpPr>
          <p:cNvPr id="230" name="직사각형 229"/>
          <p:cNvSpPr/>
          <p:nvPr/>
        </p:nvSpPr>
        <p:spPr>
          <a:xfrm>
            <a:off x="4644008" y="1652683"/>
            <a:ext cx="144016" cy="1440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1" name="그룹 87"/>
          <p:cNvGrpSpPr/>
          <p:nvPr/>
        </p:nvGrpSpPr>
        <p:grpSpPr>
          <a:xfrm>
            <a:off x="4836149" y="1648050"/>
            <a:ext cx="288032" cy="321940"/>
            <a:chOff x="380678" y="2458988"/>
            <a:chExt cx="1224136" cy="1872208"/>
          </a:xfrm>
        </p:grpSpPr>
        <p:sp>
          <p:nvSpPr>
            <p:cNvPr id="232" name="직사각형 231"/>
            <p:cNvSpPr/>
            <p:nvPr/>
          </p:nvSpPr>
          <p:spPr>
            <a:xfrm>
              <a:off x="380678" y="2458988"/>
              <a:ext cx="1224136" cy="18722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3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30027" y="2660154"/>
              <a:ext cx="847725" cy="140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4" name="TextBox 233"/>
          <p:cNvSpPr txBox="1"/>
          <p:nvPr/>
        </p:nvSpPr>
        <p:spPr>
          <a:xfrm>
            <a:off x="5090314" y="160955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#</a:t>
            </a:r>
            <a:r>
              <a:rPr lang="ko-KR" altLang="en-US" sz="800" b="1" dirty="0"/>
              <a:t>해시태그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138439" y="17728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닉네임</a:t>
            </a:r>
          </a:p>
        </p:txBody>
      </p:sp>
      <p:sp>
        <p:nvSpPr>
          <p:cNvPr id="236" name="직사각형 235"/>
          <p:cNvSpPr/>
          <p:nvPr/>
        </p:nvSpPr>
        <p:spPr>
          <a:xfrm>
            <a:off x="4644008" y="2084731"/>
            <a:ext cx="144016" cy="1440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7" name="그룹 87"/>
          <p:cNvGrpSpPr/>
          <p:nvPr/>
        </p:nvGrpSpPr>
        <p:grpSpPr>
          <a:xfrm>
            <a:off x="4836149" y="2080098"/>
            <a:ext cx="288032" cy="321940"/>
            <a:chOff x="380678" y="2458988"/>
            <a:chExt cx="1224136" cy="1872208"/>
          </a:xfrm>
        </p:grpSpPr>
        <p:sp>
          <p:nvSpPr>
            <p:cNvPr id="238" name="직사각형 237"/>
            <p:cNvSpPr/>
            <p:nvPr/>
          </p:nvSpPr>
          <p:spPr>
            <a:xfrm>
              <a:off x="380678" y="2458988"/>
              <a:ext cx="1224136" cy="18722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9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30027" y="2660154"/>
              <a:ext cx="847725" cy="140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0" name="TextBox 239"/>
          <p:cNvSpPr txBox="1"/>
          <p:nvPr/>
        </p:nvSpPr>
        <p:spPr>
          <a:xfrm>
            <a:off x="5090314" y="2041598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#</a:t>
            </a:r>
            <a:r>
              <a:rPr lang="ko-KR" altLang="en-US" sz="800" b="1" dirty="0"/>
              <a:t>해시태그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5138439" y="220486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닉네임</a:t>
            </a:r>
          </a:p>
        </p:txBody>
      </p:sp>
      <p:sp>
        <p:nvSpPr>
          <p:cNvPr id="242" name="직사각형 241"/>
          <p:cNvSpPr/>
          <p:nvPr/>
        </p:nvSpPr>
        <p:spPr>
          <a:xfrm>
            <a:off x="4634024" y="2636912"/>
            <a:ext cx="432048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TextBox 242"/>
          <p:cNvSpPr txBox="1"/>
          <p:nvPr/>
        </p:nvSpPr>
        <p:spPr>
          <a:xfrm>
            <a:off x="4619766" y="2646537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삭제</a:t>
            </a:r>
          </a:p>
        </p:txBody>
      </p:sp>
      <p:sp>
        <p:nvSpPr>
          <p:cNvPr id="244" name="직사각형 243"/>
          <p:cNvSpPr/>
          <p:nvPr/>
        </p:nvSpPr>
        <p:spPr>
          <a:xfrm>
            <a:off x="5156448" y="2635671"/>
            <a:ext cx="703312" cy="2712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TextBox 244"/>
          <p:cNvSpPr txBox="1"/>
          <p:nvPr/>
        </p:nvSpPr>
        <p:spPr>
          <a:xfrm>
            <a:off x="5138080" y="263691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스팸처리</a:t>
            </a:r>
            <a:endParaRPr lang="ko-KR" altLang="en-US" sz="1100" b="1" dirty="0"/>
          </a:p>
        </p:txBody>
      </p:sp>
      <p:sp>
        <p:nvSpPr>
          <p:cNvPr id="246" name="직사각형 245"/>
          <p:cNvSpPr/>
          <p:nvPr/>
        </p:nvSpPr>
        <p:spPr>
          <a:xfrm>
            <a:off x="5940152" y="2636912"/>
            <a:ext cx="432048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TextBox 246"/>
          <p:cNvSpPr txBox="1"/>
          <p:nvPr/>
        </p:nvSpPr>
        <p:spPr>
          <a:xfrm>
            <a:off x="5920902" y="263691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중요</a:t>
            </a:r>
          </a:p>
        </p:txBody>
      </p:sp>
      <p:grpSp>
        <p:nvGrpSpPr>
          <p:cNvPr id="254" name="그룹 253"/>
          <p:cNvGrpSpPr/>
          <p:nvPr/>
        </p:nvGrpSpPr>
        <p:grpSpPr>
          <a:xfrm>
            <a:off x="19250" y="3083218"/>
            <a:ext cx="2160240" cy="2482139"/>
            <a:chOff x="2443668" y="738877"/>
            <a:chExt cx="2160240" cy="2482139"/>
          </a:xfrm>
        </p:grpSpPr>
        <p:sp>
          <p:nvSpPr>
            <p:cNvPr id="255" name="직사각형 254"/>
            <p:cNvSpPr/>
            <p:nvPr/>
          </p:nvSpPr>
          <p:spPr>
            <a:xfrm>
              <a:off x="2443668" y="816221"/>
              <a:ext cx="2160240" cy="240479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6" name="직선 연결선 255"/>
            <p:cNvCxnSpPr/>
            <p:nvPr/>
          </p:nvCxnSpPr>
          <p:spPr>
            <a:xfrm>
              <a:off x="2448779" y="1062478"/>
              <a:ext cx="2155129" cy="271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7" name="TextBox 256"/>
            <p:cNvSpPr txBox="1"/>
            <p:nvPr/>
          </p:nvSpPr>
          <p:spPr>
            <a:xfrm>
              <a:off x="4310884" y="738877"/>
              <a:ext cx="229425" cy="241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x</a:t>
              </a:r>
              <a:endParaRPr lang="ko-KR" altLang="en-US" sz="2000" dirty="0"/>
            </a:p>
          </p:txBody>
        </p:sp>
      </p:grpSp>
      <p:sp>
        <p:nvSpPr>
          <p:cNvPr id="258" name="TextBox 257"/>
          <p:cNvSpPr txBox="1"/>
          <p:nvPr/>
        </p:nvSpPr>
        <p:spPr>
          <a:xfrm>
            <a:off x="0" y="3164492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보낸 메시지</a:t>
            </a:r>
          </a:p>
        </p:txBody>
      </p:sp>
      <p:sp>
        <p:nvSpPr>
          <p:cNvPr id="259" name="직사각형 258"/>
          <p:cNvSpPr/>
          <p:nvPr/>
        </p:nvSpPr>
        <p:spPr>
          <a:xfrm>
            <a:off x="201766" y="3505641"/>
            <a:ext cx="144016" cy="1440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TextBox 259"/>
          <p:cNvSpPr txBox="1"/>
          <p:nvPr/>
        </p:nvSpPr>
        <p:spPr>
          <a:xfrm>
            <a:off x="283399" y="3433633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전체체크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201766" y="3759806"/>
            <a:ext cx="144016" cy="1440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2" name="그룹 87"/>
          <p:cNvGrpSpPr/>
          <p:nvPr/>
        </p:nvGrpSpPr>
        <p:grpSpPr>
          <a:xfrm>
            <a:off x="393907" y="3755173"/>
            <a:ext cx="288032" cy="321940"/>
            <a:chOff x="380678" y="2458988"/>
            <a:chExt cx="1224136" cy="1872208"/>
          </a:xfrm>
        </p:grpSpPr>
        <p:sp>
          <p:nvSpPr>
            <p:cNvPr id="263" name="직사각형 262"/>
            <p:cNvSpPr/>
            <p:nvPr/>
          </p:nvSpPr>
          <p:spPr>
            <a:xfrm>
              <a:off x="380678" y="2458988"/>
              <a:ext cx="1224136" cy="18722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4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30027" y="2660154"/>
              <a:ext cx="847725" cy="140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5" name="TextBox 264"/>
          <p:cNvSpPr txBox="1"/>
          <p:nvPr/>
        </p:nvSpPr>
        <p:spPr>
          <a:xfrm>
            <a:off x="648072" y="3716673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#</a:t>
            </a:r>
            <a:r>
              <a:rPr lang="ko-KR" altLang="en-US" sz="800" b="1" dirty="0"/>
              <a:t>해시태그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696197" y="387993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닉네임</a:t>
            </a:r>
          </a:p>
        </p:txBody>
      </p:sp>
      <p:sp>
        <p:nvSpPr>
          <p:cNvPr id="267" name="직사각형 266"/>
          <p:cNvSpPr/>
          <p:nvPr/>
        </p:nvSpPr>
        <p:spPr>
          <a:xfrm>
            <a:off x="201766" y="4158346"/>
            <a:ext cx="144016" cy="1440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8" name="그룹 87"/>
          <p:cNvGrpSpPr/>
          <p:nvPr/>
        </p:nvGrpSpPr>
        <p:grpSpPr>
          <a:xfrm>
            <a:off x="393907" y="4153713"/>
            <a:ext cx="288032" cy="321940"/>
            <a:chOff x="380678" y="2458988"/>
            <a:chExt cx="1224136" cy="1872208"/>
          </a:xfrm>
        </p:grpSpPr>
        <p:sp>
          <p:nvSpPr>
            <p:cNvPr id="269" name="직사각형 268"/>
            <p:cNvSpPr/>
            <p:nvPr/>
          </p:nvSpPr>
          <p:spPr>
            <a:xfrm>
              <a:off x="380678" y="2458988"/>
              <a:ext cx="1224136" cy="18722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0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30027" y="2660154"/>
              <a:ext cx="847725" cy="140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71" name="TextBox 270"/>
          <p:cNvSpPr txBox="1"/>
          <p:nvPr/>
        </p:nvSpPr>
        <p:spPr>
          <a:xfrm>
            <a:off x="648072" y="4115213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#</a:t>
            </a:r>
            <a:r>
              <a:rPr lang="ko-KR" altLang="en-US" sz="800" b="1" dirty="0"/>
              <a:t>해시태그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696197" y="427847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닉네임</a:t>
            </a:r>
          </a:p>
        </p:txBody>
      </p:sp>
      <p:sp>
        <p:nvSpPr>
          <p:cNvPr id="273" name="직사각형 272"/>
          <p:cNvSpPr/>
          <p:nvPr/>
        </p:nvSpPr>
        <p:spPr>
          <a:xfrm>
            <a:off x="201766" y="4590394"/>
            <a:ext cx="144016" cy="1440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4" name="그룹 87"/>
          <p:cNvGrpSpPr/>
          <p:nvPr/>
        </p:nvGrpSpPr>
        <p:grpSpPr>
          <a:xfrm>
            <a:off x="393907" y="4585761"/>
            <a:ext cx="288032" cy="321940"/>
            <a:chOff x="380678" y="2458988"/>
            <a:chExt cx="1224136" cy="1872208"/>
          </a:xfrm>
        </p:grpSpPr>
        <p:sp>
          <p:nvSpPr>
            <p:cNvPr id="275" name="직사각형 274"/>
            <p:cNvSpPr/>
            <p:nvPr/>
          </p:nvSpPr>
          <p:spPr>
            <a:xfrm>
              <a:off x="380678" y="2458988"/>
              <a:ext cx="1224136" cy="18722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6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30027" y="2660154"/>
              <a:ext cx="847725" cy="140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77" name="TextBox 276"/>
          <p:cNvSpPr txBox="1"/>
          <p:nvPr/>
        </p:nvSpPr>
        <p:spPr>
          <a:xfrm>
            <a:off x="648072" y="4547261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#</a:t>
            </a:r>
            <a:r>
              <a:rPr lang="ko-KR" altLang="en-US" sz="800" b="1" dirty="0"/>
              <a:t>해시태그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696197" y="471052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닉네임</a:t>
            </a:r>
          </a:p>
        </p:txBody>
      </p:sp>
      <p:sp>
        <p:nvSpPr>
          <p:cNvPr id="279" name="직사각형 278"/>
          <p:cNvSpPr/>
          <p:nvPr/>
        </p:nvSpPr>
        <p:spPr>
          <a:xfrm>
            <a:off x="855907" y="5084825"/>
            <a:ext cx="432048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TextBox 279"/>
          <p:cNvSpPr txBox="1"/>
          <p:nvPr/>
        </p:nvSpPr>
        <p:spPr>
          <a:xfrm>
            <a:off x="841649" y="509445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삭제</a:t>
            </a:r>
          </a:p>
        </p:txBody>
      </p:sp>
      <p:grpSp>
        <p:nvGrpSpPr>
          <p:cNvPr id="285" name="그룹 284"/>
          <p:cNvGrpSpPr/>
          <p:nvPr/>
        </p:nvGrpSpPr>
        <p:grpSpPr>
          <a:xfrm>
            <a:off x="2248494" y="3059335"/>
            <a:ext cx="2160240" cy="2482139"/>
            <a:chOff x="2443668" y="738877"/>
            <a:chExt cx="2160240" cy="2482139"/>
          </a:xfrm>
        </p:grpSpPr>
        <p:sp>
          <p:nvSpPr>
            <p:cNvPr id="286" name="직사각형 285"/>
            <p:cNvSpPr/>
            <p:nvPr/>
          </p:nvSpPr>
          <p:spPr>
            <a:xfrm>
              <a:off x="2443668" y="816221"/>
              <a:ext cx="2160240" cy="240479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7" name="직선 연결선 286"/>
            <p:cNvCxnSpPr/>
            <p:nvPr/>
          </p:nvCxnSpPr>
          <p:spPr>
            <a:xfrm>
              <a:off x="2448779" y="1062478"/>
              <a:ext cx="2155129" cy="271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8" name="TextBox 287"/>
            <p:cNvSpPr txBox="1"/>
            <p:nvPr/>
          </p:nvSpPr>
          <p:spPr>
            <a:xfrm>
              <a:off x="4310884" y="738877"/>
              <a:ext cx="229425" cy="241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x</a:t>
              </a:r>
              <a:endParaRPr lang="ko-KR" altLang="en-US" sz="2000" dirty="0"/>
            </a:p>
          </p:txBody>
        </p:sp>
      </p:grpSp>
      <p:sp>
        <p:nvSpPr>
          <p:cNvPr id="289" name="TextBox 288"/>
          <p:cNvSpPr txBox="1"/>
          <p:nvPr/>
        </p:nvSpPr>
        <p:spPr>
          <a:xfrm>
            <a:off x="2229244" y="3140609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휴지통</a:t>
            </a:r>
          </a:p>
        </p:txBody>
      </p:sp>
      <p:sp>
        <p:nvSpPr>
          <p:cNvPr id="290" name="직사각형 289"/>
          <p:cNvSpPr/>
          <p:nvPr/>
        </p:nvSpPr>
        <p:spPr>
          <a:xfrm>
            <a:off x="2431010" y="3481758"/>
            <a:ext cx="144016" cy="1440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TextBox 290"/>
          <p:cNvSpPr txBox="1"/>
          <p:nvPr/>
        </p:nvSpPr>
        <p:spPr>
          <a:xfrm>
            <a:off x="2512643" y="3409750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전체체크</a:t>
            </a:r>
          </a:p>
        </p:txBody>
      </p:sp>
      <p:sp>
        <p:nvSpPr>
          <p:cNvPr id="292" name="직사각형 291"/>
          <p:cNvSpPr/>
          <p:nvPr/>
        </p:nvSpPr>
        <p:spPr>
          <a:xfrm>
            <a:off x="2431010" y="3735923"/>
            <a:ext cx="144016" cy="1440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3" name="그룹 87"/>
          <p:cNvGrpSpPr/>
          <p:nvPr/>
        </p:nvGrpSpPr>
        <p:grpSpPr>
          <a:xfrm>
            <a:off x="2623151" y="3731290"/>
            <a:ext cx="288032" cy="321940"/>
            <a:chOff x="380678" y="2458988"/>
            <a:chExt cx="1224136" cy="1872208"/>
          </a:xfrm>
        </p:grpSpPr>
        <p:sp>
          <p:nvSpPr>
            <p:cNvPr id="294" name="직사각형 293"/>
            <p:cNvSpPr/>
            <p:nvPr/>
          </p:nvSpPr>
          <p:spPr>
            <a:xfrm>
              <a:off x="380678" y="2458988"/>
              <a:ext cx="1224136" cy="18722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5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30027" y="2660154"/>
              <a:ext cx="847725" cy="140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96" name="TextBox 295"/>
          <p:cNvSpPr txBox="1"/>
          <p:nvPr/>
        </p:nvSpPr>
        <p:spPr>
          <a:xfrm>
            <a:off x="2877316" y="369279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#</a:t>
            </a:r>
            <a:r>
              <a:rPr lang="ko-KR" altLang="en-US" sz="800" b="1" dirty="0"/>
              <a:t>해시태그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2925441" y="385605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닉네임</a:t>
            </a:r>
          </a:p>
        </p:txBody>
      </p:sp>
      <p:sp>
        <p:nvSpPr>
          <p:cNvPr id="298" name="직사각형 297"/>
          <p:cNvSpPr/>
          <p:nvPr/>
        </p:nvSpPr>
        <p:spPr>
          <a:xfrm>
            <a:off x="2431010" y="4134463"/>
            <a:ext cx="144016" cy="1440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9" name="그룹 87"/>
          <p:cNvGrpSpPr/>
          <p:nvPr/>
        </p:nvGrpSpPr>
        <p:grpSpPr>
          <a:xfrm>
            <a:off x="2623151" y="4129830"/>
            <a:ext cx="288032" cy="321940"/>
            <a:chOff x="380678" y="2458988"/>
            <a:chExt cx="1224136" cy="1872208"/>
          </a:xfrm>
        </p:grpSpPr>
        <p:sp>
          <p:nvSpPr>
            <p:cNvPr id="300" name="직사각형 299"/>
            <p:cNvSpPr/>
            <p:nvPr/>
          </p:nvSpPr>
          <p:spPr>
            <a:xfrm>
              <a:off x="380678" y="2458988"/>
              <a:ext cx="1224136" cy="18722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1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30027" y="2660154"/>
              <a:ext cx="847725" cy="140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2" name="TextBox 301"/>
          <p:cNvSpPr txBox="1"/>
          <p:nvPr/>
        </p:nvSpPr>
        <p:spPr>
          <a:xfrm>
            <a:off x="2877316" y="409133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#</a:t>
            </a:r>
            <a:r>
              <a:rPr lang="ko-KR" altLang="en-US" sz="800" b="1" dirty="0"/>
              <a:t>해시태그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2925441" y="425459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닉네임</a:t>
            </a:r>
          </a:p>
        </p:txBody>
      </p:sp>
      <p:sp>
        <p:nvSpPr>
          <p:cNvPr id="304" name="직사각형 303"/>
          <p:cNvSpPr/>
          <p:nvPr/>
        </p:nvSpPr>
        <p:spPr>
          <a:xfrm>
            <a:off x="2431010" y="4566511"/>
            <a:ext cx="144016" cy="1440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5" name="그룹 87"/>
          <p:cNvGrpSpPr/>
          <p:nvPr/>
        </p:nvGrpSpPr>
        <p:grpSpPr>
          <a:xfrm>
            <a:off x="2623151" y="4561878"/>
            <a:ext cx="288032" cy="321940"/>
            <a:chOff x="380678" y="2458988"/>
            <a:chExt cx="1224136" cy="1872208"/>
          </a:xfrm>
        </p:grpSpPr>
        <p:sp>
          <p:nvSpPr>
            <p:cNvPr id="306" name="직사각형 305"/>
            <p:cNvSpPr/>
            <p:nvPr/>
          </p:nvSpPr>
          <p:spPr>
            <a:xfrm>
              <a:off x="380678" y="2458988"/>
              <a:ext cx="1224136" cy="18722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30027" y="2660154"/>
              <a:ext cx="847725" cy="140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8" name="TextBox 307"/>
          <p:cNvSpPr txBox="1"/>
          <p:nvPr/>
        </p:nvSpPr>
        <p:spPr>
          <a:xfrm>
            <a:off x="2877316" y="4523378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#</a:t>
            </a:r>
            <a:r>
              <a:rPr lang="ko-KR" altLang="en-US" sz="800" b="1" dirty="0"/>
              <a:t>해시태그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2925441" y="46866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닉네임</a:t>
            </a:r>
          </a:p>
        </p:txBody>
      </p:sp>
      <p:sp>
        <p:nvSpPr>
          <p:cNvPr id="310" name="직사각형 309"/>
          <p:cNvSpPr/>
          <p:nvPr/>
        </p:nvSpPr>
        <p:spPr>
          <a:xfrm>
            <a:off x="3109034" y="5060942"/>
            <a:ext cx="694761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TextBox 310"/>
          <p:cNvSpPr txBox="1"/>
          <p:nvPr/>
        </p:nvSpPr>
        <p:spPr>
          <a:xfrm>
            <a:off x="3070893" y="5070567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영구삭제</a:t>
            </a:r>
          </a:p>
        </p:txBody>
      </p:sp>
      <p:grpSp>
        <p:nvGrpSpPr>
          <p:cNvPr id="312" name="그룹 311"/>
          <p:cNvGrpSpPr/>
          <p:nvPr/>
        </p:nvGrpSpPr>
        <p:grpSpPr>
          <a:xfrm>
            <a:off x="4451867" y="3063968"/>
            <a:ext cx="2160240" cy="2482139"/>
            <a:chOff x="2443668" y="738877"/>
            <a:chExt cx="2160240" cy="2482139"/>
          </a:xfrm>
        </p:grpSpPr>
        <p:sp>
          <p:nvSpPr>
            <p:cNvPr id="313" name="직사각형 312"/>
            <p:cNvSpPr/>
            <p:nvPr/>
          </p:nvSpPr>
          <p:spPr>
            <a:xfrm>
              <a:off x="2443668" y="816221"/>
              <a:ext cx="2160240" cy="240479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4" name="직선 연결선 313"/>
            <p:cNvCxnSpPr/>
            <p:nvPr/>
          </p:nvCxnSpPr>
          <p:spPr>
            <a:xfrm>
              <a:off x="2448779" y="1062478"/>
              <a:ext cx="2155129" cy="271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TextBox 314"/>
            <p:cNvSpPr txBox="1"/>
            <p:nvPr/>
          </p:nvSpPr>
          <p:spPr>
            <a:xfrm>
              <a:off x="4310884" y="738877"/>
              <a:ext cx="229425" cy="241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x</a:t>
              </a:r>
              <a:endParaRPr lang="ko-KR" altLang="en-US" sz="2000" dirty="0"/>
            </a:p>
          </p:txBody>
        </p:sp>
      </p:grpSp>
      <p:sp>
        <p:nvSpPr>
          <p:cNvPr id="316" name="TextBox 315"/>
          <p:cNvSpPr txBox="1"/>
          <p:nvPr/>
        </p:nvSpPr>
        <p:spPr>
          <a:xfrm>
            <a:off x="4480742" y="3164492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임시저장</a:t>
            </a:r>
          </a:p>
        </p:txBody>
      </p:sp>
      <p:sp>
        <p:nvSpPr>
          <p:cNvPr id="317" name="직사각형 316"/>
          <p:cNvSpPr/>
          <p:nvPr/>
        </p:nvSpPr>
        <p:spPr>
          <a:xfrm>
            <a:off x="4682508" y="3505641"/>
            <a:ext cx="144016" cy="1440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TextBox 317"/>
          <p:cNvSpPr txBox="1"/>
          <p:nvPr/>
        </p:nvSpPr>
        <p:spPr>
          <a:xfrm>
            <a:off x="4764141" y="3433633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전체체크</a:t>
            </a:r>
          </a:p>
        </p:txBody>
      </p:sp>
      <p:sp>
        <p:nvSpPr>
          <p:cNvPr id="319" name="직사각형 318"/>
          <p:cNvSpPr/>
          <p:nvPr/>
        </p:nvSpPr>
        <p:spPr>
          <a:xfrm>
            <a:off x="4682508" y="3759806"/>
            <a:ext cx="144016" cy="1440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0" name="그룹 87"/>
          <p:cNvGrpSpPr/>
          <p:nvPr/>
        </p:nvGrpSpPr>
        <p:grpSpPr>
          <a:xfrm>
            <a:off x="4874649" y="3755173"/>
            <a:ext cx="288032" cy="321940"/>
            <a:chOff x="380678" y="2458988"/>
            <a:chExt cx="1224136" cy="1872208"/>
          </a:xfrm>
        </p:grpSpPr>
        <p:sp>
          <p:nvSpPr>
            <p:cNvPr id="321" name="직사각형 320"/>
            <p:cNvSpPr/>
            <p:nvPr/>
          </p:nvSpPr>
          <p:spPr>
            <a:xfrm>
              <a:off x="380678" y="2458988"/>
              <a:ext cx="1224136" cy="18722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2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30027" y="2660154"/>
              <a:ext cx="847725" cy="140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3" name="TextBox 322"/>
          <p:cNvSpPr txBox="1"/>
          <p:nvPr/>
        </p:nvSpPr>
        <p:spPr>
          <a:xfrm>
            <a:off x="5128814" y="3716673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#</a:t>
            </a:r>
            <a:r>
              <a:rPr lang="ko-KR" altLang="en-US" sz="800" b="1" dirty="0"/>
              <a:t>해시태그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5176939" y="387993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닉네임</a:t>
            </a:r>
          </a:p>
        </p:txBody>
      </p:sp>
      <p:sp>
        <p:nvSpPr>
          <p:cNvPr id="325" name="직사각형 324"/>
          <p:cNvSpPr/>
          <p:nvPr/>
        </p:nvSpPr>
        <p:spPr>
          <a:xfrm>
            <a:off x="4682508" y="4158346"/>
            <a:ext cx="144016" cy="1440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6" name="그룹 87"/>
          <p:cNvGrpSpPr/>
          <p:nvPr/>
        </p:nvGrpSpPr>
        <p:grpSpPr>
          <a:xfrm>
            <a:off x="4874649" y="4153713"/>
            <a:ext cx="288032" cy="321940"/>
            <a:chOff x="380678" y="2458988"/>
            <a:chExt cx="1224136" cy="1872208"/>
          </a:xfrm>
        </p:grpSpPr>
        <p:sp>
          <p:nvSpPr>
            <p:cNvPr id="327" name="직사각형 326"/>
            <p:cNvSpPr/>
            <p:nvPr/>
          </p:nvSpPr>
          <p:spPr>
            <a:xfrm>
              <a:off x="380678" y="2458988"/>
              <a:ext cx="1224136" cy="18722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8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30027" y="2660154"/>
              <a:ext cx="847725" cy="140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9" name="TextBox 328"/>
          <p:cNvSpPr txBox="1"/>
          <p:nvPr/>
        </p:nvSpPr>
        <p:spPr>
          <a:xfrm>
            <a:off x="5128814" y="4115213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#</a:t>
            </a:r>
            <a:r>
              <a:rPr lang="ko-KR" altLang="en-US" sz="800" b="1" dirty="0"/>
              <a:t>해시태그</a:t>
            </a:r>
          </a:p>
        </p:txBody>
      </p:sp>
      <p:sp>
        <p:nvSpPr>
          <p:cNvPr id="330" name="TextBox 329"/>
          <p:cNvSpPr txBox="1"/>
          <p:nvPr/>
        </p:nvSpPr>
        <p:spPr>
          <a:xfrm>
            <a:off x="5176939" y="427847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닉네임</a:t>
            </a:r>
          </a:p>
        </p:txBody>
      </p:sp>
      <p:sp>
        <p:nvSpPr>
          <p:cNvPr id="331" name="직사각형 330"/>
          <p:cNvSpPr/>
          <p:nvPr/>
        </p:nvSpPr>
        <p:spPr>
          <a:xfrm>
            <a:off x="4682508" y="4590394"/>
            <a:ext cx="144016" cy="1440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2" name="그룹 87"/>
          <p:cNvGrpSpPr/>
          <p:nvPr/>
        </p:nvGrpSpPr>
        <p:grpSpPr>
          <a:xfrm>
            <a:off x="4874649" y="4585761"/>
            <a:ext cx="288032" cy="321940"/>
            <a:chOff x="380678" y="2458988"/>
            <a:chExt cx="1224136" cy="1872208"/>
          </a:xfrm>
        </p:grpSpPr>
        <p:sp>
          <p:nvSpPr>
            <p:cNvPr id="333" name="직사각형 332"/>
            <p:cNvSpPr/>
            <p:nvPr/>
          </p:nvSpPr>
          <p:spPr>
            <a:xfrm>
              <a:off x="380678" y="2458988"/>
              <a:ext cx="1224136" cy="18722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4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30027" y="2660154"/>
              <a:ext cx="847725" cy="140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5" name="TextBox 334"/>
          <p:cNvSpPr txBox="1"/>
          <p:nvPr/>
        </p:nvSpPr>
        <p:spPr>
          <a:xfrm>
            <a:off x="5128814" y="4547261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#</a:t>
            </a:r>
            <a:r>
              <a:rPr lang="ko-KR" altLang="en-US" sz="800" b="1" dirty="0"/>
              <a:t>해시태그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5176939" y="471052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닉네임</a:t>
            </a:r>
          </a:p>
        </p:txBody>
      </p:sp>
      <p:sp>
        <p:nvSpPr>
          <p:cNvPr id="337" name="직사각형 336"/>
          <p:cNvSpPr/>
          <p:nvPr/>
        </p:nvSpPr>
        <p:spPr>
          <a:xfrm>
            <a:off x="5360533" y="5084825"/>
            <a:ext cx="507612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TextBox 337"/>
          <p:cNvSpPr txBox="1"/>
          <p:nvPr/>
        </p:nvSpPr>
        <p:spPr>
          <a:xfrm>
            <a:off x="5322391" y="5094450"/>
            <a:ext cx="689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삭제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0" y="656735"/>
            <a:ext cx="89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메시지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237828" y="745427"/>
            <a:ext cx="1256781" cy="141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57004" y="1772816"/>
            <a:ext cx="382376" cy="86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0076" y="770960"/>
            <a:ext cx="76475" cy="9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6" name="직사각형 145"/>
          <p:cNvSpPr/>
          <p:nvPr/>
        </p:nvSpPr>
        <p:spPr>
          <a:xfrm>
            <a:off x="40248" y="1821926"/>
            <a:ext cx="152950" cy="173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연결선 148"/>
          <p:cNvCxnSpPr/>
          <p:nvPr/>
        </p:nvCxnSpPr>
        <p:spPr>
          <a:xfrm>
            <a:off x="346148" y="1908880"/>
            <a:ext cx="16442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40248" y="2082786"/>
            <a:ext cx="152950" cy="173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1" name="직선 연결선 150"/>
          <p:cNvCxnSpPr/>
          <p:nvPr/>
        </p:nvCxnSpPr>
        <p:spPr>
          <a:xfrm>
            <a:off x="346148" y="2169739"/>
            <a:ext cx="16442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40248" y="2343645"/>
            <a:ext cx="152950" cy="173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/>
          <p:cNvCxnSpPr/>
          <p:nvPr/>
        </p:nvCxnSpPr>
        <p:spPr>
          <a:xfrm>
            <a:off x="346148" y="2430598"/>
            <a:ext cx="16442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023869" y="2399123"/>
            <a:ext cx="267663" cy="222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023869" y="2525022"/>
            <a:ext cx="267663" cy="222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023869" y="2307331"/>
            <a:ext cx="267663" cy="222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grpSp>
        <p:nvGrpSpPr>
          <p:cNvPr id="2" name="그룹 182"/>
          <p:cNvGrpSpPr/>
          <p:nvPr/>
        </p:nvGrpSpPr>
        <p:grpSpPr>
          <a:xfrm>
            <a:off x="460861" y="2545657"/>
            <a:ext cx="1256781" cy="141931"/>
            <a:chOff x="1421557" y="1834158"/>
            <a:chExt cx="2366739" cy="235074"/>
          </a:xfrm>
        </p:grpSpPr>
        <p:sp>
          <p:nvSpPr>
            <p:cNvPr id="173" name="직사각형 172"/>
            <p:cNvSpPr/>
            <p:nvPr/>
          </p:nvSpPr>
          <p:spPr>
            <a:xfrm>
              <a:off x="1421557" y="1834158"/>
              <a:ext cx="2366739" cy="2350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4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9898" y="1881784"/>
              <a:ext cx="144015" cy="149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4" name="TextBox 183"/>
          <p:cNvSpPr txBox="1"/>
          <p:nvPr/>
        </p:nvSpPr>
        <p:spPr>
          <a:xfrm>
            <a:off x="804999" y="2703030"/>
            <a:ext cx="1185364" cy="185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1  2  3  &gt;</a:t>
            </a:r>
            <a:endParaRPr lang="ko-KR" altLang="en-US" dirty="0"/>
          </a:p>
        </p:txBody>
      </p:sp>
      <p:sp>
        <p:nvSpPr>
          <p:cNvPr id="80" name="이등변 삼각형 79"/>
          <p:cNvSpPr/>
          <p:nvPr/>
        </p:nvSpPr>
        <p:spPr>
          <a:xfrm flipV="1">
            <a:off x="104041" y="782971"/>
            <a:ext cx="76475" cy="6901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5496" y="664165"/>
            <a:ext cx="2160240" cy="24047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/>
          <p:nvPr/>
        </p:nvCxnSpPr>
        <p:spPr>
          <a:xfrm>
            <a:off x="49754" y="881547"/>
            <a:ext cx="2155129" cy="271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162587" y="577196"/>
            <a:ext cx="229425" cy="24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599" y="922010"/>
            <a:ext cx="548354" cy="59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449" y="925024"/>
            <a:ext cx="548354" cy="59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39774" y="925024"/>
            <a:ext cx="548354" cy="59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39774" y="1865403"/>
            <a:ext cx="548354" cy="59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6211" y="1865403"/>
            <a:ext cx="548354" cy="59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123" y="1865403"/>
            <a:ext cx="548354" cy="59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91321" y="1888500"/>
            <a:ext cx="432048" cy="5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3" name="TextBox 182"/>
          <p:cNvSpPr txBox="1"/>
          <p:nvPr/>
        </p:nvSpPr>
        <p:spPr>
          <a:xfrm>
            <a:off x="131028" y="143919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쓰기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54334" y="1429573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받은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77640" y="1429573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보냄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07145" y="242088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중요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611201" y="242088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임시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129515" y="2420889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휴지통</a:t>
            </a:r>
          </a:p>
        </p:txBody>
      </p:sp>
      <p:cxnSp>
        <p:nvCxnSpPr>
          <p:cNvPr id="191" name="직선 연결선 190"/>
          <p:cNvCxnSpPr/>
          <p:nvPr/>
        </p:nvCxnSpPr>
        <p:spPr>
          <a:xfrm>
            <a:off x="2401895" y="910078"/>
            <a:ext cx="2011113" cy="253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직사각형 192"/>
          <p:cNvSpPr/>
          <p:nvPr/>
        </p:nvSpPr>
        <p:spPr>
          <a:xfrm>
            <a:off x="2252768" y="663821"/>
            <a:ext cx="2160240" cy="24047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4" name="직선 연결선 193"/>
          <p:cNvCxnSpPr/>
          <p:nvPr/>
        </p:nvCxnSpPr>
        <p:spPr>
          <a:xfrm>
            <a:off x="2257879" y="910078"/>
            <a:ext cx="2155129" cy="271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119984" y="586477"/>
            <a:ext cx="229425" cy="24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1691321" y="242088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스팸</a:t>
            </a:r>
            <a:endParaRPr lang="ko-KR" altLang="en-US" sz="1100" b="1" dirty="0"/>
          </a:p>
        </p:txBody>
      </p:sp>
      <p:sp>
        <p:nvSpPr>
          <p:cNvPr id="199" name="TextBox 198"/>
          <p:cNvSpPr txBox="1"/>
          <p:nvPr/>
        </p:nvSpPr>
        <p:spPr>
          <a:xfrm>
            <a:off x="2238151" y="663821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메시지 쓰기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2324776" y="980728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받는사람</a:t>
            </a:r>
            <a:endParaRPr lang="ko-KR" altLang="en-US" sz="11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2324776" y="126876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해시태그</a:t>
            </a:r>
            <a:endParaRPr lang="ko-KR" altLang="en-US" sz="1100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2324776" y="1556792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내용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3035231" y="1033486"/>
            <a:ext cx="1152128" cy="144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>
            <a:off x="3035231" y="1340768"/>
            <a:ext cx="1152128" cy="144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2396784" y="1792066"/>
            <a:ext cx="187220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>
            <a:off x="2458808" y="2636912"/>
            <a:ext cx="432048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/>
          <p:cNvSpPr txBox="1"/>
          <p:nvPr/>
        </p:nvSpPr>
        <p:spPr>
          <a:xfrm>
            <a:off x="2381808" y="263691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보내기</a:t>
            </a:r>
          </a:p>
        </p:txBody>
      </p:sp>
      <p:sp>
        <p:nvSpPr>
          <p:cNvPr id="209" name="직사각형 208"/>
          <p:cNvSpPr/>
          <p:nvPr/>
        </p:nvSpPr>
        <p:spPr>
          <a:xfrm>
            <a:off x="2981232" y="2635671"/>
            <a:ext cx="703312" cy="2712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TextBox 209"/>
          <p:cNvSpPr txBox="1"/>
          <p:nvPr/>
        </p:nvSpPr>
        <p:spPr>
          <a:xfrm>
            <a:off x="2962864" y="263691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임시저장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3764936" y="2636912"/>
            <a:ext cx="432048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TextBox 211"/>
          <p:cNvSpPr txBox="1"/>
          <p:nvPr/>
        </p:nvSpPr>
        <p:spPr>
          <a:xfrm>
            <a:off x="3774561" y="263691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취소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1907704" y="567227"/>
            <a:ext cx="229425" cy="24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grpSp>
        <p:nvGrpSpPr>
          <p:cNvPr id="3" name="그룹 218"/>
          <p:cNvGrpSpPr/>
          <p:nvPr/>
        </p:nvGrpSpPr>
        <p:grpSpPr>
          <a:xfrm>
            <a:off x="4461492" y="577555"/>
            <a:ext cx="2160240" cy="2482139"/>
            <a:chOff x="2443668" y="738877"/>
            <a:chExt cx="2160240" cy="2482139"/>
          </a:xfrm>
        </p:grpSpPr>
        <p:sp>
          <p:nvSpPr>
            <p:cNvPr id="216" name="직사각형 215"/>
            <p:cNvSpPr/>
            <p:nvPr/>
          </p:nvSpPr>
          <p:spPr>
            <a:xfrm>
              <a:off x="2443668" y="816221"/>
              <a:ext cx="2160240" cy="240479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7" name="직선 연결선 216"/>
            <p:cNvCxnSpPr/>
            <p:nvPr/>
          </p:nvCxnSpPr>
          <p:spPr>
            <a:xfrm>
              <a:off x="2448779" y="1062478"/>
              <a:ext cx="2155129" cy="271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4310884" y="738877"/>
              <a:ext cx="229425" cy="241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x</a:t>
              </a:r>
              <a:endParaRPr lang="ko-KR" altLang="en-US" sz="2000" dirty="0"/>
            </a:p>
          </p:txBody>
        </p:sp>
      </p:grpSp>
      <p:sp>
        <p:nvSpPr>
          <p:cNvPr id="220" name="TextBox 219"/>
          <p:cNvSpPr txBox="1"/>
          <p:nvPr/>
        </p:nvSpPr>
        <p:spPr>
          <a:xfrm>
            <a:off x="4442242" y="658829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스팸목록</a:t>
            </a:r>
            <a:endParaRPr lang="ko-KR" altLang="en-US" sz="1100" b="1" dirty="0"/>
          </a:p>
        </p:txBody>
      </p:sp>
      <p:sp>
        <p:nvSpPr>
          <p:cNvPr id="221" name="직사각형 220"/>
          <p:cNvSpPr/>
          <p:nvPr/>
        </p:nvSpPr>
        <p:spPr>
          <a:xfrm>
            <a:off x="4644008" y="999978"/>
            <a:ext cx="144016" cy="1440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4725641" y="927970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전체체크</a:t>
            </a:r>
          </a:p>
        </p:txBody>
      </p:sp>
      <p:sp>
        <p:nvSpPr>
          <p:cNvPr id="223" name="직사각형 222"/>
          <p:cNvSpPr/>
          <p:nvPr/>
        </p:nvSpPr>
        <p:spPr>
          <a:xfrm>
            <a:off x="4644008" y="1254143"/>
            <a:ext cx="144016" cy="1440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87"/>
          <p:cNvGrpSpPr/>
          <p:nvPr/>
        </p:nvGrpSpPr>
        <p:grpSpPr>
          <a:xfrm>
            <a:off x="4836149" y="1249510"/>
            <a:ext cx="288032" cy="321940"/>
            <a:chOff x="380678" y="2458988"/>
            <a:chExt cx="1224136" cy="1872208"/>
          </a:xfrm>
        </p:grpSpPr>
        <p:sp>
          <p:nvSpPr>
            <p:cNvPr id="226" name="직사각형 225"/>
            <p:cNvSpPr/>
            <p:nvPr/>
          </p:nvSpPr>
          <p:spPr>
            <a:xfrm>
              <a:off x="380678" y="2458988"/>
              <a:ext cx="1224136" cy="18722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7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30027" y="2660154"/>
              <a:ext cx="847725" cy="140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8" name="TextBox 227"/>
          <p:cNvSpPr txBox="1"/>
          <p:nvPr/>
        </p:nvSpPr>
        <p:spPr>
          <a:xfrm>
            <a:off x="5090314" y="121101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#</a:t>
            </a:r>
            <a:r>
              <a:rPr lang="ko-KR" altLang="en-US" sz="800" b="1" dirty="0"/>
              <a:t>해시태그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5138439" y="137427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닉네임</a:t>
            </a:r>
          </a:p>
        </p:txBody>
      </p:sp>
      <p:sp>
        <p:nvSpPr>
          <p:cNvPr id="230" name="직사각형 229"/>
          <p:cNvSpPr/>
          <p:nvPr/>
        </p:nvSpPr>
        <p:spPr>
          <a:xfrm>
            <a:off x="4644008" y="1652683"/>
            <a:ext cx="144016" cy="1440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87"/>
          <p:cNvGrpSpPr/>
          <p:nvPr/>
        </p:nvGrpSpPr>
        <p:grpSpPr>
          <a:xfrm>
            <a:off x="4836149" y="1648050"/>
            <a:ext cx="288032" cy="321940"/>
            <a:chOff x="380678" y="2458988"/>
            <a:chExt cx="1224136" cy="1872208"/>
          </a:xfrm>
        </p:grpSpPr>
        <p:sp>
          <p:nvSpPr>
            <p:cNvPr id="232" name="직사각형 231"/>
            <p:cNvSpPr/>
            <p:nvPr/>
          </p:nvSpPr>
          <p:spPr>
            <a:xfrm>
              <a:off x="380678" y="2458988"/>
              <a:ext cx="1224136" cy="18722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3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30027" y="2660154"/>
              <a:ext cx="847725" cy="140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4" name="TextBox 233"/>
          <p:cNvSpPr txBox="1"/>
          <p:nvPr/>
        </p:nvSpPr>
        <p:spPr>
          <a:xfrm>
            <a:off x="5090314" y="160955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#</a:t>
            </a:r>
            <a:r>
              <a:rPr lang="ko-KR" altLang="en-US" sz="800" b="1" dirty="0"/>
              <a:t>해시태그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138439" y="177281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닉네임</a:t>
            </a:r>
          </a:p>
        </p:txBody>
      </p:sp>
      <p:sp>
        <p:nvSpPr>
          <p:cNvPr id="236" name="직사각형 235"/>
          <p:cNvSpPr/>
          <p:nvPr/>
        </p:nvSpPr>
        <p:spPr>
          <a:xfrm>
            <a:off x="4644008" y="2084731"/>
            <a:ext cx="144016" cy="1440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87"/>
          <p:cNvGrpSpPr/>
          <p:nvPr/>
        </p:nvGrpSpPr>
        <p:grpSpPr>
          <a:xfrm>
            <a:off x="4836149" y="2080098"/>
            <a:ext cx="288032" cy="321940"/>
            <a:chOff x="380678" y="2458988"/>
            <a:chExt cx="1224136" cy="1872208"/>
          </a:xfrm>
        </p:grpSpPr>
        <p:sp>
          <p:nvSpPr>
            <p:cNvPr id="238" name="직사각형 237"/>
            <p:cNvSpPr/>
            <p:nvPr/>
          </p:nvSpPr>
          <p:spPr>
            <a:xfrm>
              <a:off x="380678" y="2458988"/>
              <a:ext cx="1224136" cy="18722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9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30027" y="2660154"/>
              <a:ext cx="847725" cy="140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0" name="TextBox 239"/>
          <p:cNvSpPr txBox="1"/>
          <p:nvPr/>
        </p:nvSpPr>
        <p:spPr>
          <a:xfrm>
            <a:off x="5090314" y="2041598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#</a:t>
            </a:r>
            <a:r>
              <a:rPr lang="ko-KR" altLang="en-US" sz="800" b="1" dirty="0"/>
              <a:t>해시태그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5138439" y="220486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닉네임</a:t>
            </a:r>
          </a:p>
        </p:txBody>
      </p:sp>
      <p:sp>
        <p:nvSpPr>
          <p:cNvPr id="244" name="직사각형 243"/>
          <p:cNvSpPr/>
          <p:nvPr/>
        </p:nvSpPr>
        <p:spPr>
          <a:xfrm>
            <a:off x="5156448" y="2635671"/>
            <a:ext cx="703312" cy="2712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TextBox 244"/>
          <p:cNvSpPr txBox="1"/>
          <p:nvPr/>
        </p:nvSpPr>
        <p:spPr>
          <a:xfrm>
            <a:off x="5138080" y="263691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스팸해제</a:t>
            </a:r>
            <a:endParaRPr lang="ko-KR" altLang="en-US" sz="1100" b="1" dirty="0"/>
          </a:p>
        </p:txBody>
      </p:sp>
      <p:grpSp>
        <p:nvGrpSpPr>
          <p:cNvPr id="166" name="그룹 218"/>
          <p:cNvGrpSpPr/>
          <p:nvPr/>
        </p:nvGrpSpPr>
        <p:grpSpPr>
          <a:xfrm>
            <a:off x="19250" y="3068960"/>
            <a:ext cx="2160240" cy="2482139"/>
            <a:chOff x="2443668" y="738877"/>
            <a:chExt cx="2160240" cy="2482139"/>
          </a:xfrm>
        </p:grpSpPr>
        <p:sp>
          <p:nvSpPr>
            <p:cNvPr id="168" name="직사각형 167"/>
            <p:cNvSpPr/>
            <p:nvPr/>
          </p:nvSpPr>
          <p:spPr>
            <a:xfrm>
              <a:off x="2443668" y="816221"/>
              <a:ext cx="2160240" cy="240479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9" name="직선 연결선 168"/>
            <p:cNvCxnSpPr/>
            <p:nvPr/>
          </p:nvCxnSpPr>
          <p:spPr>
            <a:xfrm>
              <a:off x="2448779" y="1062478"/>
              <a:ext cx="2155129" cy="271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4310884" y="738877"/>
              <a:ext cx="229425" cy="241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x</a:t>
              </a:r>
              <a:endParaRPr lang="ko-KR" altLang="en-US" sz="2000" dirty="0"/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19250" y="3150234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중요메세지함</a:t>
            </a:r>
            <a:endParaRPr lang="ko-KR" altLang="en-US" sz="1100" b="1" dirty="0"/>
          </a:p>
        </p:txBody>
      </p:sp>
      <p:sp>
        <p:nvSpPr>
          <p:cNvPr id="176" name="직사각형 175"/>
          <p:cNvSpPr/>
          <p:nvPr/>
        </p:nvSpPr>
        <p:spPr>
          <a:xfrm>
            <a:off x="221016" y="3491383"/>
            <a:ext cx="144016" cy="1440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302649" y="3419375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전체체크</a:t>
            </a:r>
          </a:p>
        </p:txBody>
      </p:sp>
      <p:sp>
        <p:nvSpPr>
          <p:cNvPr id="178" name="직사각형 177"/>
          <p:cNvSpPr/>
          <p:nvPr/>
        </p:nvSpPr>
        <p:spPr>
          <a:xfrm>
            <a:off x="221016" y="3745548"/>
            <a:ext cx="144016" cy="1440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9" name="그룹 87"/>
          <p:cNvGrpSpPr/>
          <p:nvPr/>
        </p:nvGrpSpPr>
        <p:grpSpPr>
          <a:xfrm>
            <a:off x="413157" y="3740915"/>
            <a:ext cx="288032" cy="321940"/>
            <a:chOff x="380678" y="2458988"/>
            <a:chExt cx="1224136" cy="1872208"/>
          </a:xfrm>
        </p:grpSpPr>
        <p:sp>
          <p:nvSpPr>
            <p:cNvPr id="180" name="직사각형 179"/>
            <p:cNvSpPr/>
            <p:nvPr/>
          </p:nvSpPr>
          <p:spPr>
            <a:xfrm>
              <a:off x="380678" y="2458988"/>
              <a:ext cx="1224136" cy="18722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1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30027" y="2660154"/>
              <a:ext cx="847725" cy="140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0" name="TextBox 189"/>
          <p:cNvSpPr txBox="1"/>
          <p:nvPr/>
        </p:nvSpPr>
        <p:spPr>
          <a:xfrm>
            <a:off x="667322" y="3702415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#</a:t>
            </a:r>
            <a:r>
              <a:rPr lang="ko-KR" altLang="en-US" sz="800" b="1" dirty="0"/>
              <a:t>해시태그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715447" y="386568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닉네임</a:t>
            </a:r>
          </a:p>
        </p:txBody>
      </p:sp>
      <p:sp>
        <p:nvSpPr>
          <p:cNvPr id="197" name="직사각형 196"/>
          <p:cNvSpPr/>
          <p:nvPr/>
        </p:nvSpPr>
        <p:spPr>
          <a:xfrm>
            <a:off x="221016" y="4144088"/>
            <a:ext cx="144016" cy="1440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8" name="그룹 87"/>
          <p:cNvGrpSpPr/>
          <p:nvPr/>
        </p:nvGrpSpPr>
        <p:grpSpPr>
          <a:xfrm>
            <a:off x="413157" y="4139455"/>
            <a:ext cx="288032" cy="321940"/>
            <a:chOff x="380678" y="2458988"/>
            <a:chExt cx="1224136" cy="1872208"/>
          </a:xfrm>
        </p:grpSpPr>
        <p:sp>
          <p:nvSpPr>
            <p:cNvPr id="205" name="직사각형 204"/>
            <p:cNvSpPr/>
            <p:nvPr/>
          </p:nvSpPr>
          <p:spPr>
            <a:xfrm>
              <a:off x="380678" y="2458988"/>
              <a:ext cx="1224136" cy="18722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3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30027" y="2660154"/>
              <a:ext cx="847725" cy="140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4" name="TextBox 213"/>
          <p:cNvSpPr txBox="1"/>
          <p:nvPr/>
        </p:nvSpPr>
        <p:spPr>
          <a:xfrm>
            <a:off x="667322" y="4100955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#</a:t>
            </a:r>
            <a:r>
              <a:rPr lang="ko-KR" altLang="en-US" sz="800" b="1" dirty="0"/>
              <a:t>해시태그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715447" y="4264221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닉네임</a:t>
            </a:r>
          </a:p>
        </p:txBody>
      </p:sp>
      <p:sp>
        <p:nvSpPr>
          <p:cNvPr id="224" name="직사각형 223"/>
          <p:cNvSpPr/>
          <p:nvPr/>
        </p:nvSpPr>
        <p:spPr>
          <a:xfrm>
            <a:off x="221016" y="4576136"/>
            <a:ext cx="144016" cy="1440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5" name="그룹 87"/>
          <p:cNvGrpSpPr/>
          <p:nvPr/>
        </p:nvGrpSpPr>
        <p:grpSpPr>
          <a:xfrm>
            <a:off x="413157" y="4571503"/>
            <a:ext cx="288032" cy="321940"/>
            <a:chOff x="380678" y="2458988"/>
            <a:chExt cx="1224136" cy="1872208"/>
          </a:xfrm>
        </p:grpSpPr>
        <p:sp>
          <p:nvSpPr>
            <p:cNvPr id="231" name="직사각형 230"/>
            <p:cNvSpPr/>
            <p:nvPr/>
          </p:nvSpPr>
          <p:spPr>
            <a:xfrm>
              <a:off x="380678" y="2458988"/>
              <a:ext cx="1224136" cy="18722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7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30027" y="2660154"/>
              <a:ext cx="847725" cy="140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8" name="TextBox 247"/>
          <p:cNvSpPr txBox="1"/>
          <p:nvPr/>
        </p:nvSpPr>
        <p:spPr>
          <a:xfrm>
            <a:off x="667322" y="4533003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#</a:t>
            </a:r>
            <a:r>
              <a:rPr lang="ko-KR" altLang="en-US" sz="800" b="1" dirty="0"/>
              <a:t>해시태그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715447" y="469626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닉네임</a:t>
            </a:r>
          </a:p>
        </p:txBody>
      </p:sp>
      <p:sp>
        <p:nvSpPr>
          <p:cNvPr id="250" name="직사각형 249"/>
          <p:cNvSpPr/>
          <p:nvPr/>
        </p:nvSpPr>
        <p:spPr>
          <a:xfrm>
            <a:off x="733456" y="5127076"/>
            <a:ext cx="703312" cy="2712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TextBox 250"/>
          <p:cNvSpPr txBox="1"/>
          <p:nvPr/>
        </p:nvSpPr>
        <p:spPr>
          <a:xfrm>
            <a:off x="715088" y="5128317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중요해제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0" y="656735"/>
            <a:ext cx="89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메세지</a:t>
            </a:r>
            <a:endParaRPr lang="ko-KR" altLang="en-US" sz="11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직사각형 158"/>
          <p:cNvSpPr/>
          <p:nvPr/>
        </p:nvSpPr>
        <p:spPr>
          <a:xfrm>
            <a:off x="150956" y="4237447"/>
            <a:ext cx="246815" cy="276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744790" y="5273384"/>
            <a:ext cx="1480890" cy="966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Shape 392"/>
          <p:cNvSpPr/>
          <p:nvPr/>
        </p:nvSpPr>
        <p:spPr>
          <a:xfrm>
            <a:off x="5804498" y="1244373"/>
            <a:ext cx="1097794" cy="2361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ko-KR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2861" y="1613075"/>
            <a:ext cx="6602302" cy="46962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Shape 226"/>
          <p:cNvSpPr/>
          <p:nvPr/>
        </p:nvSpPr>
        <p:spPr>
          <a:xfrm>
            <a:off x="675502" y="4997134"/>
            <a:ext cx="779114" cy="2656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Loading…</a:t>
            </a:r>
          </a:p>
        </p:txBody>
      </p:sp>
      <p:sp>
        <p:nvSpPr>
          <p:cNvPr id="74" name="Shape 228"/>
          <p:cNvSpPr/>
          <p:nvPr/>
        </p:nvSpPr>
        <p:spPr>
          <a:xfrm>
            <a:off x="735978" y="5549632"/>
            <a:ext cx="776368" cy="2656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ko-KR"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804069" y="1742160"/>
            <a:ext cx="2028062" cy="225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6048" y="1643706"/>
            <a:ext cx="2221335" cy="383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Sotong</a:t>
            </a:r>
            <a:endParaRPr lang="ko-KR" altLang="en-US" sz="2000" b="1" dirty="0"/>
          </a:p>
        </p:txBody>
      </p:sp>
      <p:sp>
        <p:nvSpPr>
          <p:cNvPr id="78" name="직사각형 77"/>
          <p:cNvSpPr/>
          <p:nvPr/>
        </p:nvSpPr>
        <p:spPr>
          <a:xfrm>
            <a:off x="2480491" y="2847249"/>
            <a:ext cx="617038" cy="138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21" name="그림 120" descr="캡처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017" y="1646340"/>
            <a:ext cx="212333" cy="414375"/>
          </a:xfrm>
          <a:prstGeom prst="rect">
            <a:avLst/>
          </a:prstGeom>
        </p:spPr>
      </p:pic>
      <p:pic>
        <p:nvPicPr>
          <p:cNvPr id="122" name="그림 121" descr="settings-icon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418" y="2086979"/>
            <a:ext cx="246815" cy="276250"/>
          </a:xfrm>
          <a:prstGeom prst="rect">
            <a:avLst/>
          </a:prstGeom>
        </p:spPr>
      </p:pic>
      <p:cxnSp>
        <p:nvCxnSpPr>
          <p:cNvPr id="124" name="직선 연결선 123"/>
          <p:cNvCxnSpPr/>
          <p:nvPr/>
        </p:nvCxnSpPr>
        <p:spPr>
          <a:xfrm>
            <a:off x="24810" y="5204321"/>
            <a:ext cx="660230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2904421" y="5135259"/>
            <a:ext cx="493630" cy="20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이등변 삼각형 126"/>
          <p:cNvSpPr/>
          <p:nvPr/>
        </p:nvSpPr>
        <p:spPr>
          <a:xfrm flipV="1">
            <a:off x="3089533" y="5168524"/>
            <a:ext cx="123408" cy="13812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8" name="그림 127" descr="images98I9TWGZ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66" y="5273384"/>
            <a:ext cx="1435588" cy="759687"/>
          </a:xfrm>
          <a:prstGeom prst="rect">
            <a:avLst/>
          </a:prstGeom>
        </p:spPr>
      </p:pic>
      <p:sp>
        <p:nvSpPr>
          <p:cNvPr id="130" name="직사각형 129"/>
          <p:cNvSpPr/>
          <p:nvPr/>
        </p:nvSpPr>
        <p:spPr>
          <a:xfrm>
            <a:off x="1300124" y="5273384"/>
            <a:ext cx="802149" cy="690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298725" y="5990856"/>
            <a:ext cx="678741" cy="25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프로필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69880" y="5273384"/>
            <a:ext cx="679872" cy="828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" name="TextBox 132"/>
          <p:cNvSpPr txBox="1"/>
          <p:nvPr/>
        </p:nvSpPr>
        <p:spPr>
          <a:xfrm>
            <a:off x="929901" y="5979374"/>
            <a:ext cx="925556" cy="25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개인페이지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93754" y="5345078"/>
            <a:ext cx="678741" cy="64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" name="TextBox 135"/>
          <p:cNvSpPr txBox="1"/>
          <p:nvPr/>
        </p:nvSpPr>
        <p:spPr>
          <a:xfrm>
            <a:off x="1879444" y="5944602"/>
            <a:ext cx="617038" cy="25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메시지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11894" y="5402559"/>
            <a:ext cx="493630" cy="63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" name="TextBox 137"/>
          <p:cNvSpPr txBox="1"/>
          <p:nvPr/>
        </p:nvSpPr>
        <p:spPr>
          <a:xfrm>
            <a:off x="2719310" y="5972957"/>
            <a:ext cx="617038" cy="25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구독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12940" y="5364349"/>
            <a:ext cx="617038" cy="7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" name="TextBox 141"/>
          <p:cNvSpPr txBox="1"/>
          <p:nvPr/>
        </p:nvSpPr>
        <p:spPr>
          <a:xfrm>
            <a:off x="3258652" y="5997273"/>
            <a:ext cx="740445" cy="25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즐겨 찾기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893944" y="5346129"/>
            <a:ext cx="555334" cy="73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" name="TextBox 144"/>
          <p:cNvSpPr txBox="1"/>
          <p:nvPr/>
        </p:nvSpPr>
        <p:spPr>
          <a:xfrm>
            <a:off x="4015089" y="6015172"/>
            <a:ext cx="678741" cy="25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알림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632126" y="5342446"/>
            <a:ext cx="493630" cy="70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" name="TextBox 146"/>
          <p:cNvSpPr txBox="1"/>
          <p:nvPr/>
        </p:nvSpPr>
        <p:spPr>
          <a:xfrm>
            <a:off x="4632126" y="6033070"/>
            <a:ext cx="617038" cy="25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퀘스트</a:t>
            </a:r>
            <a:endParaRPr lang="ko-KR" altLang="en-US" sz="1100" b="1" dirty="0"/>
          </a:p>
        </p:txBody>
      </p:sp>
      <p:cxnSp>
        <p:nvCxnSpPr>
          <p:cNvPr id="154" name="직선 연결선 153"/>
          <p:cNvCxnSpPr/>
          <p:nvPr/>
        </p:nvCxnSpPr>
        <p:spPr>
          <a:xfrm>
            <a:off x="6051313" y="5204321"/>
            <a:ext cx="0" cy="11049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6043317" y="5559761"/>
            <a:ext cx="1048964" cy="25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ON(3)</a:t>
            </a:r>
            <a:endParaRPr lang="ko-KR" altLang="en-US" sz="1100" b="1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679583" y="1782719"/>
            <a:ext cx="123407" cy="143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310868" y="5411508"/>
            <a:ext cx="617038" cy="667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0" name="TextBox 169"/>
          <p:cNvSpPr txBox="1"/>
          <p:nvPr/>
        </p:nvSpPr>
        <p:spPr>
          <a:xfrm>
            <a:off x="5383883" y="6017704"/>
            <a:ext cx="678741" cy="25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스터디</a:t>
            </a:r>
            <a:endParaRPr lang="ko-KR" altLang="en-US" sz="11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6041055" y="5926857"/>
            <a:ext cx="617038" cy="25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OFF(8)</a:t>
            </a:r>
            <a:endParaRPr lang="ko-KR" altLang="en-US" sz="11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972952" y="5219688"/>
            <a:ext cx="8638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나의 친구</a:t>
            </a:r>
          </a:p>
        </p:txBody>
      </p:sp>
      <p:cxnSp>
        <p:nvCxnSpPr>
          <p:cNvPr id="156" name="직선 연결선 155"/>
          <p:cNvCxnSpPr/>
          <p:nvPr/>
        </p:nvCxnSpPr>
        <p:spPr>
          <a:xfrm>
            <a:off x="4345" y="2059970"/>
            <a:ext cx="660230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87"/>
          <p:cNvGrpSpPr/>
          <p:nvPr/>
        </p:nvGrpSpPr>
        <p:grpSpPr>
          <a:xfrm>
            <a:off x="176724" y="2478365"/>
            <a:ext cx="506362" cy="723145"/>
            <a:chOff x="380678" y="2458988"/>
            <a:chExt cx="1224136" cy="1872208"/>
          </a:xfrm>
        </p:grpSpPr>
        <p:sp>
          <p:nvSpPr>
            <p:cNvPr id="152" name="직사각형 151"/>
            <p:cNvSpPr/>
            <p:nvPr/>
          </p:nvSpPr>
          <p:spPr>
            <a:xfrm>
              <a:off x="380678" y="2458988"/>
              <a:ext cx="1224136" cy="18722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530027" y="2660154"/>
              <a:ext cx="847725" cy="140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7" name="TextBox 156"/>
          <p:cNvSpPr txBox="1"/>
          <p:nvPr/>
        </p:nvSpPr>
        <p:spPr>
          <a:xfrm>
            <a:off x="192301" y="3270573"/>
            <a:ext cx="740445" cy="25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닉</a:t>
            </a:r>
            <a:r>
              <a:rPr lang="ko-KR" altLang="en-US" sz="1100" b="1" dirty="0"/>
              <a:t> 네 임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3027829" y="2096512"/>
            <a:ext cx="2221335" cy="295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스터디</a:t>
            </a:r>
            <a:r>
              <a:rPr lang="ko-KR" altLang="en-US" b="1" dirty="0"/>
              <a:t> 제목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048" y="2165574"/>
            <a:ext cx="863853" cy="25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스터디장</a:t>
            </a:r>
            <a:endParaRPr lang="ko-KR" alt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-26877" y="3489628"/>
            <a:ext cx="987260" cy="25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스터디정보</a:t>
            </a:r>
            <a:endParaRPr lang="ko-KR" altLang="en-US" sz="1100" b="1" dirty="0"/>
          </a:p>
        </p:txBody>
      </p:sp>
      <p:cxnSp>
        <p:nvCxnSpPr>
          <p:cNvPr id="92" name="직선 연결선 91"/>
          <p:cNvCxnSpPr/>
          <p:nvPr/>
        </p:nvCxnSpPr>
        <p:spPr>
          <a:xfrm>
            <a:off x="806493" y="2067914"/>
            <a:ext cx="0" cy="31364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-1327" y="3754010"/>
            <a:ext cx="74044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-38499" y="3746813"/>
            <a:ext cx="925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전체글목록</a:t>
            </a:r>
            <a:r>
              <a:rPr lang="en-US" altLang="ko-KR" sz="900" b="1" dirty="0"/>
              <a:t>(0)</a:t>
            </a:r>
            <a:endParaRPr lang="ko-KR" altLang="en-US" sz="900" b="1" dirty="0"/>
          </a:p>
        </p:txBody>
      </p:sp>
      <p:cxnSp>
        <p:nvCxnSpPr>
          <p:cNvPr id="108" name="직선 연결선 107"/>
          <p:cNvCxnSpPr/>
          <p:nvPr/>
        </p:nvCxnSpPr>
        <p:spPr>
          <a:xfrm>
            <a:off x="27548" y="3980262"/>
            <a:ext cx="74044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9252" y="3994465"/>
            <a:ext cx="617038" cy="25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기타</a:t>
            </a:r>
            <a:r>
              <a:rPr lang="en-US" altLang="ko-KR" sz="1100" b="1" dirty="0"/>
              <a:t>(0)</a:t>
            </a:r>
            <a:endParaRPr lang="ko-KR" altLang="en-US" sz="11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274363" y="4080942"/>
            <a:ext cx="308519" cy="501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111" name="TextBox 110"/>
          <p:cNvSpPr txBox="1"/>
          <p:nvPr/>
        </p:nvSpPr>
        <p:spPr>
          <a:xfrm>
            <a:off x="274363" y="4168385"/>
            <a:ext cx="308519" cy="295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74363" y="4275577"/>
            <a:ext cx="370223" cy="295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251160" y="4789946"/>
            <a:ext cx="370223" cy="27625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3410" y="4815288"/>
            <a:ext cx="493630" cy="25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채팅</a:t>
            </a:r>
          </a:p>
        </p:txBody>
      </p:sp>
      <p:cxnSp>
        <p:nvCxnSpPr>
          <p:cNvPr id="139" name="직선 연결선 138"/>
          <p:cNvCxnSpPr/>
          <p:nvPr/>
        </p:nvCxnSpPr>
        <p:spPr>
          <a:xfrm>
            <a:off x="5619387" y="2077447"/>
            <a:ext cx="0" cy="3107809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619387" y="2096512"/>
            <a:ext cx="1048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스터디</a:t>
            </a:r>
            <a:r>
              <a:rPr lang="ko-KR" altLang="en-US" sz="1100" b="1" dirty="0"/>
              <a:t> 인원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59680" y="2453692"/>
            <a:ext cx="1234075" cy="35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·</a:t>
            </a:r>
            <a:r>
              <a:rPr lang="ko-KR" altLang="en-US" sz="1200" b="1" dirty="0"/>
              <a:t>전체 글 목록</a:t>
            </a:r>
          </a:p>
        </p:txBody>
      </p:sp>
      <p:cxnSp>
        <p:nvCxnSpPr>
          <p:cNvPr id="144" name="직선 연결선 143"/>
          <p:cNvCxnSpPr/>
          <p:nvPr/>
        </p:nvCxnSpPr>
        <p:spPr>
          <a:xfrm>
            <a:off x="806493" y="2768071"/>
            <a:ext cx="481289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1485235" y="2925261"/>
            <a:ext cx="246815" cy="276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연결선 148"/>
          <p:cNvCxnSpPr/>
          <p:nvPr/>
        </p:nvCxnSpPr>
        <p:spPr>
          <a:xfrm>
            <a:off x="1978865" y="3063386"/>
            <a:ext cx="265326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1485235" y="3339635"/>
            <a:ext cx="246815" cy="276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1" name="직선 연결선 150"/>
          <p:cNvCxnSpPr/>
          <p:nvPr/>
        </p:nvCxnSpPr>
        <p:spPr>
          <a:xfrm>
            <a:off x="1978865" y="3477760"/>
            <a:ext cx="265326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1485235" y="3754010"/>
            <a:ext cx="246815" cy="276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/>
          <p:cNvCxnSpPr/>
          <p:nvPr/>
        </p:nvCxnSpPr>
        <p:spPr>
          <a:xfrm>
            <a:off x="1978865" y="3892135"/>
            <a:ext cx="265326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3072499" y="3842137"/>
            <a:ext cx="431926" cy="35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3072499" y="4042128"/>
            <a:ext cx="431926" cy="35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072499" y="4223244"/>
            <a:ext cx="431926" cy="35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grpSp>
        <p:nvGrpSpPr>
          <p:cNvPr id="4" name="그룹 182"/>
          <p:cNvGrpSpPr/>
          <p:nvPr/>
        </p:nvGrpSpPr>
        <p:grpSpPr>
          <a:xfrm>
            <a:off x="2163976" y="4601824"/>
            <a:ext cx="2028062" cy="225458"/>
            <a:chOff x="1421557" y="1834158"/>
            <a:chExt cx="2366739" cy="235074"/>
          </a:xfrm>
        </p:grpSpPr>
        <p:sp>
          <p:nvSpPr>
            <p:cNvPr id="173" name="직사각형 172"/>
            <p:cNvSpPr/>
            <p:nvPr/>
          </p:nvSpPr>
          <p:spPr>
            <a:xfrm>
              <a:off x="1421557" y="1834158"/>
              <a:ext cx="2366739" cy="2350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4" name="Picture 11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3619898" y="1881784"/>
              <a:ext cx="144015" cy="149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4" name="TextBox 183"/>
          <p:cNvSpPr txBox="1"/>
          <p:nvPr/>
        </p:nvSpPr>
        <p:spPr>
          <a:xfrm>
            <a:off x="2719310" y="4851812"/>
            <a:ext cx="1912816" cy="295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1  2  3  &gt;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6065" y="3261041"/>
            <a:ext cx="208000" cy="23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직사각형 78"/>
          <p:cNvSpPr/>
          <p:nvPr/>
        </p:nvSpPr>
        <p:spPr>
          <a:xfrm>
            <a:off x="1004130" y="1751199"/>
            <a:ext cx="740445" cy="20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이등변 삼각형 79"/>
          <p:cNvSpPr/>
          <p:nvPr/>
        </p:nvSpPr>
        <p:spPr>
          <a:xfrm flipV="1">
            <a:off x="1588177" y="1801799"/>
            <a:ext cx="123408" cy="10962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987635" y="1737525"/>
            <a:ext cx="740445" cy="25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해쉬태그</a:t>
            </a:r>
            <a:endParaRPr lang="ko-KR" altLang="en-US" sz="1100" b="1" dirty="0"/>
          </a:p>
        </p:txBody>
      </p:sp>
      <p:sp>
        <p:nvSpPr>
          <p:cNvPr id="77" name="직사각형 76"/>
          <p:cNvSpPr/>
          <p:nvPr/>
        </p:nvSpPr>
        <p:spPr>
          <a:xfrm>
            <a:off x="1476987" y="1613075"/>
            <a:ext cx="3146892" cy="359124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/>
          <p:nvPr/>
        </p:nvCxnSpPr>
        <p:spPr>
          <a:xfrm>
            <a:off x="1485235" y="1958387"/>
            <a:ext cx="31468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352321" y="1544012"/>
            <a:ext cx="370223" cy="383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101" name="직사각형 100"/>
          <p:cNvSpPr/>
          <p:nvPr/>
        </p:nvSpPr>
        <p:spPr>
          <a:xfrm>
            <a:off x="1485235" y="1613075"/>
            <a:ext cx="1419186" cy="345312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2912669" y="1613075"/>
            <a:ext cx="1419186" cy="34531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1999946" y="1631537"/>
            <a:ext cx="802149" cy="295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알림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435012" y="1631537"/>
            <a:ext cx="1110668" cy="295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grpSp>
        <p:nvGrpSpPr>
          <p:cNvPr id="107" name="그룹 87"/>
          <p:cNvGrpSpPr/>
          <p:nvPr/>
        </p:nvGrpSpPr>
        <p:grpSpPr>
          <a:xfrm>
            <a:off x="1670346" y="2234636"/>
            <a:ext cx="431926" cy="621562"/>
            <a:chOff x="380678" y="2458988"/>
            <a:chExt cx="1224136" cy="1872208"/>
          </a:xfrm>
        </p:grpSpPr>
        <p:sp>
          <p:nvSpPr>
            <p:cNvPr id="114" name="직사각형 113"/>
            <p:cNvSpPr/>
            <p:nvPr/>
          </p:nvSpPr>
          <p:spPr>
            <a:xfrm>
              <a:off x="380678" y="2458988"/>
              <a:ext cx="1224136" cy="18722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Picture 2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530027" y="2660154"/>
              <a:ext cx="847725" cy="140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7" name="TextBox 116"/>
          <p:cNvSpPr txBox="1"/>
          <p:nvPr/>
        </p:nvSpPr>
        <p:spPr>
          <a:xfrm>
            <a:off x="2123728" y="2420888"/>
            <a:ext cx="2468150" cy="25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윤선님이 </a:t>
            </a:r>
            <a:r>
              <a:rPr lang="en-US" altLang="ko-KR" sz="900" b="1" dirty="0"/>
              <a:t>JSP</a:t>
            </a:r>
            <a:r>
              <a:rPr lang="ko-KR" altLang="en-US" sz="900" b="1" dirty="0"/>
              <a:t>영상에 </a:t>
            </a:r>
            <a:r>
              <a:rPr lang="ko-KR" altLang="en-US" sz="900" b="1" dirty="0" err="1"/>
              <a:t>댓글을</a:t>
            </a:r>
            <a:r>
              <a:rPr lang="ko-KR" altLang="en-US" sz="900" b="1" dirty="0"/>
              <a:t> 달았습니다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grpSp>
        <p:nvGrpSpPr>
          <p:cNvPr id="118" name="그룹 87"/>
          <p:cNvGrpSpPr/>
          <p:nvPr/>
        </p:nvGrpSpPr>
        <p:grpSpPr>
          <a:xfrm>
            <a:off x="1670346" y="2925261"/>
            <a:ext cx="431926" cy="621562"/>
            <a:chOff x="380678" y="2458988"/>
            <a:chExt cx="1224136" cy="1872208"/>
          </a:xfrm>
        </p:grpSpPr>
        <p:sp>
          <p:nvSpPr>
            <p:cNvPr id="119" name="직사각형 118"/>
            <p:cNvSpPr/>
            <p:nvPr/>
          </p:nvSpPr>
          <p:spPr>
            <a:xfrm>
              <a:off x="380678" y="2458988"/>
              <a:ext cx="1224136" cy="18722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530027" y="2660154"/>
              <a:ext cx="847725" cy="140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5" name="TextBox 124"/>
          <p:cNvSpPr txBox="1"/>
          <p:nvPr/>
        </p:nvSpPr>
        <p:spPr>
          <a:xfrm>
            <a:off x="2163976" y="3063386"/>
            <a:ext cx="24064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혜림님이 </a:t>
            </a:r>
            <a:r>
              <a:rPr lang="en-US" altLang="ko-KR" sz="900" b="1" dirty="0"/>
              <a:t>JSP</a:t>
            </a:r>
            <a:r>
              <a:rPr lang="ko-KR" altLang="en-US" sz="900" b="1" dirty="0"/>
              <a:t>영상에 답변을 달았습니다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32" name="TextBox 131"/>
          <p:cNvSpPr txBox="1"/>
          <p:nvPr/>
        </p:nvSpPr>
        <p:spPr>
          <a:xfrm>
            <a:off x="2192689" y="2580505"/>
            <a:ext cx="987260" cy="206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ko-KR" altLang="en-US" sz="800" dirty="0"/>
              <a:t>분전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181687" y="3222601"/>
            <a:ext cx="802149" cy="206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2017.1.15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2771800" y="620688"/>
            <a:ext cx="1544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알림</a:t>
            </a:r>
            <a:endParaRPr lang="en-US" altLang="ko-KR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직사각형 291"/>
          <p:cNvSpPr/>
          <p:nvPr/>
        </p:nvSpPr>
        <p:spPr>
          <a:xfrm>
            <a:off x="3195812" y="711749"/>
            <a:ext cx="1736110" cy="176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1334" y="743581"/>
            <a:ext cx="105642" cy="11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1" name="TextBox 300"/>
          <p:cNvSpPr txBox="1"/>
          <p:nvPr/>
        </p:nvSpPr>
        <p:spPr>
          <a:xfrm>
            <a:off x="4281644" y="2359900"/>
            <a:ext cx="369747" cy="278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sp>
        <p:nvSpPr>
          <p:cNvPr id="302" name="TextBox 301"/>
          <p:cNvSpPr txBox="1"/>
          <p:nvPr/>
        </p:nvSpPr>
        <p:spPr>
          <a:xfrm>
            <a:off x="4281644" y="2516861"/>
            <a:ext cx="369747" cy="278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sp>
        <p:nvSpPr>
          <p:cNvPr id="303" name="TextBox 302"/>
          <p:cNvSpPr txBox="1"/>
          <p:nvPr/>
        </p:nvSpPr>
        <p:spPr>
          <a:xfrm>
            <a:off x="4281644" y="2659008"/>
            <a:ext cx="369747" cy="278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grpSp>
        <p:nvGrpSpPr>
          <p:cNvPr id="304" name="그룹 182"/>
          <p:cNvGrpSpPr/>
          <p:nvPr/>
        </p:nvGrpSpPr>
        <p:grpSpPr>
          <a:xfrm>
            <a:off x="3503909" y="2956134"/>
            <a:ext cx="1736110" cy="176949"/>
            <a:chOff x="1421557" y="1834158"/>
            <a:chExt cx="2366739" cy="235074"/>
          </a:xfrm>
        </p:grpSpPr>
        <p:sp>
          <p:nvSpPr>
            <p:cNvPr id="328" name="직사각형 327"/>
            <p:cNvSpPr/>
            <p:nvPr/>
          </p:nvSpPr>
          <p:spPr>
            <a:xfrm>
              <a:off x="1421557" y="1834158"/>
              <a:ext cx="2366739" cy="2350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9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9898" y="1881784"/>
              <a:ext cx="144015" cy="149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5" name="TextBox 304"/>
          <p:cNvSpPr txBox="1"/>
          <p:nvPr/>
        </p:nvSpPr>
        <p:spPr>
          <a:xfrm>
            <a:off x="3979299" y="3152335"/>
            <a:ext cx="1637454" cy="231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1  2  3  &gt;</a:t>
            </a:r>
            <a:endParaRPr lang="ko-KR" altLang="en-US" dirty="0"/>
          </a:p>
        </p:txBody>
      </p:sp>
      <p:grpSp>
        <p:nvGrpSpPr>
          <p:cNvPr id="395" name="그룹 394"/>
          <p:cNvGrpSpPr/>
          <p:nvPr/>
        </p:nvGrpSpPr>
        <p:grpSpPr>
          <a:xfrm>
            <a:off x="107504" y="548681"/>
            <a:ext cx="3009138" cy="2880319"/>
            <a:chOff x="107504" y="548681"/>
            <a:chExt cx="3009138" cy="2880319"/>
          </a:xfrm>
        </p:grpSpPr>
        <p:sp>
          <p:nvSpPr>
            <p:cNvPr id="253" name="직사각형 252"/>
            <p:cNvSpPr/>
            <p:nvPr/>
          </p:nvSpPr>
          <p:spPr>
            <a:xfrm>
              <a:off x="387500" y="711750"/>
              <a:ext cx="1736110" cy="1769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966547" y="1579070"/>
              <a:ext cx="528211" cy="1084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pic>
          <p:nvPicPr>
            <p:cNvPr id="255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93022" y="743582"/>
              <a:ext cx="105642" cy="112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" name="직사각형 255"/>
            <p:cNvSpPr/>
            <p:nvPr/>
          </p:nvSpPr>
          <p:spPr>
            <a:xfrm>
              <a:off x="114565" y="1640298"/>
              <a:ext cx="211284" cy="2168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7" name="직선 연결선 256"/>
            <p:cNvCxnSpPr/>
            <p:nvPr/>
          </p:nvCxnSpPr>
          <p:spPr>
            <a:xfrm>
              <a:off x="537133" y="1748704"/>
              <a:ext cx="227130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직사각형 257"/>
            <p:cNvSpPr/>
            <p:nvPr/>
          </p:nvSpPr>
          <p:spPr>
            <a:xfrm>
              <a:off x="114565" y="1935299"/>
              <a:ext cx="211284" cy="2168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9" name="직선 연결선 258"/>
            <p:cNvCxnSpPr/>
            <p:nvPr/>
          </p:nvCxnSpPr>
          <p:spPr>
            <a:xfrm>
              <a:off x="537133" y="2043706"/>
              <a:ext cx="227130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0" name="직사각형 259"/>
            <p:cNvSpPr/>
            <p:nvPr/>
          </p:nvSpPr>
          <p:spPr>
            <a:xfrm>
              <a:off x="114565" y="2290735"/>
              <a:ext cx="211284" cy="2168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1" name="직선 연결선 260"/>
            <p:cNvCxnSpPr/>
            <p:nvPr/>
          </p:nvCxnSpPr>
          <p:spPr>
            <a:xfrm>
              <a:off x="537133" y="2399141"/>
              <a:ext cx="227130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2" name="TextBox 261"/>
            <p:cNvSpPr txBox="1"/>
            <p:nvPr/>
          </p:nvSpPr>
          <p:spPr>
            <a:xfrm>
              <a:off x="1473332" y="2359901"/>
              <a:ext cx="369747" cy="27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/>
                <a:t>.</a:t>
              </a:r>
              <a:endParaRPr lang="ko-KR" altLang="en-US" sz="1800" b="1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1473332" y="2516862"/>
              <a:ext cx="369747" cy="27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/>
                <a:t>.</a:t>
              </a:r>
              <a:endParaRPr lang="ko-KR" altLang="en-US" sz="1800" b="1" dirty="0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1473332" y="2659009"/>
              <a:ext cx="369747" cy="27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/>
                <a:t>.</a:t>
              </a:r>
              <a:endParaRPr lang="ko-KR" altLang="en-US" sz="1800" b="1" dirty="0"/>
            </a:p>
          </p:txBody>
        </p:sp>
        <p:grpSp>
          <p:nvGrpSpPr>
            <p:cNvPr id="265" name="그룹 182"/>
            <p:cNvGrpSpPr/>
            <p:nvPr/>
          </p:nvGrpSpPr>
          <p:grpSpPr>
            <a:xfrm>
              <a:off x="695597" y="2956135"/>
              <a:ext cx="1736110" cy="176949"/>
              <a:chOff x="1421557" y="1834158"/>
              <a:chExt cx="2366739" cy="235074"/>
            </a:xfrm>
          </p:grpSpPr>
          <p:sp>
            <p:nvSpPr>
              <p:cNvPr id="289" name="직사각형 288"/>
              <p:cNvSpPr/>
              <p:nvPr/>
            </p:nvSpPr>
            <p:spPr>
              <a:xfrm>
                <a:off x="1421557" y="1834158"/>
                <a:ext cx="2366739" cy="2350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0" name="Picture 1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619898" y="1881784"/>
                <a:ext cx="144015" cy="1496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66" name="TextBox 265"/>
            <p:cNvSpPr txBox="1"/>
            <p:nvPr/>
          </p:nvSpPr>
          <p:spPr>
            <a:xfrm>
              <a:off x="1170987" y="3152336"/>
              <a:ext cx="1637454" cy="23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 1  2  3  &gt;</a:t>
              </a:r>
              <a:endParaRPr lang="ko-KR" altLang="en-US" dirty="0"/>
            </a:p>
          </p:txBody>
        </p:sp>
        <p:sp>
          <p:nvSpPr>
            <p:cNvPr id="267" name="이등변 삼각형 266"/>
            <p:cNvSpPr/>
            <p:nvPr/>
          </p:nvSpPr>
          <p:spPr>
            <a:xfrm flipV="1">
              <a:off x="202687" y="758557"/>
              <a:ext cx="105643" cy="8603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107504" y="610439"/>
              <a:ext cx="2693877" cy="281856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9" name="직선 연결선 268"/>
            <p:cNvCxnSpPr/>
            <p:nvPr/>
          </p:nvCxnSpPr>
          <p:spPr>
            <a:xfrm>
              <a:off x="114565" y="881454"/>
              <a:ext cx="269387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TextBox 269"/>
            <p:cNvSpPr txBox="1"/>
            <p:nvPr/>
          </p:nvSpPr>
          <p:spPr>
            <a:xfrm>
              <a:off x="2526881" y="548681"/>
              <a:ext cx="316927" cy="301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x</a:t>
              </a:r>
              <a:endParaRPr lang="ko-KR" altLang="en-US" sz="2000" dirty="0"/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114565" y="602885"/>
              <a:ext cx="793146" cy="271015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915950" y="600118"/>
              <a:ext cx="793146" cy="27101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1709056" y="600118"/>
              <a:ext cx="793146" cy="27101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287325" y="607284"/>
              <a:ext cx="616420" cy="24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일일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1080431" y="607284"/>
              <a:ext cx="678062" cy="24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출석</a:t>
              </a: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1893982" y="607672"/>
              <a:ext cx="616420" cy="24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업적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292430" y="1062558"/>
              <a:ext cx="2280754" cy="20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1.</a:t>
              </a:r>
              <a:r>
                <a:rPr lang="ko-KR" altLang="en-US" sz="1100" b="1" dirty="0" err="1"/>
                <a:t>댓글</a:t>
              </a:r>
              <a:r>
                <a:rPr lang="ko-KR" altLang="en-US" sz="1100" b="1" dirty="0"/>
                <a:t> 달기 </a:t>
              </a:r>
              <a:r>
                <a:rPr lang="en-US" altLang="ko-KR" sz="1100" b="1" dirty="0"/>
                <a:t>(0/3)</a:t>
              </a:r>
              <a:endParaRPr lang="ko-KR" altLang="en-US" sz="1100" b="1" dirty="0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1763598" y="1077666"/>
              <a:ext cx="554778" cy="169545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681321" y="1033683"/>
              <a:ext cx="801346" cy="20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보상받기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292430" y="1345133"/>
              <a:ext cx="2280754" cy="20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2.</a:t>
              </a:r>
              <a:r>
                <a:rPr lang="ko-KR" altLang="en-US" sz="1100" b="1" dirty="0"/>
                <a:t>답변 달기 </a:t>
              </a:r>
              <a:r>
                <a:rPr lang="en-US" altLang="ko-KR" sz="1100" b="1" dirty="0"/>
                <a:t>(4/4)</a:t>
              </a:r>
              <a:endParaRPr lang="ko-KR" altLang="en-US" sz="1100" b="1" dirty="0"/>
            </a:p>
          </p:txBody>
        </p:sp>
        <p:sp>
          <p:nvSpPr>
            <p:cNvPr id="281" name="직사각형 280"/>
            <p:cNvSpPr/>
            <p:nvPr/>
          </p:nvSpPr>
          <p:spPr>
            <a:xfrm>
              <a:off x="1763598" y="1360241"/>
              <a:ext cx="554778" cy="16954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1681321" y="1316258"/>
              <a:ext cx="801346" cy="20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보상받기</a:t>
              </a: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292430" y="1627707"/>
              <a:ext cx="2280754" cy="20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3.</a:t>
              </a:r>
              <a:r>
                <a:rPr lang="ko-KR" altLang="en-US" sz="1100" b="1" dirty="0"/>
                <a:t> 업로드 하기 </a:t>
              </a:r>
              <a:r>
                <a:rPr lang="en-US" altLang="ko-KR" sz="1100" b="1" dirty="0"/>
                <a:t>(0/1)</a:t>
              </a:r>
              <a:endParaRPr lang="ko-KR" altLang="en-US" sz="1100" b="1" dirty="0"/>
            </a:p>
          </p:txBody>
        </p:sp>
        <p:sp>
          <p:nvSpPr>
            <p:cNvPr id="284" name="직사각형 283"/>
            <p:cNvSpPr/>
            <p:nvPr/>
          </p:nvSpPr>
          <p:spPr>
            <a:xfrm>
              <a:off x="1763598" y="1642815"/>
              <a:ext cx="554778" cy="169545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671696" y="1589207"/>
              <a:ext cx="801346" cy="20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보상받기</a:t>
              </a: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292430" y="1880065"/>
              <a:ext cx="2280754" cy="20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4.</a:t>
              </a:r>
              <a:r>
                <a:rPr lang="ko-KR" altLang="en-US" sz="1100" b="1" dirty="0"/>
                <a:t> </a:t>
              </a:r>
              <a:r>
                <a:rPr lang="ko-KR" altLang="en-US" sz="1100" b="1" dirty="0" err="1"/>
                <a:t>스터디</a:t>
              </a:r>
              <a:r>
                <a:rPr lang="ko-KR" altLang="en-US" sz="1100" b="1" dirty="0"/>
                <a:t> 참여 </a:t>
              </a:r>
              <a:r>
                <a:rPr lang="en-US" altLang="ko-KR" sz="1100" b="1" dirty="0"/>
                <a:t>(0/1)</a:t>
              </a:r>
              <a:endParaRPr lang="ko-KR" altLang="en-US" sz="1100" b="1" dirty="0"/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1763598" y="1895174"/>
              <a:ext cx="554778" cy="169545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1690946" y="1851190"/>
              <a:ext cx="801346" cy="20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보상받기</a:t>
              </a:r>
            </a:p>
          </p:txBody>
        </p:sp>
        <p:sp>
          <p:nvSpPr>
            <p:cNvPr id="306" name="이등변 삼각형 305"/>
            <p:cNvSpPr/>
            <p:nvPr/>
          </p:nvSpPr>
          <p:spPr>
            <a:xfrm flipV="1">
              <a:off x="3010999" y="758556"/>
              <a:ext cx="105643" cy="8603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7" name="직사각형 306"/>
          <p:cNvSpPr/>
          <p:nvPr/>
        </p:nvSpPr>
        <p:spPr>
          <a:xfrm>
            <a:off x="2915816" y="610438"/>
            <a:ext cx="2693877" cy="28185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8" name="직선 연결선 307"/>
          <p:cNvCxnSpPr/>
          <p:nvPr/>
        </p:nvCxnSpPr>
        <p:spPr>
          <a:xfrm>
            <a:off x="2922877" y="881453"/>
            <a:ext cx="269387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5335193" y="548680"/>
            <a:ext cx="316927" cy="30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10" name="직사각형 309"/>
          <p:cNvSpPr/>
          <p:nvPr/>
        </p:nvSpPr>
        <p:spPr>
          <a:xfrm>
            <a:off x="2922877" y="602884"/>
            <a:ext cx="793146" cy="271015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직사각형 310"/>
          <p:cNvSpPr/>
          <p:nvPr/>
        </p:nvSpPr>
        <p:spPr>
          <a:xfrm>
            <a:off x="3724262" y="600117"/>
            <a:ext cx="793146" cy="27101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/>
          <p:cNvSpPr/>
          <p:nvPr/>
        </p:nvSpPr>
        <p:spPr>
          <a:xfrm>
            <a:off x="4517368" y="600117"/>
            <a:ext cx="793146" cy="27101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TextBox 312"/>
          <p:cNvSpPr txBox="1"/>
          <p:nvPr/>
        </p:nvSpPr>
        <p:spPr>
          <a:xfrm>
            <a:off x="3095637" y="607283"/>
            <a:ext cx="616420" cy="241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일일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3888743" y="607283"/>
            <a:ext cx="678062" cy="241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출석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4702294" y="607671"/>
            <a:ext cx="616420" cy="241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업적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87824" y="908720"/>
            <a:ext cx="2616170" cy="216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54210" y="1379268"/>
            <a:ext cx="288032" cy="27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60032" y="1360018"/>
            <a:ext cx="288032" cy="27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98332" y="1710433"/>
            <a:ext cx="288032" cy="27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19242" y="1379268"/>
            <a:ext cx="288032" cy="27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20072" y="1360018"/>
            <a:ext cx="288032" cy="27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63005" y="1700808"/>
            <a:ext cx="288032" cy="27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5" name="모서리가 둥근 직사각형 334"/>
          <p:cNvSpPr/>
          <p:nvPr/>
        </p:nvSpPr>
        <p:spPr>
          <a:xfrm>
            <a:off x="3093340" y="1777808"/>
            <a:ext cx="288032" cy="14401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TextBox 335"/>
          <p:cNvSpPr txBox="1"/>
          <p:nvPr/>
        </p:nvSpPr>
        <p:spPr>
          <a:xfrm>
            <a:off x="3030957" y="1729683"/>
            <a:ext cx="576064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보상</a:t>
            </a:r>
          </a:p>
        </p:txBody>
      </p:sp>
      <p:pic>
        <p:nvPicPr>
          <p:cNvPr id="33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98332" y="2041598"/>
            <a:ext cx="288032" cy="27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" name="모서리가 둥근 직사각형 337"/>
          <p:cNvSpPr/>
          <p:nvPr/>
        </p:nvSpPr>
        <p:spPr>
          <a:xfrm>
            <a:off x="3093340" y="2108973"/>
            <a:ext cx="288032" cy="14401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TextBox 338"/>
          <p:cNvSpPr txBox="1"/>
          <p:nvPr/>
        </p:nvSpPr>
        <p:spPr>
          <a:xfrm>
            <a:off x="3030957" y="2060848"/>
            <a:ext cx="576064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보상</a:t>
            </a:r>
          </a:p>
        </p:txBody>
      </p:sp>
      <p:pic>
        <p:nvPicPr>
          <p:cNvPr id="34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98332" y="2329630"/>
            <a:ext cx="288032" cy="27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1" name="모서리가 둥근 직사각형 340"/>
          <p:cNvSpPr/>
          <p:nvPr/>
        </p:nvSpPr>
        <p:spPr>
          <a:xfrm>
            <a:off x="3093340" y="2397005"/>
            <a:ext cx="288032" cy="14401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TextBox 341"/>
          <p:cNvSpPr txBox="1"/>
          <p:nvPr/>
        </p:nvSpPr>
        <p:spPr>
          <a:xfrm>
            <a:off x="3030957" y="2348880"/>
            <a:ext cx="576064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보상</a:t>
            </a:r>
          </a:p>
        </p:txBody>
      </p:sp>
      <p:pic>
        <p:nvPicPr>
          <p:cNvPr id="34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98332" y="2689670"/>
            <a:ext cx="288032" cy="27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" name="모서리가 둥근 직사각형 343"/>
          <p:cNvSpPr/>
          <p:nvPr/>
        </p:nvSpPr>
        <p:spPr>
          <a:xfrm>
            <a:off x="3093340" y="2757045"/>
            <a:ext cx="288032" cy="14401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TextBox 344"/>
          <p:cNvSpPr txBox="1"/>
          <p:nvPr/>
        </p:nvSpPr>
        <p:spPr>
          <a:xfrm>
            <a:off x="3030957" y="2708920"/>
            <a:ext cx="576064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보상</a:t>
            </a:r>
          </a:p>
        </p:txBody>
      </p:sp>
      <p:pic>
        <p:nvPicPr>
          <p:cNvPr id="34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47287" y="2689670"/>
            <a:ext cx="288032" cy="27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7" name="모서리가 둥근 직사각형 346"/>
          <p:cNvSpPr/>
          <p:nvPr/>
        </p:nvSpPr>
        <p:spPr>
          <a:xfrm>
            <a:off x="3842295" y="2757045"/>
            <a:ext cx="288032" cy="14401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TextBox 347"/>
          <p:cNvSpPr txBox="1"/>
          <p:nvPr/>
        </p:nvSpPr>
        <p:spPr>
          <a:xfrm>
            <a:off x="3779912" y="2718545"/>
            <a:ext cx="576064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보상</a:t>
            </a:r>
          </a:p>
        </p:txBody>
      </p:sp>
      <p:sp>
        <p:nvSpPr>
          <p:cNvPr id="397" name="직사각형 396"/>
          <p:cNvSpPr/>
          <p:nvPr/>
        </p:nvSpPr>
        <p:spPr>
          <a:xfrm>
            <a:off x="406750" y="3678694"/>
            <a:ext cx="1736110" cy="176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9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2272" y="3710526"/>
            <a:ext cx="105642" cy="11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6" name="TextBox 405"/>
          <p:cNvSpPr txBox="1"/>
          <p:nvPr/>
        </p:nvSpPr>
        <p:spPr>
          <a:xfrm>
            <a:off x="1492582" y="5326845"/>
            <a:ext cx="369747" cy="278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sp>
        <p:nvSpPr>
          <p:cNvPr id="407" name="TextBox 406"/>
          <p:cNvSpPr txBox="1"/>
          <p:nvPr/>
        </p:nvSpPr>
        <p:spPr>
          <a:xfrm>
            <a:off x="1492582" y="5483806"/>
            <a:ext cx="369747" cy="278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sp>
        <p:nvSpPr>
          <p:cNvPr id="408" name="TextBox 407"/>
          <p:cNvSpPr txBox="1"/>
          <p:nvPr/>
        </p:nvSpPr>
        <p:spPr>
          <a:xfrm>
            <a:off x="1492582" y="5625953"/>
            <a:ext cx="369747" cy="278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grpSp>
        <p:nvGrpSpPr>
          <p:cNvPr id="409" name="그룹 182"/>
          <p:cNvGrpSpPr/>
          <p:nvPr/>
        </p:nvGrpSpPr>
        <p:grpSpPr>
          <a:xfrm>
            <a:off x="714847" y="5923079"/>
            <a:ext cx="1736110" cy="176949"/>
            <a:chOff x="1421557" y="1834158"/>
            <a:chExt cx="2366739" cy="235074"/>
          </a:xfrm>
        </p:grpSpPr>
        <p:sp>
          <p:nvSpPr>
            <p:cNvPr id="434" name="직사각형 433"/>
            <p:cNvSpPr/>
            <p:nvPr/>
          </p:nvSpPr>
          <p:spPr>
            <a:xfrm>
              <a:off x="1421557" y="1834158"/>
              <a:ext cx="2366739" cy="2350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5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9898" y="1881784"/>
              <a:ext cx="144015" cy="149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0" name="TextBox 409"/>
          <p:cNvSpPr txBox="1"/>
          <p:nvPr/>
        </p:nvSpPr>
        <p:spPr>
          <a:xfrm>
            <a:off x="1190237" y="6119280"/>
            <a:ext cx="1637454" cy="231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1  2  3  &gt;</a:t>
            </a:r>
            <a:endParaRPr lang="ko-KR" altLang="en-US" dirty="0"/>
          </a:p>
        </p:txBody>
      </p:sp>
      <p:sp>
        <p:nvSpPr>
          <p:cNvPr id="411" name="이등변 삼각형 410"/>
          <p:cNvSpPr/>
          <p:nvPr/>
        </p:nvSpPr>
        <p:spPr>
          <a:xfrm flipV="1">
            <a:off x="221937" y="3725501"/>
            <a:ext cx="105643" cy="8603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직사각형 411"/>
          <p:cNvSpPr/>
          <p:nvPr/>
        </p:nvSpPr>
        <p:spPr>
          <a:xfrm>
            <a:off x="126754" y="3577383"/>
            <a:ext cx="2693877" cy="28185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직선 연결선 412"/>
          <p:cNvCxnSpPr/>
          <p:nvPr/>
        </p:nvCxnSpPr>
        <p:spPr>
          <a:xfrm>
            <a:off x="133815" y="3848398"/>
            <a:ext cx="269387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2546131" y="3515625"/>
            <a:ext cx="316927" cy="30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15" name="직사각형 414"/>
          <p:cNvSpPr/>
          <p:nvPr/>
        </p:nvSpPr>
        <p:spPr>
          <a:xfrm>
            <a:off x="133815" y="3569829"/>
            <a:ext cx="793146" cy="271015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직사각형 415"/>
          <p:cNvSpPr/>
          <p:nvPr/>
        </p:nvSpPr>
        <p:spPr>
          <a:xfrm>
            <a:off x="935200" y="3567062"/>
            <a:ext cx="793146" cy="27101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직사각형 416"/>
          <p:cNvSpPr/>
          <p:nvPr/>
        </p:nvSpPr>
        <p:spPr>
          <a:xfrm>
            <a:off x="1728306" y="3567062"/>
            <a:ext cx="793146" cy="27101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TextBox 417"/>
          <p:cNvSpPr txBox="1"/>
          <p:nvPr/>
        </p:nvSpPr>
        <p:spPr>
          <a:xfrm>
            <a:off x="306575" y="3574228"/>
            <a:ext cx="616420" cy="241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일일</a:t>
            </a:r>
          </a:p>
        </p:txBody>
      </p:sp>
      <p:sp>
        <p:nvSpPr>
          <p:cNvPr id="419" name="TextBox 418"/>
          <p:cNvSpPr txBox="1"/>
          <p:nvPr/>
        </p:nvSpPr>
        <p:spPr>
          <a:xfrm>
            <a:off x="1099681" y="3574228"/>
            <a:ext cx="678062" cy="241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출석</a:t>
            </a:r>
          </a:p>
        </p:txBody>
      </p:sp>
      <p:sp>
        <p:nvSpPr>
          <p:cNvPr id="420" name="TextBox 419"/>
          <p:cNvSpPr txBox="1"/>
          <p:nvPr/>
        </p:nvSpPr>
        <p:spPr>
          <a:xfrm>
            <a:off x="1913232" y="3574616"/>
            <a:ext cx="616420" cy="241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업적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89608" y="4038572"/>
            <a:ext cx="1584176" cy="46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6" name="TextBox 435"/>
          <p:cNvSpPr txBox="1"/>
          <p:nvPr/>
        </p:nvSpPr>
        <p:spPr>
          <a:xfrm>
            <a:off x="126395" y="412983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일일퀘스트달성</a:t>
            </a:r>
            <a:endParaRPr lang="ko-KR" altLang="en-US" sz="800" b="1" dirty="0"/>
          </a:p>
        </p:txBody>
      </p:sp>
      <p:sp>
        <p:nvSpPr>
          <p:cNvPr id="437" name="직사각형 436"/>
          <p:cNvSpPr/>
          <p:nvPr/>
        </p:nvSpPr>
        <p:spPr>
          <a:xfrm>
            <a:off x="2354010" y="4115572"/>
            <a:ext cx="360040" cy="21602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8" name="TextBox 437"/>
          <p:cNvSpPr txBox="1"/>
          <p:nvPr/>
        </p:nvSpPr>
        <p:spPr>
          <a:xfrm>
            <a:off x="2354010" y="4100955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보상</a:t>
            </a:r>
          </a:p>
        </p:txBody>
      </p:sp>
      <p:sp>
        <p:nvSpPr>
          <p:cNvPr id="439" name="TextBox 438"/>
          <p:cNvSpPr txBox="1"/>
          <p:nvPr/>
        </p:nvSpPr>
        <p:spPr>
          <a:xfrm>
            <a:off x="1413273" y="4059563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40" name="TextBox 439"/>
          <p:cNvSpPr txBox="1"/>
          <p:nvPr/>
        </p:nvSpPr>
        <p:spPr>
          <a:xfrm>
            <a:off x="1394023" y="450912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41" name="TextBox 440"/>
          <p:cNvSpPr txBox="1"/>
          <p:nvPr/>
        </p:nvSpPr>
        <p:spPr>
          <a:xfrm>
            <a:off x="1403648" y="429309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42" name="아래쪽 화살표 441"/>
          <p:cNvSpPr/>
          <p:nvPr/>
        </p:nvSpPr>
        <p:spPr>
          <a:xfrm>
            <a:off x="510677" y="447797"/>
            <a:ext cx="144016" cy="21602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" name="아래쪽 화살표 442"/>
          <p:cNvSpPr/>
          <p:nvPr/>
        </p:nvSpPr>
        <p:spPr>
          <a:xfrm>
            <a:off x="4087194" y="447797"/>
            <a:ext cx="144016" cy="21602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" name="아래쪽 화살표 443"/>
          <p:cNvSpPr/>
          <p:nvPr/>
        </p:nvSpPr>
        <p:spPr>
          <a:xfrm>
            <a:off x="2114103" y="3385867"/>
            <a:ext cx="144016" cy="21602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3203848" y="4221088"/>
            <a:ext cx="2223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퀘스트</a:t>
            </a:r>
            <a:endParaRPr lang="en-US" altLang="ko-KR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6948264" y="1244373"/>
            <a:ext cx="1281120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ko-KR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343256" y="938953"/>
            <a:ext cx="2011113" cy="253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194128" y="692696"/>
            <a:ext cx="3297751" cy="3600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3203848" y="620688"/>
            <a:ext cx="229425" cy="24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179512" y="69269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구독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43256" y="1432302"/>
            <a:ext cx="628344" cy="704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090" y="1501577"/>
            <a:ext cx="353494" cy="56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연결선 7"/>
          <p:cNvCxnSpPr/>
          <p:nvPr/>
        </p:nvCxnSpPr>
        <p:spPr>
          <a:xfrm>
            <a:off x="179512" y="1196752"/>
            <a:ext cx="3312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94128" y="964310"/>
            <a:ext cx="3297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cxnSpLocks/>
          </p:cNvCxnSpPr>
          <p:nvPr/>
        </p:nvCxnSpPr>
        <p:spPr>
          <a:xfrm>
            <a:off x="1835695" y="964310"/>
            <a:ext cx="1" cy="23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415264" y="974314"/>
            <a:ext cx="1348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내가 구독한 사람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984823" y="974314"/>
            <a:ext cx="1420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나를 구독한 사람</a:t>
            </a:r>
            <a:endParaRPr lang="ko-KR" altLang="en-US" sz="1100" b="1" dirty="0"/>
          </a:p>
        </p:txBody>
      </p:sp>
      <p:pic>
        <p:nvPicPr>
          <p:cNvPr id="1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152" y="2181883"/>
            <a:ext cx="232822" cy="1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5" name="TextBox 164"/>
          <p:cNvSpPr txBox="1"/>
          <p:nvPr/>
        </p:nvSpPr>
        <p:spPr>
          <a:xfrm>
            <a:off x="1255545" y="1511206"/>
            <a:ext cx="1348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진세은짱짱맨</a:t>
            </a:r>
            <a:endParaRPr lang="ko-KR" altLang="en-US" sz="11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1554511"/>
            <a:ext cx="276053" cy="178623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1260028" y="1772816"/>
            <a:ext cx="2106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제목 </a:t>
            </a:r>
            <a:r>
              <a:rPr lang="en-US" altLang="ko-KR" sz="1100" b="1" dirty="0"/>
              <a:t>: JSP </a:t>
            </a:r>
            <a:r>
              <a:rPr lang="ko-KR" altLang="en-US" sz="1100" b="1" dirty="0"/>
              <a:t>마스터</a:t>
            </a:r>
          </a:p>
        </p:txBody>
      </p:sp>
      <p:pic>
        <p:nvPicPr>
          <p:cNvPr id="16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7127" y="1775419"/>
            <a:ext cx="263282" cy="27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1" name="직사각형 170"/>
          <p:cNvSpPr/>
          <p:nvPr/>
        </p:nvSpPr>
        <p:spPr>
          <a:xfrm>
            <a:off x="343256" y="2652362"/>
            <a:ext cx="628344" cy="704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090" y="2721637"/>
            <a:ext cx="353494" cy="56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3531" y="3420724"/>
            <a:ext cx="232822" cy="1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" name="TextBox 173"/>
          <p:cNvSpPr txBox="1"/>
          <p:nvPr/>
        </p:nvSpPr>
        <p:spPr>
          <a:xfrm>
            <a:off x="1255545" y="2735342"/>
            <a:ext cx="1348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진세은개멋쪄</a:t>
            </a:r>
            <a:endParaRPr lang="ko-KR" altLang="en-US" sz="110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1260028" y="2996952"/>
            <a:ext cx="2106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제목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토익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토플</a:t>
            </a:r>
          </a:p>
        </p:txBody>
      </p:sp>
      <p:pic>
        <p:nvPicPr>
          <p:cNvPr id="177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7127" y="2999555"/>
            <a:ext cx="263282" cy="27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986" y="2737406"/>
            <a:ext cx="353517" cy="237944"/>
          </a:xfrm>
          <a:prstGeom prst="rect">
            <a:avLst/>
          </a:prstGeom>
        </p:spPr>
      </p:pic>
      <p:sp>
        <p:nvSpPr>
          <p:cNvPr id="178" name="직사각형 177"/>
          <p:cNvSpPr/>
          <p:nvPr/>
        </p:nvSpPr>
        <p:spPr>
          <a:xfrm>
            <a:off x="1612282" y="4154490"/>
            <a:ext cx="461441" cy="170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이등변 삼각형 179"/>
          <p:cNvSpPr/>
          <p:nvPr/>
        </p:nvSpPr>
        <p:spPr>
          <a:xfrm rot="10800000" flipV="1">
            <a:off x="1780262" y="4215555"/>
            <a:ext cx="132598" cy="4798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71800" y="1501577"/>
            <a:ext cx="594780" cy="5660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구독중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2771800" y="2652362"/>
            <a:ext cx="594780" cy="5660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구독중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286" y="2181883"/>
            <a:ext cx="189035" cy="224952"/>
          </a:xfrm>
          <a:prstGeom prst="rect">
            <a:avLst/>
          </a:prstGeom>
        </p:spPr>
      </p:pic>
      <p:pic>
        <p:nvPicPr>
          <p:cNvPr id="182" name="그림 18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618" y="3403547"/>
            <a:ext cx="189035" cy="224952"/>
          </a:xfrm>
          <a:prstGeom prst="rect">
            <a:avLst/>
          </a:prstGeom>
        </p:spPr>
      </p:pic>
      <p:sp>
        <p:nvSpPr>
          <p:cNvPr id="183" name="TextBox 182"/>
          <p:cNvSpPr txBox="1"/>
          <p:nvPr/>
        </p:nvSpPr>
        <p:spPr>
          <a:xfrm>
            <a:off x="5436096" y="236209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구독</a:t>
            </a:r>
          </a:p>
        </p:txBody>
      </p:sp>
    </p:spTree>
    <p:extLst>
      <p:ext uri="{BB962C8B-B14F-4D97-AF65-F5344CB8AC3E}">
        <p14:creationId xmlns:p14="http://schemas.microsoft.com/office/powerpoint/2010/main" val="4117061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6948264" y="1244373"/>
            <a:ext cx="1281120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ko-KR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343256" y="938953"/>
            <a:ext cx="2011113" cy="253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194128" y="692696"/>
            <a:ext cx="5674016" cy="59046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5580112" y="620688"/>
            <a:ext cx="229425" cy="24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179512" y="69269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즐겨찾기</a:t>
            </a:r>
            <a:endParaRPr lang="ko-KR" altLang="en-US" sz="1100" b="1" dirty="0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194128" y="964310"/>
            <a:ext cx="567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56" y="3078542"/>
            <a:ext cx="1817844" cy="98885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175716" y="3049004"/>
            <a:ext cx="21082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제목       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</a:rPr>
              <a:t>발렌타이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</a:rPr>
              <a:t>데이날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</a:rPr>
              <a:t>넥네임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:        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</a:rPr>
              <a:t>재넌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</a:rPr>
              <a:t>조화수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: 35352</a:t>
            </a:r>
          </a:p>
          <a:p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게시일   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: 2017. 2 . 3</a:t>
            </a:r>
          </a:p>
          <a:p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</a:rPr>
              <a:t>즐겨찾기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: 590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034" y="3012726"/>
            <a:ext cx="1205579" cy="9912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57" y="1316891"/>
            <a:ext cx="1817844" cy="10319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5816" y="3283900"/>
            <a:ext cx="239344" cy="15487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161100" y="1362183"/>
            <a:ext cx="21082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제목       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지옥에서 온 </a:t>
            </a:r>
            <a:r>
              <a:rPr lang="en-US" altLang="ko-KR" sz="11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</a:rPr>
              <a:t>넥네임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:        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</a:rPr>
              <a:t>아무무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</a:rPr>
              <a:t>조화수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: 16922</a:t>
            </a:r>
          </a:p>
          <a:p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게시일   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: 2017. 1. 30</a:t>
            </a:r>
          </a:p>
          <a:p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</a:rPr>
              <a:t>즐겨찾기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: 144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5015" y="1577642"/>
            <a:ext cx="270145" cy="18182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034" y="1335915"/>
            <a:ext cx="1205579" cy="99125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68691" y="2780928"/>
            <a:ext cx="1640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#</a:t>
            </a:r>
            <a:r>
              <a:rPr lang="ko-KR" altLang="en-US" sz="1100" b="1" dirty="0" err="1">
                <a:solidFill>
                  <a:schemeClr val="accent1"/>
                </a:solidFill>
              </a:rPr>
              <a:t>발렌타인</a:t>
            </a:r>
            <a:r>
              <a:rPr lang="en-US" altLang="ko-KR" sz="1100" b="1" dirty="0">
                <a:solidFill>
                  <a:schemeClr val="accent1"/>
                </a:solidFill>
              </a:rPr>
              <a:t>, </a:t>
            </a:r>
            <a:r>
              <a:rPr lang="ko-KR" altLang="en-US" sz="1100" b="1" dirty="0">
                <a:solidFill>
                  <a:schemeClr val="accent1"/>
                </a:solidFill>
              </a:rPr>
              <a:t>여자친구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8691" y="1045276"/>
            <a:ext cx="1640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# </a:t>
            </a:r>
            <a:r>
              <a:rPr lang="en-US" altLang="ko-KR" sz="1100" b="1" dirty="0" err="1">
                <a:solidFill>
                  <a:schemeClr val="accent1"/>
                </a:solidFill>
              </a:rPr>
              <a:t>git</a:t>
            </a:r>
            <a:r>
              <a:rPr lang="en-US" altLang="ko-KR" sz="1100" b="1" dirty="0">
                <a:solidFill>
                  <a:schemeClr val="accent1"/>
                </a:solidFill>
              </a:rPr>
              <a:t>,</a:t>
            </a:r>
            <a:r>
              <a:rPr lang="ko-KR" altLang="en-US" sz="1100" b="1" dirty="0">
                <a:solidFill>
                  <a:schemeClr val="accent1"/>
                </a:solidFill>
              </a:rPr>
              <a:t>생활코딩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94128" y="2636912"/>
            <a:ext cx="567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35521" y="4365104"/>
            <a:ext cx="567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060922" y="2475683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즐찾</a:t>
            </a:r>
            <a:endParaRPr lang="ko-KR" alt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7202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6948264" y="1244373"/>
            <a:ext cx="1281120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ko-KR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43256" y="938953"/>
            <a:ext cx="2011113" cy="253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79512" y="600254"/>
            <a:ext cx="3297751" cy="3600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3848" y="620688"/>
            <a:ext cx="229425" cy="24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79512" y="69269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    설정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94128" y="964310"/>
            <a:ext cx="3297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그림 54" descr="settings-icon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741476"/>
            <a:ext cx="171645" cy="169959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07504" y="1297499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    </a:t>
            </a:r>
            <a:r>
              <a:rPr lang="en-US" altLang="ko-KR" sz="1100" b="1" dirty="0"/>
              <a:t>1. # </a:t>
            </a:r>
            <a:r>
              <a:rPr lang="en-US" altLang="ko-KR" sz="1100" b="1" dirty="0" err="1"/>
              <a:t>jsp,oracle</a:t>
            </a:r>
            <a:endParaRPr lang="ko-KR" altLang="en-US" sz="11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07504" y="1624786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    </a:t>
            </a:r>
            <a:r>
              <a:rPr lang="en-US" altLang="ko-KR" sz="1100" b="1" dirty="0"/>
              <a:t>2. # spring</a:t>
            </a:r>
            <a:endParaRPr lang="ko-KR" altLang="en-US" sz="11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20890" y="1939240"/>
            <a:ext cx="1426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    </a:t>
            </a:r>
            <a:r>
              <a:rPr lang="en-US" altLang="ko-KR" sz="1100" b="1" dirty="0"/>
              <a:t>3. # java, swing</a:t>
            </a:r>
            <a:endParaRPr lang="ko-KR" altLang="en-US" sz="11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661" y="1323185"/>
            <a:ext cx="259179" cy="2649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2661" y="1624786"/>
            <a:ext cx="259179" cy="262069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2660" y="1942795"/>
            <a:ext cx="259179" cy="262069"/>
          </a:xfrm>
          <a:prstGeom prst="rect">
            <a:avLst/>
          </a:prstGeom>
        </p:spPr>
      </p:pic>
      <p:cxnSp>
        <p:nvCxnSpPr>
          <p:cNvPr id="60" name="직선 연결선 59"/>
          <p:cNvCxnSpPr/>
          <p:nvPr/>
        </p:nvCxnSpPr>
        <p:spPr>
          <a:xfrm>
            <a:off x="179511" y="1241410"/>
            <a:ext cx="3297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483768" y="964310"/>
            <a:ext cx="0" cy="3236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38849" y="97716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    </a:t>
            </a:r>
            <a:r>
              <a:rPr lang="ko-KR" altLang="en-US" sz="1100" b="1" dirty="0" err="1"/>
              <a:t>해시테그</a:t>
            </a:r>
            <a:endParaRPr lang="ko-KR" altLang="en-US" sz="11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483768" y="972055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    전체선택</a:t>
            </a:r>
          </a:p>
        </p:txBody>
      </p:sp>
      <p:cxnSp>
        <p:nvCxnSpPr>
          <p:cNvPr id="63" name="직선 연결선 62"/>
          <p:cNvCxnSpPr/>
          <p:nvPr/>
        </p:nvCxnSpPr>
        <p:spPr>
          <a:xfrm>
            <a:off x="179511" y="3861048"/>
            <a:ext cx="3297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487405" y="390004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       삭 제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1352" y="389766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    적       용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283968" y="1409341"/>
            <a:ext cx="3297751" cy="15876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308304" y="1429776"/>
            <a:ext cx="229425" cy="24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4283968" y="1501784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    설정</a:t>
            </a:r>
          </a:p>
        </p:txBody>
      </p:sp>
      <p:cxnSp>
        <p:nvCxnSpPr>
          <p:cNvPr id="75" name="직선 연결선 74"/>
          <p:cNvCxnSpPr/>
          <p:nvPr/>
        </p:nvCxnSpPr>
        <p:spPr>
          <a:xfrm>
            <a:off x="4298584" y="1773398"/>
            <a:ext cx="3297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6" name="그림 75" descr="settings-icon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550564"/>
            <a:ext cx="171645" cy="169959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4211960" y="181345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    </a:t>
            </a:r>
            <a:r>
              <a:rPr lang="en-US" altLang="ko-KR" sz="1100" b="1" dirty="0"/>
              <a:t># </a:t>
            </a:r>
            <a:r>
              <a:rPr lang="en-US" altLang="ko-KR" sz="1100" b="1" dirty="0" err="1"/>
              <a:t>jsp,oracle</a:t>
            </a:r>
            <a:endParaRPr lang="ko-KR" altLang="en-US" sz="1100" b="1" dirty="0"/>
          </a:p>
        </p:txBody>
      </p:sp>
      <p:cxnSp>
        <p:nvCxnSpPr>
          <p:cNvPr id="87" name="직선 연결선 86"/>
          <p:cNvCxnSpPr/>
          <p:nvPr/>
        </p:nvCxnSpPr>
        <p:spPr>
          <a:xfrm>
            <a:off x="4283967" y="2708920"/>
            <a:ext cx="3297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865275" y="3876412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      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50714" y="2735342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    적       용</a:t>
            </a: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6776" y="1819234"/>
            <a:ext cx="221501" cy="242397"/>
          </a:xfrm>
          <a:prstGeom prst="rect">
            <a:avLst/>
          </a:prstGeom>
        </p:spPr>
      </p:pic>
      <p:cxnSp>
        <p:nvCxnSpPr>
          <p:cNvPr id="91" name="직선 연결선 90"/>
          <p:cNvCxnSpPr/>
          <p:nvPr/>
        </p:nvCxnSpPr>
        <p:spPr>
          <a:xfrm>
            <a:off x="4298584" y="2132856"/>
            <a:ext cx="3297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4298584" y="2420888"/>
            <a:ext cx="32831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441798" y="2132857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    </a:t>
            </a:r>
            <a:r>
              <a:rPr lang="en-US" altLang="ko-KR" sz="1100" b="1" dirty="0"/>
              <a:t>        </a:t>
            </a:r>
            <a:r>
              <a:rPr lang="ko-KR" altLang="en-US" sz="1100" b="1" dirty="0"/>
              <a:t>강의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071382" y="2135213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          스터디</a:t>
            </a:r>
          </a:p>
        </p:txBody>
      </p:sp>
      <p:cxnSp>
        <p:nvCxnSpPr>
          <p:cNvPr id="104" name="직선 연결선 103"/>
          <p:cNvCxnSpPr>
            <a:cxnSpLocks/>
          </p:cNvCxnSpPr>
          <p:nvPr/>
        </p:nvCxnSpPr>
        <p:spPr>
          <a:xfrm>
            <a:off x="5940152" y="2132856"/>
            <a:ext cx="0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6012161" y="2481308"/>
            <a:ext cx="288032" cy="16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이등변 삼각형 113"/>
          <p:cNvSpPr/>
          <p:nvPr/>
        </p:nvSpPr>
        <p:spPr>
          <a:xfrm flipV="1">
            <a:off x="6095587" y="2504673"/>
            <a:ext cx="115091" cy="11158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4348875" y="2481308"/>
            <a:ext cx="288032" cy="16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이등변 삼각형 115"/>
          <p:cNvSpPr/>
          <p:nvPr/>
        </p:nvSpPr>
        <p:spPr>
          <a:xfrm flipV="1">
            <a:off x="4432301" y="2504673"/>
            <a:ext cx="115091" cy="11158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4572000" y="2420888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       </a:t>
            </a:r>
            <a:r>
              <a:rPr lang="ko-KR" altLang="en-US" sz="1100" b="1" dirty="0" err="1"/>
              <a:t>추천순</a:t>
            </a:r>
            <a:endParaRPr lang="ko-KR" altLang="en-US" sz="11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6175845" y="244731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        </a:t>
            </a:r>
            <a:r>
              <a:rPr lang="ko-KR" altLang="en-US" sz="1100" b="1" dirty="0" err="1"/>
              <a:t>최신순</a:t>
            </a:r>
            <a:endParaRPr lang="ko-KR" altLang="en-US" sz="11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89653" y="4854212"/>
            <a:ext cx="7902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메인페이지</a:t>
            </a:r>
            <a:r>
              <a:rPr lang="ko-KR" alt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설정 관심박스 설정</a:t>
            </a:r>
          </a:p>
        </p:txBody>
      </p:sp>
    </p:spTree>
    <p:extLst>
      <p:ext uri="{BB962C8B-B14F-4D97-AF65-F5344CB8AC3E}">
        <p14:creationId xmlns:p14="http://schemas.microsoft.com/office/powerpoint/2010/main" val="633407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995803" y="1895491"/>
            <a:ext cx="2011113" cy="253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832059" y="1556792"/>
            <a:ext cx="3297751" cy="3600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56395" y="1577226"/>
            <a:ext cx="229425" cy="24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832059" y="1649234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    설정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846675" y="1920848"/>
            <a:ext cx="3297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그림 54" descr="settings-icon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067" y="1698014"/>
            <a:ext cx="171645" cy="169959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760051" y="2636912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    </a:t>
            </a:r>
            <a:r>
              <a:rPr lang="en-US" altLang="ko-KR" sz="1100" b="1" dirty="0"/>
              <a:t>1. # </a:t>
            </a:r>
            <a:r>
              <a:rPr lang="en-US" altLang="ko-KR" sz="1100" b="1" dirty="0" err="1"/>
              <a:t>jsp,oracle</a:t>
            </a:r>
            <a:endParaRPr lang="ko-KR" altLang="en-US" sz="11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760051" y="2964199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    </a:t>
            </a:r>
            <a:r>
              <a:rPr lang="en-US" altLang="ko-KR" sz="1100" b="1" dirty="0"/>
              <a:t>2. # spring</a:t>
            </a:r>
            <a:endParaRPr lang="ko-KR" altLang="en-US" sz="11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773437" y="3278653"/>
            <a:ext cx="1426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    </a:t>
            </a:r>
            <a:r>
              <a:rPr lang="en-US" altLang="ko-KR" sz="1100" b="1" dirty="0"/>
              <a:t>3. # java, swing</a:t>
            </a:r>
            <a:endParaRPr lang="ko-KR" altLang="en-US" sz="11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869" y="2647275"/>
            <a:ext cx="259179" cy="2649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869" y="2964199"/>
            <a:ext cx="259179" cy="262069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869" y="3282208"/>
            <a:ext cx="259179" cy="262069"/>
          </a:xfrm>
          <a:prstGeom prst="rect">
            <a:avLst/>
          </a:prstGeom>
        </p:spPr>
      </p:pic>
      <p:cxnSp>
        <p:nvCxnSpPr>
          <p:cNvPr id="60" name="직선 연결선 59"/>
          <p:cNvCxnSpPr/>
          <p:nvPr/>
        </p:nvCxnSpPr>
        <p:spPr>
          <a:xfrm>
            <a:off x="1832058" y="2546227"/>
            <a:ext cx="3297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4644008" y="2276872"/>
            <a:ext cx="0" cy="288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91396" y="2281985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    </a:t>
            </a:r>
            <a:r>
              <a:rPr lang="ko-KR" altLang="en-US" sz="1100" b="1" dirty="0" err="1"/>
              <a:t>해시테그</a:t>
            </a:r>
            <a:endParaRPr lang="ko-KR" altLang="en-US" sz="1100" b="1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832058" y="4817586"/>
            <a:ext cx="3297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649150" y="485420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삭 제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513899" y="485420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    적       용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888" y="2641093"/>
            <a:ext cx="221501" cy="242397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888" y="2959165"/>
            <a:ext cx="221501" cy="242397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888" y="3297866"/>
            <a:ext cx="221501" cy="242397"/>
          </a:xfrm>
          <a:prstGeom prst="rect">
            <a:avLst/>
          </a:prstGeom>
        </p:spPr>
      </p:pic>
      <p:cxnSp>
        <p:nvCxnSpPr>
          <p:cNvPr id="46" name="직선 연결선 45"/>
          <p:cNvCxnSpPr/>
          <p:nvPr/>
        </p:nvCxnSpPr>
        <p:spPr>
          <a:xfrm>
            <a:off x="1835696" y="2276872"/>
            <a:ext cx="3297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60704" y="1986507"/>
            <a:ext cx="1963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    토익을 마스터 </a:t>
            </a:r>
            <a:r>
              <a:rPr lang="ko-KR" altLang="en-US" sz="1100" b="1" dirty="0" err="1"/>
              <a:t>해보잣</a:t>
            </a:r>
            <a:endParaRPr lang="ko-KR" altLang="en-US" sz="1100" b="1" dirty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4386" y="1966957"/>
            <a:ext cx="221501" cy="242397"/>
          </a:xfrm>
          <a:prstGeom prst="rect">
            <a:avLst/>
          </a:prstGeom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89451" y="1981541"/>
            <a:ext cx="263282" cy="27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2636912"/>
            <a:ext cx="259179" cy="26498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2953836"/>
            <a:ext cx="259179" cy="262069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3271845"/>
            <a:ext cx="259179" cy="262069"/>
          </a:xfrm>
          <a:prstGeom prst="rect">
            <a:avLst/>
          </a:prstGeom>
        </p:spPr>
      </p:pic>
      <p:cxnSp>
        <p:nvCxnSpPr>
          <p:cNvPr id="67" name="직선 연결선 66"/>
          <p:cNvCxnSpPr>
            <a:cxnSpLocks/>
          </p:cNvCxnSpPr>
          <p:nvPr/>
        </p:nvCxnSpPr>
        <p:spPr>
          <a:xfrm>
            <a:off x="4139952" y="2276872"/>
            <a:ext cx="0" cy="288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121698" y="4849197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비공개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436096" y="2362090"/>
            <a:ext cx="4104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개인페이지 설정</a:t>
            </a:r>
          </a:p>
        </p:txBody>
      </p:sp>
    </p:spTree>
    <p:extLst>
      <p:ext uri="{BB962C8B-B14F-4D97-AF65-F5344CB8AC3E}">
        <p14:creationId xmlns:p14="http://schemas.microsoft.com/office/powerpoint/2010/main" val="364848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325518" y="476672"/>
            <a:ext cx="266230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sz="1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개발 요구 조건 정의</a:t>
            </a:r>
          </a:p>
        </p:txBody>
      </p:sp>
      <p:graphicFrame>
        <p:nvGraphicFramePr>
          <p:cNvPr id="4" name="Shape 218"/>
          <p:cNvGraphicFramePr/>
          <p:nvPr>
            <p:extLst/>
          </p:nvPr>
        </p:nvGraphicFramePr>
        <p:xfrm>
          <a:off x="332490" y="1007625"/>
          <a:ext cx="8518903" cy="5561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66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7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2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</a:t>
                      </a:r>
                      <a:endParaRPr lang="ko-KR" sz="120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Detailed</a:t>
                      </a:r>
                      <a:endParaRPr lang="ko-KR" sz="120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Priority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2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업로드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파일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동영상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lang="ko-KR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◎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5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관심박스 추가</a:t>
                      </a:r>
                      <a:endParaRPr lang="ko-KR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사용자가 해시태그를 검색하여</a:t>
                      </a:r>
                      <a:endParaRPr lang="en-US" altLang="ko-KR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관심박스로 추가</a:t>
                      </a:r>
                      <a:endParaRPr lang="ko-KR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◎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5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관심박스 편집</a:t>
                      </a:r>
                      <a:endParaRPr lang="ko-KR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썸네일의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순서를 조회</a:t>
                      </a:r>
                      <a:r>
                        <a:rPr lang="ko-KR" altLang="en-US" sz="1200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순</a:t>
                      </a:r>
                      <a:r>
                        <a:rPr lang="en-US" altLang="ko-KR" sz="1200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최신 순</a:t>
                      </a:r>
                      <a:r>
                        <a:rPr lang="en-US" altLang="ko-KR" sz="1200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u="none" strike="noStrike" cap="none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즐겨찾기</a:t>
                      </a:r>
                      <a:r>
                        <a:rPr lang="ko-KR" altLang="en-US" sz="1200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순으로 설정</a:t>
                      </a:r>
                      <a:endParaRPr lang="en-US" altLang="ko-KR" sz="1200" u="none" strike="noStrike" cap="none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디폴트값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조회 순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◎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2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전체</a:t>
                      </a:r>
                      <a:r>
                        <a:rPr lang="ko-KR" altLang="en-US" sz="1200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관심박스 편집</a:t>
                      </a:r>
                      <a:endParaRPr lang="ko-KR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관심박스가 늘어나는 개수는 제한이 없으며</a:t>
                      </a:r>
                      <a:endParaRPr lang="en-US" altLang="ko-KR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상단 바에 편집기능으로 전체 관심박스를 사용자 임의로 수정 가능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예 </a:t>
                      </a:r>
                      <a:r>
                        <a:rPr lang="ko-KR" altLang="en-US" sz="12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순서바꿈</a:t>
                      </a:r>
                      <a:r>
                        <a:rPr lang="en-US" altLang="ko-KR" sz="1200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등</a:t>
                      </a:r>
                      <a:r>
                        <a:rPr lang="en-US" altLang="ko-KR" sz="1200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◎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2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퀘스트북</a:t>
                      </a:r>
                      <a:endParaRPr lang="ko-KR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사용자의 흥미유발과 참여</a:t>
                      </a:r>
                      <a:r>
                        <a:rPr lang="ko-KR" altLang="en-US" sz="1200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유도를 위해 </a:t>
                      </a:r>
                      <a:endParaRPr lang="en-US" altLang="ko-KR" sz="1200" u="none" strike="noStrike" cap="none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일일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출석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업적을 주어</a:t>
                      </a:r>
                      <a:endParaRPr lang="en-US" altLang="ko-KR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달성 시 아이템을 지급</a:t>
                      </a:r>
                      <a:endParaRPr lang="ko-KR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◎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5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lang="ko-KR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즐겨찾기</a:t>
                      </a:r>
                      <a:endParaRPr lang="ko-KR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동영상 </a:t>
                      </a:r>
                      <a:r>
                        <a:rPr lang="ko-KR" altLang="en-US" sz="12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즐겨찾기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시 개인페이지에 연동</a:t>
                      </a:r>
                      <a:endParaRPr lang="ko-KR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○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5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lang="ko-KR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알림</a:t>
                      </a:r>
                      <a:endParaRPr lang="ko-KR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내글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altLang="ko-KR" sz="12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QnA</a:t>
                      </a:r>
                      <a:r>
                        <a:rPr lang="en-US" altLang="ko-KR" sz="1200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u="none" strike="noStrike" cap="none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두개의</a:t>
                      </a:r>
                      <a:r>
                        <a:rPr lang="ko-KR" altLang="en-US" sz="1200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탭으로 나누어</a:t>
                      </a:r>
                      <a:endParaRPr lang="en-US" altLang="ko-KR" sz="1200" u="none" strike="noStrike" cap="none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u="none" strike="noStrike" cap="none" baseline="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답글</a:t>
                      </a:r>
                      <a:r>
                        <a:rPr lang="ko-KR" altLang="en-US" sz="1200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알림을 뜨게 함</a:t>
                      </a:r>
                      <a:endParaRPr lang="en-US" altLang="ko-KR" sz="1200" u="none" strike="noStrike" cap="none" baseline="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○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05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lang="ko-KR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이메일로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로그인</a:t>
                      </a:r>
                      <a:endParaRPr lang="en-US" altLang="ko-KR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성공 시 닉네임으로 표시</a:t>
                      </a:r>
                      <a:endParaRPr lang="ko-KR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○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7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lang="ko-KR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구독</a:t>
                      </a:r>
                      <a:endParaRPr lang="ko-KR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구독을 해놓아 새 글이 올라오면 </a:t>
                      </a:r>
                      <a:endParaRPr lang="en-US" altLang="ko-KR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사용자의 구독 아이콘에 뜸</a:t>
                      </a:r>
                      <a:endParaRPr lang="ko-KR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○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05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lang="ko-KR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스터디</a:t>
                      </a:r>
                      <a:endParaRPr lang="ko-KR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현재 진행중인 스터디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완료된 스터디</a:t>
                      </a:r>
                      <a:r>
                        <a:rPr lang="en-US" alt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스터디 </a:t>
                      </a:r>
                      <a:r>
                        <a:rPr lang="ko-KR" altLang="en-US" sz="12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새로만들기</a:t>
                      </a:r>
                      <a:endParaRPr lang="ko-KR"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○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533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179512" y="656692"/>
            <a:ext cx="2880320" cy="28083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9512" y="656692"/>
            <a:ext cx="28803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>
                <a:solidFill>
                  <a:schemeClr val="tx1"/>
                </a:solidFill>
              </a:rPr>
              <a:t>스터디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8368" y="1099044"/>
            <a:ext cx="288146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현재 진행 중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59632" y="1099044"/>
            <a:ext cx="64807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1907704" y="1099044"/>
            <a:ext cx="11521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새로 만들기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699792" y="672144"/>
            <a:ext cx="229425" cy="24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1553738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# </a:t>
            </a:r>
            <a:r>
              <a:rPr lang="ko-KR" altLang="en-US" sz="800" dirty="0"/>
              <a:t>태그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51520" y="1741278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19572" y="1633556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공개</a:t>
            </a:r>
            <a:r>
              <a:rPr lang="en-US" altLang="ko-KR" sz="800" dirty="0"/>
              <a:t>/</a:t>
            </a:r>
            <a:r>
              <a:rPr lang="ko-KR" altLang="en-US" sz="800" dirty="0"/>
              <a:t>비공개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421650" y="1633556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시작 날짜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2236205" y="1633556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인원 </a:t>
            </a:r>
            <a:r>
              <a:rPr lang="en-US" altLang="ko-KR" sz="800" dirty="0"/>
              <a:t>5 / 50</a:t>
            </a:r>
          </a:p>
        </p:txBody>
      </p:sp>
      <p:pic>
        <p:nvPicPr>
          <p:cNvPr id="15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3298" y="1596408"/>
            <a:ext cx="242735" cy="244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꺾인 연결선 12"/>
          <p:cNvCxnSpPr>
            <a:stCxn id="153" idx="0"/>
          </p:cNvCxnSpPr>
          <p:nvPr/>
        </p:nvCxnSpPr>
        <p:spPr>
          <a:xfrm rot="16200000" flipV="1">
            <a:off x="1516819" y="908561"/>
            <a:ext cx="682688" cy="69300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868053" y="808987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방장일 경우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51520" y="1984626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# </a:t>
            </a:r>
            <a:r>
              <a:rPr lang="ko-KR" altLang="en-US" sz="800" dirty="0"/>
              <a:t>태그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251520" y="2172166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19572" y="2064444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공개</a:t>
            </a:r>
            <a:r>
              <a:rPr lang="en-US" altLang="ko-KR" sz="800" dirty="0"/>
              <a:t>/</a:t>
            </a:r>
            <a:r>
              <a:rPr lang="ko-KR" altLang="en-US" sz="800" dirty="0"/>
              <a:t>비공개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1421650" y="2064444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시작 날짜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2236205" y="2064444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인원 </a:t>
            </a:r>
            <a:r>
              <a:rPr lang="en-US" altLang="ko-KR" sz="800" dirty="0"/>
              <a:t>15 / 50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251520" y="2453415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# </a:t>
            </a:r>
            <a:r>
              <a:rPr lang="ko-KR" altLang="en-US" sz="800" dirty="0"/>
              <a:t>태그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51520" y="2640955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19572" y="2533233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공개</a:t>
            </a:r>
            <a:r>
              <a:rPr lang="en-US" altLang="ko-KR" sz="800" dirty="0"/>
              <a:t>/</a:t>
            </a:r>
            <a:r>
              <a:rPr lang="ko-KR" altLang="en-US" sz="800" dirty="0"/>
              <a:t>비공개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421650" y="2533233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시작 날짜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236205" y="2533233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인원 </a:t>
            </a:r>
            <a:r>
              <a:rPr lang="en-US" altLang="ko-KR" sz="800" dirty="0"/>
              <a:t>40 / 50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51520" y="2964121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# </a:t>
            </a:r>
            <a:r>
              <a:rPr lang="ko-KR" altLang="en-US" sz="800" dirty="0"/>
              <a:t>태그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51520" y="3151661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719572" y="3043939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공개</a:t>
            </a:r>
            <a:r>
              <a:rPr lang="en-US" altLang="ko-KR" sz="800" dirty="0"/>
              <a:t>/</a:t>
            </a:r>
            <a:r>
              <a:rPr lang="ko-KR" altLang="en-US" sz="800" dirty="0"/>
              <a:t>비공개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421650" y="3043939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시작 날짜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236205" y="3043939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인원 </a:t>
            </a:r>
            <a:r>
              <a:rPr lang="en-US" altLang="ko-KR" sz="800" dirty="0"/>
              <a:t>50 / 50</a:t>
            </a:r>
          </a:p>
        </p:txBody>
      </p:sp>
      <p:sp>
        <p:nvSpPr>
          <p:cNvPr id="170" name="직사각형 169"/>
          <p:cNvSpPr/>
          <p:nvPr/>
        </p:nvSpPr>
        <p:spPr>
          <a:xfrm>
            <a:off x="3703439" y="656692"/>
            <a:ext cx="2880320" cy="28083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3703439" y="656692"/>
            <a:ext cx="28803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>
                <a:solidFill>
                  <a:schemeClr val="tx1"/>
                </a:solidFill>
              </a:rPr>
              <a:t>스터디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3702295" y="1099044"/>
            <a:ext cx="288146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현재 진행 중</a:t>
            </a:r>
          </a:p>
        </p:txBody>
      </p:sp>
      <p:sp>
        <p:nvSpPr>
          <p:cNvPr id="173" name="직사각형 172"/>
          <p:cNvSpPr/>
          <p:nvPr/>
        </p:nvSpPr>
        <p:spPr>
          <a:xfrm>
            <a:off x="4783559" y="1099044"/>
            <a:ext cx="64807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174" name="직사각형 173"/>
          <p:cNvSpPr/>
          <p:nvPr/>
        </p:nvSpPr>
        <p:spPr>
          <a:xfrm>
            <a:off x="5431631" y="1099044"/>
            <a:ext cx="11521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새로 만들기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223719" y="672144"/>
            <a:ext cx="229425" cy="24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176" name="TextBox 175"/>
          <p:cNvSpPr txBox="1"/>
          <p:nvPr/>
        </p:nvSpPr>
        <p:spPr>
          <a:xfrm>
            <a:off x="3775447" y="1553738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# </a:t>
            </a:r>
            <a:r>
              <a:rPr lang="ko-KR" altLang="en-US" sz="800" dirty="0"/>
              <a:t>태그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3775447" y="1741278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4243499" y="1633556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공개</a:t>
            </a:r>
            <a:r>
              <a:rPr lang="en-US" altLang="ko-KR" sz="800" dirty="0"/>
              <a:t>/</a:t>
            </a:r>
            <a:r>
              <a:rPr lang="ko-KR" altLang="en-US" sz="800" dirty="0"/>
              <a:t>비공개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4945577" y="1633556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종료 날짜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5760132" y="1633556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인원 </a:t>
            </a:r>
            <a:r>
              <a:rPr lang="en-US" altLang="ko-KR" sz="800" dirty="0"/>
              <a:t>5 / 50</a:t>
            </a:r>
          </a:p>
        </p:txBody>
      </p:sp>
      <p:pic>
        <p:nvPicPr>
          <p:cNvPr id="18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7225" y="1596408"/>
            <a:ext cx="242735" cy="244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2" name="꺾인 연결선 181"/>
          <p:cNvCxnSpPr>
            <a:stCxn id="181" idx="0"/>
          </p:cNvCxnSpPr>
          <p:nvPr/>
        </p:nvCxnSpPr>
        <p:spPr>
          <a:xfrm rot="16200000" flipV="1">
            <a:off x="5040746" y="908561"/>
            <a:ext cx="682688" cy="69300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4391980" y="808987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방장일 경우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775447" y="1984626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# </a:t>
            </a:r>
            <a:r>
              <a:rPr lang="ko-KR" altLang="en-US" sz="800" dirty="0"/>
              <a:t>태그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775447" y="2172166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4243499" y="2064444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공개</a:t>
            </a:r>
            <a:r>
              <a:rPr lang="en-US" altLang="ko-KR" sz="800" dirty="0"/>
              <a:t>/</a:t>
            </a:r>
            <a:r>
              <a:rPr lang="ko-KR" altLang="en-US" sz="800" dirty="0"/>
              <a:t>비공개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4945577" y="2064444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종료 날짜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5760132" y="2064444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인원 </a:t>
            </a:r>
            <a:r>
              <a:rPr lang="en-US" altLang="ko-KR" sz="800" dirty="0"/>
              <a:t>15 / 50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3775447" y="2453415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# </a:t>
            </a:r>
            <a:r>
              <a:rPr lang="ko-KR" altLang="en-US" sz="800" dirty="0"/>
              <a:t>태그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3775447" y="2640955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4243499" y="2533233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공개</a:t>
            </a:r>
            <a:r>
              <a:rPr lang="en-US" altLang="ko-KR" sz="800" dirty="0"/>
              <a:t>/</a:t>
            </a:r>
            <a:r>
              <a:rPr lang="ko-KR" altLang="en-US" sz="800" dirty="0"/>
              <a:t>비공개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4945577" y="2533233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종료 날짜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5760132" y="2533233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인원 </a:t>
            </a:r>
            <a:r>
              <a:rPr lang="en-US" altLang="ko-KR" sz="800" dirty="0"/>
              <a:t>40 / 50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3775447" y="2964121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# </a:t>
            </a:r>
            <a:r>
              <a:rPr lang="ko-KR" altLang="en-US" sz="800" dirty="0"/>
              <a:t>태그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3775447" y="3151661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243499" y="3043939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공개</a:t>
            </a:r>
            <a:r>
              <a:rPr lang="en-US" altLang="ko-KR" sz="800" dirty="0"/>
              <a:t>/</a:t>
            </a:r>
            <a:r>
              <a:rPr lang="ko-KR" altLang="en-US" sz="800" dirty="0"/>
              <a:t>비공개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945577" y="3043939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종료 날짜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5760132" y="3043939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인원 </a:t>
            </a:r>
            <a:r>
              <a:rPr lang="en-US" altLang="ko-KR" sz="800" dirty="0"/>
              <a:t>50 / 50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1943708" y="3875095"/>
            <a:ext cx="2880320" cy="28083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1943708" y="3875095"/>
            <a:ext cx="28803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>
                <a:solidFill>
                  <a:schemeClr val="tx1"/>
                </a:solidFill>
              </a:rPr>
              <a:t>스터디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943708" y="4317447"/>
            <a:ext cx="28803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현재 진행 중</a:t>
            </a:r>
          </a:p>
        </p:txBody>
      </p:sp>
      <p:sp>
        <p:nvSpPr>
          <p:cNvPr id="202" name="직사각형 201"/>
          <p:cNvSpPr/>
          <p:nvPr/>
        </p:nvSpPr>
        <p:spPr>
          <a:xfrm>
            <a:off x="3023828" y="4317447"/>
            <a:ext cx="64807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3671900" y="4317447"/>
            <a:ext cx="11521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새로 만들기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4463988" y="3890547"/>
            <a:ext cx="229425" cy="24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228" name="TextBox 227"/>
          <p:cNvSpPr txBox="1"/>
          <p:nvPr/>
        </p:nvSpPr>
        <p:spPr>
          <a:xfrm>
            <a:off x="2022416" y="4850799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229" name="직사각형 228"/>
          <p:cNvSpPr/>
          <p:nvPr/>
        </p:nvSpPr>
        <p:spPr>
          <a:xfrm>
            <a:off x="2493500" y="4881716"/>
            <a:ext cx="1152128" cy="144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/>
          <p:cNvSpPr txBox="1"/>
          <p:nvPr/>
        </p:nvSpPr>
        <p:spPr>
          <a:xfrm>
            <a:off x="2022416" y="5058655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주제</a:t>
            </a:r>
          </a:p>
        </p:txBody>
      </p:sp>
      <p:sp>
        <p:nvSpPr>
          <p:cNvPr id="231" name="직사각형 230"/>
          <p:cNvSpPr/>
          <p:nvPr/>
        </p:nvSpPr>
        <p:spPr>
          <a:xfrm>
            <a:off x="2493500" y="5099166"/>
            <a:ext cx="1152128" cy="144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TextBox 231"/>
          <p:cNvSpPr txBox="1"/>
          <p:nvPr/>
        </p:nvSpPr>
        <p:spPr>
          <a:xfrm>
            <a:off x="2022416" y="5268456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태그</a:t>
            </a:r>
          </a:p>
        </p:txBody>
      </p:sp>
      <p:sp>
        <p:nvSpPr>
          <p:cNvPr id="233" name="직사각형 232"/>
          <p:cNvSpPr/>
          <p:nvPr/>
        </p:nvSpPr>
        <p:spPr>
          <a:xfrm>
            <a:off x="2497208" y="5314610"/>
            <a:ext cx="1152128" cy="144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TextBox 233"/>
          <p:cNvSpPr txBox="1"/>
          <p:nvPr/>
        </p:nvSpPr>
        <p:spPr>
          <a:xfrm>
            <a:off x="2439832" y="5292278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#</a:t>
            </a:r>
            <a:endParaRPr lang="ko-KR" altLang="en-US" sz="800" dirty="0"/>
          </a:p>
        </p:txBody>
      </p:sp>
      <p:sp>
        <p:nvSpPr>
          <p:cNvPr id="235" name="TextBox 234"/>
          <p:cNvSpPr txBox="1"/>
          <p:nvPr/>
        </p:nvSpPr>
        <p:spPr>
          <a:xfrm>
            <a:off x="1943708" y="5486429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인원 수</a:t>
            </a:r>
          </a:p>
        </p:txBody>
      </p:sp>
      <p:sp>
        <p:nvSpPr>
          <p:cNvPr id="236" name="직사각형 235"/>
          <p:cNvSpPr/>
          <p:nvPr/>
        </p:nvSpPr>
        <p:spPr>
          <a:xfrm>
            <a:off x="2493500" y="5523065"/>
            <a:ext cx="1152128" cy="144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1929989" y="5695455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</a:t>
            </a:r>
            <a:r>
              <a:rPr lang="ko-KR" altLang="en-US" sz="800" dirty="0"/>
              <a:t>  공개</a:t>
            </a:r>
          </a:p>
        </p:txBody>
      </p:sp>
      <p:sp>
        <p:nvSpPr>
          <p:cNvPr id="14" name="타원 13"/>
          <p:cNvSpPr/>
          <p:nvPr/>
        </p:nvSpPr>
        <p:spPr>
          <a:xfrm>
            <a:off x="2493500" y="5730247"/>
            <a:ext cx="126363" cy="1294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/>
          <p:cNvSpPr txBox="1"/>
          <p:nvPr/>
        </p:nvSpPr>
        <p:spPr>
          <a:xfrm>
            <a:off x="2835876" y="5695455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</a:t>
            </a:r>
            <a:r>
              <a:rPr lang="ko-KR" altLang="en-US" sz="800" dirty="0"/>
              <a:t>  비공개</a:t>
            </a:r>
          </a:p>
        </p:txBody>
      </p:sp>
      <p:sp>
        <p:nvSpPr>
          <p:cNvPr id="239" name="타원 238"/>
          <p:cNvSpPr/>
          <p:nvPr/>
        </p:nvSpPr>
        <p:spPr>
          <a:xfrm>
            <a:off x="3399387" y="5730247"/>
            <a:ext cx="126363" cy="1294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TextBox 239"/>
          <p:cNvSpPr txBox="1"/>
          <p:nvPr/>
        </p:nvSpPr>
        <p:spPr>
          <a:xfrm>
            <a:off x="1939008" y="5914811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</a:t>
            </a:r>
            <a:r>
              <a:rPr lang="ko-KR" altLang="en-US" sz="800" dirty="0"/>
              <a:t>  설명</a:t>
            </a:r>
          </a:p>
        </p:txBody>
      </p:sp>
      <p:sp>
        <p:nvSpPr>
          <p:cNvPr id="241" name="직사각형 240"/>
          <p:cNvSpPr/>
          <p:nvPr/>
        </p:nvSpPr>
        <p:spPr>
          <a:xfrm>
            <a:off x="2493500" y="5937387"/>
            <a:ext cx="1646452" cy="405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>
            <a:off x="2814504" y="6459201"/>
            <a:ext cx="1109424" cy="154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TextBox 242"/>
          <p:cNvSpPr txBox="1"/>
          <p:nvPr/>
        </p:nvSpPr>
        <p:spPr>
          <a:xfrm>
            <a:off x="2987824" y="6428627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    </a:t>
            </a:r>
            <a:r>
              <a:rPr lang="ko-KR" altLang="en-US" sz="800" b="1" dirty="0"/>
              <a:t>만들기</a:t>
            </a:r>
          </a:p>
        </p:txBody>
      </p:sp>
      <p:sp>
        <p:nvSpPr>
          <p:cNvPr id="244" name="이등변 삼각형 243"/>
          <p:cNvSpPr/>
          <p:nvPr/>
        </p:nvSpPr>
        <p:spPr>
          <a:xfrm flipV="1">
            <a:off x="3524283" y="5559840"/>
            <a:ext cx="74620" cy="752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220072" y="4509120"/>
            <a:ext cx="2223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스터디</a:t>
            </a:r>
            <a:endParaRPr lang="en-US" altLang="ko-KR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9357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392"/>
          <p:cNvSpPr/>
          <p:nvPr/>
        </p:nvSpPr>
        <p:spPr>
          <a:xfrm>
            <a:off x="6948264" y="988341"/>
            <a:ext cx="1281120" cy="246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ko-KR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-1260648" y="1484784"/>
            <a:ext cx="5760640" cy="4125421"/>
            <a:chOff x="539552" y="1628800"/>
            <a:chExt cx="5760640" cy="4125421"/>
          </a:xfrm>
        </p:grpSpPr>
        <p:sp>
          <p:nvSpPr>
            <p:cNvPr id="575" name="Shape 226"/>
            <p:cNvSpPr/>
            <p:nvPr/>
          </p:nvSpPr>
          <p:spPr>
            <a:xfrm>
              <a:off x="962749" y="4901160"/>
              <a:ext cx="909222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endParaRPr lang="ko-KR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Shape 228"/>
            <p:cNvSpPr/>
            <p:nvPr/>
          </p:nvSpPr>
          <p:spPr>
            <a:xfrm>
              <a:off x="1033325" y="5477223"/>
              <a:ext cx="906018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endPara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직사각형 578"/>
            <p:cNvSpPr/>
            <p:nvPr/>
          </p:nvSpPr>
          <p:spPr>
            <a:xfrm>
              <a:off x="3069163" y="2659581"/>
              <a:ext cx="720080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83" name="직사각형 582"/>
            <p:cNvSpPr/>
            <p:nvPr/>
          </p:nvSpPr>
          <p:spPr>
            <a:xfrm>
              <a:off x="3563888" y="5045176"/>
              <a:ext cx="57606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4" name="이등변 삼각형 583"/>
            <p:cNvSpPr/>
            <p:nvPr/>
          </p:nvSpPr>
          <p:spPr>
            <a:xfrm flipV="1">
              <a:off x="3779912" y="5079860"/>
              <a:ext cx="144016" cy="14401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2" name="TextBox 611"/>
            <p:cNvSpPr txBox="1"/>
            <p:nvPr/>
          </p:nvSpPr>
          <p:spPr>
            <a:xfrm>
              <a:off x="3707904" y="1876824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/>
                <a:t>스터디</a:t>
              </a:r>
              <a:r>
                <a:rPr lang="ko-KR" altLang="en-US" b="1" dirty="0"/>
                <a:t> 제목</a:t>
              </a:r>
            </a:p>
          </p:txBody>
        </p:sp>
        <p:sp>
          <p:nvSpPr>
            <p:cNvPr id="620" name="TextBox 619"/>
            <p:cNvSpPr txBox="1"/>
            <p:nvPr/>
          </p:nvSpPr>
          <p:spPr>
            <a:xfrm>
              <a:off x="539552" y="3945892"/>
              <a:ext cx="3600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endParaRPr lang="en-US" altLang="ko-KR" dirty="0"/>
            </a:p>
          </p:txBody>
        </p:sp>
        <p:sp>
          <p:nvSpPr>
            <p:cNvPr id="629" name="직사각형 628"/>
            <p:cNvSpPr/>
            <p:nvPr/>
          </p:nvSpPr>
          <p:spPr>
            <a:xfrm>
              <a:off x="1907704" y="2740920"/>
              <a:ext cx="288032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0" name="직선 연결선 629"/>
            <p:cNvCxnSpPr/>
            <p:nvPr/>
          </p:nvCxnSpPr>
          <p:spPr>
            <a:xfrm>
              <a:off x="2483768" y="2884936"/>
              <a:ext cx="309634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1" name="직사각형 630"/>
            <p:cNvSpPr/>
            <p:nvPr/>
          </p:nvSpPr>
          <p:spPr>
            <a:xfrm>
              <a:off x="1907704" y="3172968"/>
              <a:ext cx="288032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2" name="직선 연결선 631"/>
            <p:cNvCxnSpPr/>
            <p:nvPr/>
          </p:nvCxnSpPr>
          <p:spPr>
            <a:xfrm>
              <a:off x="2483768" y="3316984"/>
              <a:ext cx="309634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3" name="직사각형 632"/>
            <p:cNvSpPr/>
            <p:nvPr/>
          </p:nvSpPr>
          <p:spPr>
            <a:xfrm>
              <a:off x="1907704" y="3605016"/>
              <a:ext cx="288032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4" name="직선 연결선 633"/>
            <p:cNvCxnSpPr/>
            <p:nvPr/>
          </p:nvCxnSpPr>
          <p:spPr>
            <a:xfrm>
              <a:off x="2483768" y="3749032"/>
              <a:ext cx="309634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5" name="TextBox 634"/>
            <p:cNvSpPr txBox="1"/>
            <p:nvPr/>
          </p:nvSpPr>
          <p:spPr>
            <a:xfrm>
              <a:off x="3760034" y="369690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/>
                <a:t>.</a:t>
              </a:r>
              <a:endParaRPr lang="ko-KR" altLang="en-US" sz="1800" b="1" dirty="0"/>
            </a:p>
          </p:txBody>
        </p:sp>
        <p:sp>
          <p:nvSpPr>
            <p:cNvPr id="636" name="TextBox 635"/>
            <p:cNvSpPr txBox="1"/>
            <p:nvPr/>
          </p:nvSpPr>
          <p:spPr>
            <a:xfrm>
              <a:off x="3760034" y="390542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/>
                <a:t>.</a:t>
              </a:r>
              <a:endParaRPr lang="ko-KR" altLang="en-US" sz="1800" b="1" dirty="0"/>
            </a:p>
          </p:txBody>
        </p:sp>
        <p:sp>
          <p:nvSpPr>
            <p:cNvPr id="637" name="TextBox 636"/>
            <p:cNvSpPr txBox="1"/>
            <p:nvPr/>
          </p:nvSpPr>
          <p:spPr>
            <a:xfrm>
              <a:off x="3760034" y="4094263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/>
                <a:t>.</a:t>
              </a:r>
              <a:endParaRPr lang="ko-KR" altLang="en-US" sz="1800" b="1" dirty="0"/>
            </a:p>
          </p:txBody>
        </p:sp>
        <p:grpSp>
          <p:nvGrpSpPr>
            <p:cNvPr id="3" name="그룹 637"/>
            <p:cNvGrpSpPr/>
            <p:nvPr/>
          </p:nvGrpSpPr>
          <p:grpSpPr>
            <a:xfrm>
              <a:off x="2699792" y="4488990"/>
              <a:ext cx="2366739" cy="235074"/>
              <a:chOff x="1421557" y="1834158"/>
              <a:chExt cx="2366739" cy="235074"/>
            </a:xfrm>
          </p:grpSpPr>
          <p:sp>
            <p:nvSpPr>
              <p:cNvPr id="639" name="직사각형 638"/>
              <p:cNvSpPr/>
              <p:nvPr/>
            </p:nvSpPr>
            <p:spPr>
              <a:xfrm>
                <a:off x="1421557" y="1834158"/>
                <a:ext cx="2366739" cy="2350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40" name="Picture 1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619898" y="1881784"/>
                <a:ext cx="144015" cy="1496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41" name="TextBox 640"/>
            <p:cNvSpPr txBox="1"/>
            <p:nvPr/>
          </p:nvSpPr>
          <p:spPr>
            <a:xfrm>
              <a:off x="3347864" y="4749640"/>
              <a:ext cx="223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 1  2  3  &gt;</a:t>
              </a:r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3069163" y="2555573"/>
              <a:ext cx="720080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60" name="직사각형 359"/>
            <p:cNvSpPr/>
            <p:nvPr/>
          </p:nvSpPr>
          <p:spPr>
            <a:xfrm>
              <a:off x="1899320" y="2132856"/>
              <a:ext cx="1728192" cy="26642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1899320" y="2113111"/>
              <a:ext cx="13681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err="1"/>
                <a:t>일일다이어리</a:t>
              </a:r>
              <a:endParaRPr lang="ko-KR" altLang="en-US" sz="1100" b="1" dirty="0"/>
            </a:p>
          </p:txBody>
        </p:sp>
        <p:pic>
          <p:nvPicPr>
            <p:cNvPr id="362" name="그림 361" descr="settings-icon3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9481" y="2167540"/>
              <a:ext cx="144016" cy="144016"/>
            </a:xfrm>
            <a:prstGeom prst="rect">
              <a:avLst/>
            </a:prstGeom>
          </p:spPr>
        </p:pic>
        <p:cxnSp>
          <p:nvCxnSpPr>
            <p:cNvPr id="363" name="직선 연결선 362"/>
            <p:cNvCxnSpPr/>
            <p:nvPr/>
          </p:nvCxnSpPr>
          <p:spPr>
            <a:xfrm>
              <a:off x="2043336" y="2628528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4" name="직사각형 363"/>
            <p:cNvSpPr/>
            <p:nvPr/>
          </p:nvSpPr>
          <p:spPr>
            <a:xfrm>
              <a:off x="3563888" y="4941168"/>
              <a:ext cx="57606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이등변 삼각형 364"/>
            <p:cNvSpPr/>
            <p:nvPr/>
          </p:nvSpPr>
          <p:spPr>
            <a:xfrm flipV="1">
              <a:off x="3779912" y="4975852"/>
              <a:ext cx="144016" cy="14401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7" name="직선 연결선 366"/>
            <p:cNvCxnSpPr/>
            <p:nvPr/>
          </p:nvCxnSpPr>
          <p:spPr>
            <a:xfrm>
              <a:off x="2043336" y="2780928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>
              <a:off x="2043336" y="2924944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직선 연결선 368"/>
            <p:cNvCxnSpPr/>
            <p:nvPr/>
          </p:nvCxnSpPr>
          <p:spPr>
            <a:xfrm>
              <a:off x="2043336" y="3068960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0" name="직선 연결선 369"/>
            <p:cNvCxnSpPr/>
            <p:nvPr/>
          </p:nvCxnSpPr>
          <p:spPr>
            <a:xfrm>
              <a:off x="2043336" y="3221360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직선 연결선 370"/>
            <p:cNvCxnSpPr/>
            <p:nvPr/>
          </p:nvCxnSpPr>
          <p:spPr>
            <a:xfrm>
              <a:off x="2043336" y="3365376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2" name="직선 연결선 371"/>
            <p:cNvCxnSpPr/>
            <p:nvPr/>
          </p:nvCxnSpPr>
          <p:spPr>
            <a:xfrm>
              <a:off x="2043336" y="3484240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직선 연결선 372"/>
            <p:cNvCxnSpPr/>
            <p:nvPr/>
          </p:nvCxnSpPr>
          <p:spPr>
            <a:xfrm>
              <a:off x="2043336" y="3636640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직선 연결선 373"/>
            <p:cNvCxnSpPr/>
            <p:nvPr/>
          </p:nvCxnSpPr>
          <p:spPr>
            <a:xfrm>
              <a:off x="2043336" y="3780656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5" name="직사각형 374"/>
            <p:cNvSpPr/>
            <p:nvPr/>
          </p:nvSpPr>
          <p:spPr>
            <a:xfrm>
              <a:off x="3232423" y="4437112"/>
              <a:ext cx="278304" cy="2783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75"/>
            <p:cNvGrpSpPr/>
            <p:nvPr/>
          </p:nvGrpSpPr>
          <p:grpSpPr>
            <a:xfrm>
              <a:off x="3267472" y="4479936"/>
              <a:ext cx="216024" cy="186840"/>
              <a:chOff x="4139952" y="3501008"/>
              <a:chExt cx="1224136" cy="1224136"/>
            </a:xfrm>
          </p:grpSpPr>
          <p:cxnSp>
            <p:nvCxnSpPr>
              <p:cNvPr id="377" name="직선 연결선 376"/>
              <p:cNvCxnSpPr/>
              <p:nvPr/>
            </p:nvCxnSpPr>
            <p:spPr>
              <a:xfrm>
                <a:off x="4139952" y="4077072"/>
                <a:ext cx="1224136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8" name="직선 연결선 377"/>
              <p:cNvCxnSpPr/>
              <p:nvPr/>
            </p:nvCxnSpPr>
            <p:spPr>
              <a:xfrm>
                <a:off x="4788024" y="3501008"/>
                <a:ext cx="0" cy="122413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9" name="TextBox 378"/>
            <p:cNvSpPr txBox="1"/>
            <p:nvPr/>
          </p:nvSpPr>
          <p:spPr>
            <a:xfrm>
              <a:off x="3923928" y="2113111"/>
              <a:ext cx="13681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활동로그</a:t>
              </a:r>
            </a:p>
          </p:txBody>
        </p:sp>
        <p:pic>
          <p:nvPicPr>
            <p:cNvPr id="380" name="그림 379" descr="settings-icon3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4089" y="2167540"/>
              <a:ext cx="144016" cy="144016"/>
            </a:xfrm>
            <a:prstGeom prst="rect">
              <a:avLst/>
            </a:prstGeom>
          </p:spPr>
        </p:pic>
        <p:cxnSp>
          <p:nvCxnSpPr>
            <p:cNvPr id="381" name="직선 연결선 380"/>
            <p:cNvCxnSpPr/>
            <p:nvPr/>
          </p:nvCxnSpPr>
          <p:spPr>
            <a:xfrm>
              <a:off x="4067944" y="2628528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직선 연결선 381"/>
            <p:cNvCxnSpPr/>
            <p:nvPr/>
          </p:nvCxnSpPr>
          <p:spPr>
            <a:xfrm>
              <a:off x="4067944" y="2780928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직선 연결선 382"/>
            <p:cNvCxnSpPr/>
            <p:nvPr/>
          </p:nvCxnSpPr>
          <p:spPr>
            <a:xfrm>
              <a:off x="4067944" y="2924944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직선 연결선 383"/>
            <p:cNvCxnSpPr/>
            <p:nvPr/>
          </p:nvCxnSpPr>
          <p:spPr>
            <a:xfrm>
              <a:off x="4067944" y="3068960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5" name="직선 연결선 384"/>
            <p:cNvCxnSpPr/>
            <p:nvPr/>
          </p:nvCxnSpPr>
          <p:spPr>
            <a:xfrm>
              <a:off x="4067944" y="3221360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직선 연결선 385"/>
            <p:cNvCxnSpPr/>
            <p:nvPr/>
          </p:nvCxnSpPr>
          <p:spPr>
            <a:xfrm>
              <a:off x="4067944" y="3365376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직선 연결선 386"/>
            <p:cNvCxnSpPr/>
            <p:nvPr/>
          </p:nvCxnSpPr>
          <p:spPr>
            <a:xfrm>
              <a:off x="4067944" y="3484240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직선 연결선 387"/>
            <p:cNvCxnSpPr/>
            <p:nvPr/>
          </p:nvCxnSpPr>
          <p:spPr>
            <a:xfrm>
              <a:off x="4067944" y="3636640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직선 연결선 388"/>
            <p:cNvCxnSpPr/>
            <p:nvPr/>
          </p:nvCxnSpPr>
          <p:spPr>
            <a:xfrm>
              <a:off x="4067944" y="3780656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0" name="직사각형 389"/>
            <p:cNvSpPr/>
            <p:nvPr/>
          </p:nvSpPr>
          <p:spPr>
            <a:xfrm>
              <a:off x="5267697" y="4437112"/>
              <a:ext cx="278304" cy="2783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390"/>
            <p:cNvGrpSpPr/>
            <p:nvPr/>
          </p:nvGrpSpPr>
          <p:grpSpPr>
            <a:xfrm>
              <a:off x="5292080" y="4479936"/>
              <a:ext cx="216024" cy="186840"/>
              <a:chOff x="4139952" y="3501008"/>
              <a:chExt cx="1224136" cy="1224136"/>
            </a:xfrm>
          </p:grpSpPr>
          <p:cxnSp>
            <p:nvCxnSpPr>
              <p:cNvPr id="392" name="직선 연결선 391"/>
              <p:cNvCxnSpPr/>
              <p:nvPr/>
            </p:nvCxnSpPr>
            <p:spPr>
              <a:xfrm>
                <a:off x="4139952" y="4077072"/>
                <a:ext cx="1224136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3" name="직선 연결선 392"/>
              <p:cNvCxnSpPr/>
              <p:nvPr/>
            </p:nvCxnSpPr>
            <p:spPr>
              <a:xfrm>
                <a:off x="4788024" y="3501008"/>
                <a:ext cx="0" cy="122413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5" name="직사각형 394"/>
            <p:cNvSpPr/>
            <p:nvPr/>
          </p:nvSpPr>
          <p:spPr>
            <a:xfrm>
              <a:off x="1898079" y="1628800"/>
              <a:ext cx="3672408" cy="37444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6" name="직선 연결선 395"/>
            <p:cNvCxnSpPr/>
            <p:nvPr/>
          </p:nvCxnSpPr>
          <p:spPr>
            <a:xfrm>
              <a:off x="1907704" y="1988840"/>
              <a:ext cx="367240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7" name="직사각형 396"/>
            <p:cNvSpPr/>
            <p:nvPr/>
          </p:nvSpPr>
          <p:spPr>
            <a:xfrm>
              <a:off x="1987095" y="1700808"/>
              <a:ext cx="1279136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err="1">
                  <a:solidFill>
                    <a:schemeClr val="tx1"/>
                  </a:solidFill>
                </a:rPr>
                <a:t>스터디</a:t>
              </a:r>
              <a:r>
                <a:rPr lang="ko-KR" altLang="en-US" dirty="0">
                  <a:solidFill>
                    <a:schemeClr val="tx1"/>
                  </a:solidFill>
                </a:rPr>
                <a:t> 설정</a:t>
              </a:r>
            </a:p>
          </p:txBody>
        </p:sp>
        <p:sp>
          <p:nvSpPr>
            <p:cNvPr id="400" name="TextBox 399"/>
            <p:cNvSpPr txBox="1"/>
            <p:nvPr/>
          </p:nvSpPr>
          <p:spPr>
            <a:xfrm>
              <a:off x="4031940" y="2473347"/>
              <a:ext cx="1034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스터디</a:t>
              </a:r>
              <a:r>
                <a:rPr lang="ko-KR" altLang="en-US" sz="800" dirty="0"/>
                <a:t> 정보 변경</a:t>
              </a:r>
            </a:p>
          </p:txBody>
        </p:sp>
        <p:sp>
          <p:nvSpPr>
            <p:cNvPr id="401" name="직사각형 400"/>
            <p:cNvSpPr/>
            <p:nvPr/>
          </p:nvSpPr>
          <p:spPr>
            <a:xfrm>
              <a:off x="1954093" y="2504696"/>
              <a:ext cx="2027945" cy="164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2880407" y="3095781"/>
              <a:ext cx="8536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srgbClr val="FF0000"/>
                  </a:solidFill>
                </a:rPr>
                <a:t>폴더 이름 변경</a:t>
              </a:r>
            </a:p>
          </p:txBody>
        </p:sp>
        <p:sp>
          <p:nvSpPr>
            <p:cNvPr id="403" name="직사각형 402"/>
            <p:cNvSpPr/>
            <p:nvPr/>
          </p:nvSpPr>
          <p:spPr>
            <a:xfrm>
              <a:off x="3663041" y="3130341"/>
              <a:ext cx="488720" cy="1370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기본</a:t>
              </a:r>
              <a:r>
                <a:rPr lang="en-US" altLang="ko-KR" sz="900" dirty="0">
                  <a:latin typeface="+mn-ea"/>
                </a:rPr>
                <a:t>1</a:t>
              </a:r>
              <a:endParaRPr lang="ko-KR" altLang="en-US" sz="900" dirty="0">
                <a:latin typeface="+mn-ea"/>
              </a:endParaRPr>
            </a:p>
          </p:txBody>
        </p:sp>
        <p:pic>
          <p:nvPicPr>
            <p:cNvPr id="404" name="그림 40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8426" y="2530191"/>
              <a:ext cx="163233" cy="246376"/>
            </a:xfrm>
            <a:prstGeom prst="rect">
              <a:avLst/>
            </a:prstGeom>
          </p:spPr>
        </p:pic>
        <p:sp>
          <p:nvSpPr>
            <p:cNvPr id="405" name="TextBox 404"/>
            <p:cNvSpPr txBox="1"/>
            <p:nvPr/>
          </p:nvSpPr>
          <p:spPr>
            <a:xfrm>
              <a:off x="2329942" y="2772748"/>
              <a:ext cx="9736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기본</a:t>
              </a:r>
              <a:r>
                <a:rPr lang="en-US" altLang="ko-KR" sz="900" dirty="0"/>
                <a:t>1</a:t>
              </a:r>
              <a:endParaRPr lang="ko-KR" altLang="en-US" sz="900" dirty="0"/>
            </a:p>
          </p:txBody>
        </p:sp>
        <p:pic>
          <p:nvPicPr>
            <p:cNvPr id="406" name="그림 40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8555" y="2758380"/>
              <a:ext cx="163233" cy="246376"/>
            </a:xfrm>
            <a:prstGeom prst="rect">
              <a:avLst/>
            </a:prstGeom>
          </p:spPr>
        </p:pic>
        <p:cxnSp>
          <p:nvCxnSpPr>
            <p:cNvPr id="407" name="꺾인 연결선 406"/>
            <p:cNvCxnSpPr>
              <a:stCxn id="404" idx="2"/>
            </p:cNvCxnSpPr>
            <p:nvPr/>
          </p:nvCxnSpPr>
          <p:spPr>
            <a:xfrm rot="16200000" flipH="1">
              <a:off x="2116239" y="2750370"/>
              <a:ext cx="95814" cy="148207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직사각형 407"/>
            <p:cNvSpPr/>
            <p:nvPr/>
          </p:nvSpPr>
          <p:spPr>
            <a:xfrm>
              <a:off x="1958288" y="4200536"/>
              <a:ext cx="432048" cy="2880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1881288" y="4200536"/>
              <a:ext cx="936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 추가</a:t>
              </a:r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2458713" y="4193190"/>
              <a:ext cx="444823" cy="2953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2381714" y="4193191"/>
              <a:ext cx="936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 삭제</a:t>
              </a:r>
            </a:p>
          </p:txBody>
        </p:sp>
        <p:cxnSp>
          <p:nvCxnSpPr>
            <p:cNvPr id="412" name="직선 연결선 411"/>
            <p:cNvCxnSpPr/>
            <p:nvPr/>
          </p:nvCxnSpPr>
          <p:spPr>
            <a:xfrm>
              <a:off x="1987089" y="3780656"/>
              <a:ext cx="1986572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3" name="그림 4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6250" y="2916647"/>
              <a:ext cx="225372" cy="265391"/>
            </a:xfrm>
            <a:prstGeom prst="rect">
              <a:avLst/>
            </a:prstGeom>
          </p:spPr>
        </p:pic>
        <p:sp>
          <p:nvSpPr>
            <p:cNvPr id="414" name="TextBox 413"/>
            <p:cNvSpPr txBox="1"/>
            <p:nvPr/>
          </p:nvSpPr>
          <p:spPr>
            <a:xfrm>
              <a:off x="2880407" y="2960000"/>
              <a:ext cx="8536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FF0000"/>
                  </a:solidFill>
                </a:rPr>
                <a:t>Click!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646" name="TextBox 645"/>
            <p:cNvSpPr txBox="1"/>
            <p:nvPr/>
          </p:nvSpPr>
          <p:spPr>
            <a:xfrm>
              <a:off x="4041365" y="2711132"/>
              <a:ext cx="1034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스터디</a:t>
              </a:r>
              <a:r>
                <a:rPr lang="ko-KR" altLang="en-US" sz="800" dirty="0"/>
                <a:t> 인원 관리</a:t>
              </a:r>
            </a:p>
          </p:txBody>
        </p:sp>
        <p:sp>
          <p:nvSpPr>
            <p:cNvPr id="647" name="TextBox 646"/>
            <p:cNvSpPr txBox="1"/>
            <p:nvPr/>
          </p:nvSpPr>
          <p:spPr>
            <a:xfrm>
              <a:off x="4041366" y="2958236"/>
              <a:ext cx="1034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스터디</a:t>
              </a:r>
              <a:r>
                <a:rPr lang="ko-KR" altLang="en-US" sz="800" dirty="0"/>
                <a:t> 신청 관리</a:t>
              </a:r>
            </a:p>
          </p:txBody>
        </p:sp>
        <p:sp>
          <p:nvSpPr>
            <p:cNvPr id="648" name="TextBox 647"/>
            <p:cNvSpPr txBox="1"/>
            <p:nvPr/>
          </p:nvSpPr>
          <p:spPr>
            <a:xfrm>
              <a:off x="4049642" y="3196088"/>
              <a:ext cx="1034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스터디</a:t>
              </a:r>
              <a:r>
                <a:rPr lang="ko-KR" altLang="en-US" sz="800" dirty="0"/>
                <a:t> 종료</a:t>
              </a:r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2627784" y="548680"/>
            <a:ext cx="3583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스터디설정</a:t>
            </a:r>
            <a:endParaRPr lang="en-US" altLang="ko-KR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1460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/>
          <p:cNvGrpSpPr/>
          <p:nvPr/>
        </p:nvGrpSpPr>
        <p:grpSpPr>
          <a:xfrm>
            <a:off x="-614008" y="1268760"/>
            <a:ext cx="5266867" cy="4248472"/>
            <a:chOff x="1033325" y="1556792"/>
            <a:chExt cx="5266867" cy="4248472"/>
          </a:xfrm>
        </p:grpSpPr>
        <p:sp>
          <p:nvSpPr>
            <p:cNvPr id="252" name="Shape 226"/>
            <p:cNvSpPr/>
            <p:nvPr/>
          </p:nvSpPr>
          <p:spPr>
            <a:xfrm>
              <a:off x="1034757" y="4797152"/>
              <a:ext cx="837214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ko-KR" sz="1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</a:p>
          </p:txBody>
        </p:sp>
        <p:sp>
          <p:nvSpPr>
            <p:cNvPr id="253" name="Shape 228"/>
            <p:cNvSpPr/>
            <p:nvPr/>
          </p:nvSpPr>
          <p:spPr>
            <a:xfrm>
              <a:off x="1033325" y="5373215"/>
              <a:ext cx="906018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endPara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3069163" y="2555573"/>
              <a:ext cx="720080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1899320" y="2132856"/>
              <a:ext cx="1728192" cy="26642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1899320" y="2113111"/>
              <a:ext cx="13681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err="1"/>
                <a:t>일일다이어리</a:t>
              </a:r>
              <a:endParaRPr lang="ko-KR" altLang="en-US" sz="1100" b="1" dirty="0"/>
            </a:p>
          </p:txBody>
        </p:sp>
        <p:pic>
          <p:nvPicPr>
            <p:cNvPr id="259" name="그림 258" descr="settings-icon3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9481" y="2167540"/>
              <a:ext cx="144016" cy="144016"/>
            </a:xfrm>
            <a:prstGeom prst="rect">
              <a:avLst/>
            </a:prstGeom>
          </p:spPr>
        </p:pic>
        <p:cxnSp>
          <p:nvCxnSpPr>
            <p:cNvPr id="260" name="직선 연결선 259"/>
            <p:cNvCxnSpPr/>
            <p:nvPr/>
          </p:nvCxnSpPr>
          <p:spPr>
            <a:xfrm>
              <a:off x="2043336" y="2628528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8" name="직사각형 267"/>
            <p:cNvSpPr/>
            <p:nvPr/>
          </p:nvSpPr>
          <p:spPr>
            <a:xfrm>
              <a:off x="3563888" y="4941168"/>
              <a:ext cx="57606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이등변 삼각형 268"/>
            <p:cNvSpPr/>
            <p:nvPr/>
          </p:nvSpPr>
          <p:spPr>
            <a:xfrm flipV="1">
              <a:off x="3779912" y="4975852"/>
              <a:ext cx="144016" cy="14401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1691680" y="5085184"/>
              <a:ext cx="936104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7" name="Picture 1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32040" y="2132856"/>
              <a:ext cx="144015" cy="149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2" name="TextBox 301"/>
            <p:cNvSpPr txBox="1"/>
            <p:nvPr/>
          </p:nvSpPr>
          <p:spPr>
            <a:xfrm>
              <a:off x="3707904" y="1772816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개인페이지 이름</a:t>
              </a:r>
            </a:p>
          </p:txBody>
        </p:sp>
        <p:cxnSp>
          <p:nvCxnSpPr>
            <p:cNvPr id="303" name="직선 연결선 302"/>
            <p:cNvCxnSpPr/>
            <p:nvPr/>
          </p:nvCxnSpPr>
          <p:spPr>
            <a:xfrm>
              <a:off x="2043336" y="2780928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2043336" y="2924944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/>
            <p:nvPr/>
          </p:nvCxnSpPr>
          <p:spPr>
            <a:xfrm>
              <a:off x="2043336" y="3068960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>
              <a:off x="2043336" y="3221360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/>
            <p:nvPr/>
          </p:nvCxnSpPr>
          <p:spPr>
            <a:xfrm>
              <a:off x="2043336" y="3365376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직선 연결선 307"/>
            <p:cNvCxnSpPr/>
            <p:nvPr/>
          </p:nvCxnSpPr>
          <p:spPr>
            <a:xfrm>
              <a:off x="2043336" y="3484240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/>
            <p:nvPr/>
          </p:nvCxnSpPr>
          <p:spPr>
            <a:xfrm>
              <a:off x="2043336" y="3636640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/>
            <p:nvPr/>
          </p:nvCxnSpPr>
          <p:spPr>
            <a:xfrm>
              <a:off x="2043336" y="3780656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1" name="직사각형 310"/>
            <p:cNvSpPr/>
            <p:nvPr/>
          </p:nvSpPr>
          <p:spPr>
            <a:xfrm>
              <a:off x="3232423" y="4437112"/>
              <a:ext cx="278304" cy="2783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11"/>
            <p:cNvGrpSpPr/>
            <p:nvPr/>
          </p:nvGrpSpPr>
          <p:grpSpPr>
            <a:xfrm>
              <a:off x="3267472" y="4479936"/>
              <a:ext cx="216024" cy="186840"/>
              <a:chOff x="4139952" y="3501008"/>
              <a:chExt cx="1224136" cy="1224136"/>
            </a:xfrm>
          </p:grpSpPr>
          <p:cxnSp>
            <p:nvCxnSpPr>
              <p:cNvPr id="313" name="직선 연결선 312"/>
              <p:cNvCxnSpPr/>
              <p:nvPr/>
            </p:nvCxnSpPr>
            <p:spPr>
              <a:xfrm>
                <a:off x="4139952" y="4077072"/>
                <a:ext cx="1224136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" name="직선 연결선 313"/>
              <p:cNvCxnSpPr/>
              <p:nvPr/>
            </p:nvCxnSpPr>
            <p:spPr>
              <a:xfrm>
                <a:off x="4788024" y="3501008"/>
                <a:ext cx="0" cy="122413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6" name="TextBox 315"/>
            <p:cNvSpPr txBox="1"/>
            <p:nvPr/>
          </p:nvSpPr>
          <p:spPr>
            <a:xfrm>
              <a:off x="3923928" y="2113111"/>
              <a:ext cx="13681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활동로그</a:t>
              </a:r>
            </a:p>
          </p:txBody>
        </p:sp>
        <p:pic>
          <p:nvPicPr>
            <p:cNvPr id="317" name="그림 316" descr="settings-icon3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4089" y="2167540"/>
              <a:ext cx="144016" cy="144016"/>
            </a:xfrm>
            <a:prstGeom prst="rect">
              <a:avLst/>
            </a:prstGeom>
          </p:spPr>
        </p:pic>
        <p:cxnSp>
          <p:nvCxnSpPr>
            <p:cNvPr id="318" name="직선 연결선 317"/>
            <p:cNvCxnSpPr/>
            <p:nvPr/>
          </p:nvCxnSpPr>
          <p:spPr>
            <a:xfrm>
              <a:off x="4067944" y="2628528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/>
            <p:nvPr/>
          </p:nvCxnSpPr>
          <p:spPr>
            <a:xfrm>
              <a:off x="4067944" y="2780928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/>
            <p:nvPr/>
          </p:nvCxnSpPr>
          <p:spPr>
            <a:xfrm>
              <a:off x="4067944" y="2924944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/>
            <p:nvPr/>
          </p:nvCxnSpPr>
          <p:spPr>
            <a:xfrm>
              <a:off x="4067944" y="3068960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직선 연결선 321"/>
            <p:cNvCxnSpPr/>
            <p:nvPr/>
          </p:nvCxnSpPr>
          <p:spPr>
            <a:xfrm>
              <a:off x="4067944" y="3221360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직선 연결선 322"/>
            <p:cNvCxnSpPr/>
            <p:nvPr/>
          </p:nvCxnSpPr>
          <p:spPr>
            <a:xfrm>
              <a:off x="4067944" y="3365376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/>
            <p:nvPr/>
          </p:nvCxnSpPr>
          <p:spPr>
            <a:xfrm>
              <a:off x="4067944" y="3484240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4067944" y="3636640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직선 연결선 325"/>
            <p:cNvCxnSpPr/>
            <p:nvPr/>
          </p:nvCxnSpPr>
          <p:spPr>
            <a:xfrm>
              <a:off x="4067944" y="3780656"/>
              <a:ext cx="1224136" cy="8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" name="직사각형 326"/>
            <p:cNvSpPr/>
            <p:nvPr/>
          </p:nvSpPr>
          <p:spPr>
            <a:xfrm>
              <a:off x="5267697" y="4437112"/>
              <a:ext cx="278304" cy="2783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327"/>
            <p:cNvGrpSpPr/>
            <p:nvPr/>
          </p:nvGrpSpPr>
          <p:grpSpPr>
            <a:xfrm>
              <a:off x="5292080" y="4479936"/>
              <a:ext cx="216024" cy="186840"/>
              <a:chOff x="4139952" y="3501008"/>
              <a:chExt cx="1224136" cy="1224136"/>
            </a:xfrm>
          </p:grpSpPr>
          <p:cxnSp>
            <p:nvCxnSpPr>
              <p:cNvPr id="329" name="직선 연결선 328"/>
              <p:cNvCxnSpPr/>
              <p:nvPr/>
            </p:nvCxnSpPr>
            <p:spPr>
              <a:xfrm>
                <a:off x="4139952" y="4077072"/>
                <a:ext cx="1224136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0" name="직선 연결선 329"/>
              <p:cNvCxnSpPr/>
              <p:nvPr/>
            </p:nvCxnSpPr>
            <p:spPr>
              <a:xfrm>
                <a:off x="4788024" y="3501008"/>
                <a:ext cx="0" cy="122413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6" name="직사각형 335"/>
            <p:cNvSpPr/>
            <p:nvPr/>
          </p:nvSpPr>
          <p:spPr>
            <a:xfrm>
              <a:off x="1898079" y="1628800"/>
              <a:ext cx="3672408" cy="37444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>
              <a:off x="1907704" y="1988840"/>
              <a:ext cx="367240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8" name="TextBox 337"/>
            <p:cNvSpPr txBox="1"/>
            <p:nvPr/>
          </p:nvSpPr>
          <p:spPr>
            <a:xfrm>
              <a:off x="5253580" y="1556792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x</a:t>
              </a:r>
              <a:endParaRPr lang="ko-KR" altLang="en-US" sz="20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987095" y="1700808"/>
              <a:ext cx="1279136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err="1">
                  <a:solidFill>
                    <a:schemeClr val="tx1"/>
                  </a:solidFill>
                </a:rPr>
                <a:t>스터디</a:t>
              </a:r>
              <a:r>
                <a:rPr lang="ko-KR" altLang="en-US" dirty="0">
                  <a:solidFill>
                    <a:schemeClr val="tx1"/>
                  </a:solidFill>
                </a:rPr>
                <a:t> 설정</a:t>
              </a: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2004300" y="2089644"/>
              <a:ext cx="7920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제목</a:t>
              </a:r>
            </a:p>
          </p:txBody>
        </p:sp>
        <p:sp>
          <p:nvSpPr>
            <p:cNvPr id="340" name="직사각형 339"/>
            <p:cNvSpPr/>
            <p:nvPr/>
          </p:nvSpPr>
          <p:spPr>
            <a:xfrm>
              <a:off x="2475383" y="2120560"/>
              <a:ext cx="2637421" cy="1469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892587" y="2490412"/>
              <a:ext cx="7920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폴더 위치</a:t>
              </a:r>
            </a:p>
          </p:txBody>
        </p:sp>
        <p:sp>
          <p:nvSpPr>
            <p:cNvPr id="343" name="직사각형 342"/>
            <p:cNvSpPr/>
            <p:nvPr/>
          </p:nvSpPr>
          <p:spPr>
            <a:xfrm>
              <a:off x="2484445" y="2504696"/>
              <a:ext cx="2027945" cy="164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3410759" y="3095781"/>
              <a:ext cx="8536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srgbClr val="FF0000"/>
                  </a:solidFill>
                </a:rPr>
                <a:t>폴더 이름 변경</a:t>
              </a:r>
            </a:p>
          </p:txBody>
        </p:sp>
        <p:sp>
          <p:nvSpPr>
            <p:cNvPr id="345" name="직사각형 344"/>
            <p:cNvSpPr/>
            <p:nvPr/>
          </p:nvSpPr>
          <p:spPr>
            <a:xfrm>
              <a:off x="4193392" y="3130340"/>
              <a:ext cx="979179" cy="1443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+mn-ea"/>
                </a:rPr>
                <a:t>일일 다이어리</a:t>
              </a: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778" y="2530191"/>
              <a:ext cx="163233" cy="24637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860294" y="2772748"/>
              <a:ext cx="9736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/>
                <a:t>일일</a:t>
              </a:r>
              <a:r>
                <a:rPr lang="en-US" altLang="ko-KR" sz="900" dirty="0"/>
                <a:t> </a:t>
              </a:r>
              <a:r>
                <a:rPr lang="ko-KR" altLang="en-US" sz="900" dirty="0"/>
                <a:t>다이어리</a:t>
              </a:r>
            </a:p>
          </p:txBody>
        </p:sp>
        <p:pic>
          <p:nvPicPr>
            <p:cNvPr id="346" name="그림 34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602" y="2749193"/>
              <a:ext cx="163233" cy="246376"/>
            </a:xfrm>
            <a:prstGeom prst="rect">
              <a:avLst/>
            </a:prstGeom>
          </p:spPr>
        </p:pic>
        <p:cxnSp>
          <p:nvCxnSpPr>
            <p:cNvPr id="19" name="꺾인 연결선 18"/>
            <p:cNvCxnSpPr>
              <a:stCxn id="5" idx="2"/>
              <a:endCxn id="346" idx="1"/>
            </p:cNvCxnSpPr>
            <p:nvPr/>
          </p:nvCxnSpPr>
          <p:spPr>
            <a:xfrm rot="16200000" flipH="1">
              <a:off x="2646591" y="2750370"/>
              <a:ext cx="95814" cy="148207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직사각형 346"/>
            <p:cNvSpPr/>
            <p:nvPr/>
          </p:nvSpPr>
          <p:spPr>
            <a:xfrm>
              <a:off x="2488640" y="4200536"/>
              <a:ext cx="432048" cy="2880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2411640" y="4200536"/>
              <a:ext cx="936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 추가</a:t>
              </a:r>
            </a:p>
          </p:txBody>
        </p:sp>
        <p:sp>
          <p:nvSpPr>
            <p:cNvPr id="349" name="직사각형 348"/>
            <p:cNvSpPr/>
            <p:nvPr/>
          </p:nvSpPr>
          <p:spPr>
            <a:xfrm>
              <a:off x="2979921" y="4193190"/>
              <a:ext cx="444823" cy="2953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2902922" y="4193191"/>
              <a:ext cx="936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 삭제</a:t>
              </a: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2517441" y="3780656"/>
              <a:ext cx="1986572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6602" y="2916647"/>
              <a:ext cx="225372" cy="265391"/>
            </a:xfrm>
            <a:prstGeom prst="rect">
              <a:avLst/>
            </a:prstGeom>
          </p:spPr>
        </p:pic>
        <p:sp>
          <p:nvSpPr>
            <p:cNvPr id="351" name="TextBox 350"/>
            <p:cNvSpPr txBox="1"/>
            <p:nvPr/>
          </p:nvSpPr>
          <p:spPr>
            <a:xfrm>
              <a:off x="3410759" y="2960000"/>
              <a:ext cx="8536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FF0000"/>
                  </a:solidFill>
                </a:rPr>
                <a:t>Click!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2859812" y="3076451"/>
              <a:ext cx="7776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활동로그</a:t>
              </a:r>
            </a:p>
          </p:txBody>
        </p:sp>
        <p:pic>
          <p:nvPicPr>
            <p:cNvPr id="355" name="그림 35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120" y="3052896"/>
              <a:ext cx="163233" cy="246376"/>
            </a:xfrm>
            <a:prstGeom prst="rect">
              <a:avLst/>
            </a:prstGeom>
          </p:spPr>
        </p:pic>
        <p:sp>
          <p:nvSpPr>
            <p:cNvPr id="356" name="TextBox 355"/>
            <p:cNvSpPr txBox="1"/>
            <p:nvPr/>
          </p:nvSpPr>
          <p:spPr>
            <a:xfrm>
              <a:off x="2860295" y="3369943"/>
              <a:ext cx="6871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기본</a:t>
              </a:r>
              <a:r>
                <a:rPr lang="en-US" altLang="ko-KR" sz="900" dirty="0"/>
                <a:t>1</a:t>
              </a:r>
              <a:endParaRPr lang="ko-KR" altLang="en-US" sz="900" dirty="0"/>
            </a:p>
          </p:txBody>
        </p:sp>
        <p:pic>
          <p:nvPicPr>
            <p:cNvPr id="357" name="그림 35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602" y="3346388"/>
              <a:ext cx="163233" cy="246376"/>
            </a:xfrm>
            <a:prstGeom prst="rect">
              <a:avLst/>
            </a:prstGeom>
          </p:spPr>
        </p:pic>
        <p:cxnSp>
          <p:nvCxnSpPr>
            <p:cNvPr id="27" name="꺾인 연결선 26"/>
            <p:cNvCxnSpPr>
              <a:endCxn id="355" idx="1"/>
            </p:cNvCxnSpPr>
            <p:nvPr/>
          </p:nvCxnSpPr>
          <p:spPr>
            <a:xfrm rot="16200000" flipH="1">
              <a:off x="2503178" y="2911142"/>
              <a:ext cx="389548" cy="14033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 28"/>
            <p:cNvCxnSpPr/>
            <p:nvPr/>
          </p:nvCxnSpPr>
          <p:spPr>
            <a:xfrm rot="16200000" flipH="1">
              <a:off x="2347811" y="3066809"/>
              <a:ext cx="678369" cy="12716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직사각형 115"/>
          <p:cNvSpPr/>
          <p:nvPr/>
        </p:nvSpPr>
        <p:spPr>
          <a:xfrm>
            <a:off x="2637409" y="481305"/>
            <a:ext cx="3583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스터디설정</a:t>
            </a:r>
            <a:endParaRPr lang="en-US" altLang="ko-KR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72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203"/>
          <p:cNvGrpSpPr/>
          <p:nvPr/>
        </p:nvGrpSpPr>
        <p:grpSpPr>
          <a:xfrm>
            <a:off x="3556452" y="1858525"/>
            <a:ext cx="1016001" cy="393699"/>
            <a:chOff x="107504" y="1702341"/>
            <a:chExt cx="1016001" cy="393699"/>
          </a:xfrm>
        </p:grpSpPr>
        <p:sp>
          <p:nvSpPr>
            <p:cNvPr id="204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시작 페이지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</a:t>
              </a: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Shape 210"/>
          <p:cNvSpPr txBox="1"/>
          <p:nvPr/>
        </p:nvSpPr>
        <p:spPr>
          <a:xfrm>
            <a:off x="6825277" y="1129812"/>
            <a:ext cx="266230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sz="18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 흐름도</a:t>
            </a:r>
          </a:p>
        </p:txBody>
      </p:sp>
      <p:grpSp>
        <p:nvGrpSpPr>
          <p:cNvPr id="3" name="Shape 203"/>
          <p:cNvGrpSpPr/>
          <p:nvPr/>
        </p:nvGrpSpPr>
        <p:grpSpPr>
          <a:xfrm>
            <a:off x="3556451" y="2600516"/>
            <a:ext cx="1016001" cy="393699"/>
            <a:chOff x="107504" y="1702341"/>
            <a:chExt cx="1016001" cy="393699"/>
          </a:xfrm>
        </p:grpSpPr>
        <p:sp>
          <p:nvSpPr>
            <p:cNvPr id="79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로그인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</a:t>
              </a:r>
              <a:r>
                <a:rPr lang="en-US" altLang="ko-KR" sz="900" b="1" dirty="0">
                  <a:solidFill>
                    <a:schemeClr val="dk1"/>
                  </a:solidFill>
                </a:rPr>
                <a:t>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" name="Shape 203"/>
          <p:cNvGrpSpPr/>
          <p:nvPr/>
        </p:nvGrpSpPr>
        <p:grpSpPr>
          <a:xfrm>
            <a:off x="4787172" y="2600515"/>
            <a:ext cx="1016001" cy="393699"/>
            <a:chOff x="107504" y="1702341"/>
            <a:chExt cx="1016001" cy="393699"/>
          </a:xfrm>
        </p:grpSpPr>
        <p:sp>
          <p:nvSpPr>
            <p:cNvPr id="82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회원가입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</a:t>
              </a:r>
              <a:r>
                <a:rPr lang="en-US" altLang="ko-KR" sz="900" b="1" dirty="0">
                  <a:solidFill>
                    <a:schemeClr val="dk1"/>
                  </a:solidFill>
                </a:rPr>
                <a:t>2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" name="연결선: 꺾임 4"/>
          <p:cNvCxnSpPr>
            <a:stCxn id="204" idx="2"/>
            <a:endCxn id="80" idx="0"/>
          </p:cNvCxnSpPr>
          <p:nvPr/>
        </p:nvCxnSpPr>
        <p:spPr>
          <a:xfrm rot="5400000">
            <a:off x="3890307" y="2426369"/>
            <a:ext cx="34829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Shape 203"/>
          <p:cNvGrpSpPr/>
          <p:nvPr/>
        </p:nvGrpSpPr>
        <p:grpSpPr>
          <a:xfrm>
            <a:off x="4787173" y="3159982"/>
            <a:ext cx="1016001" cy="393699"/>
            <a:chOff x="107504" y="1702341"/>
            <a:chExt cx="1016001" cy="393699"/>
          </a:xfrm>
        </p:grpSpPr>
        <p:sp>
          <p:nvSpPr>
            <p:cNvPr id="87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인증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</a:t>
              </a: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" name="직선 화살표 연결선 12"/>
          <p:cNvCxnSpPr>
            <a:stCxn id="82" idx="2"/>
            <a:endCxn id="88" idx="0"/>
          </p:cNvCxnSpPr>
          <p:nvPr/>
        </p:nvCxnSpPr>
        <p:spPr>
          <a:xfrm>
            <a:off x="5295173" y="2994213"/>
            <a:ext cx="1" cy="16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/>
          <p:cNvCxnSpPr>
            <a:cxnSpLocks/>
            <a:stCxn id="87" idx="3"/>
            <a:endCxn id="204" idx="3"/>
          </p:cNvCxnSpPr>
          <p:nvPr/>
        </p:nvCxnSpPr>
        <p:spPr>
          <a:xfrm flipH="1" flipV="1">
            <a:off x="4572453" y="2138258"/>
            <a:ext cx="1230721" cy="1301457"/>
          </a:xfrm>
          <a:prstGeom prst="bentConnector3">
            <a:avLst>
              <a:gd name="adj1" fmla="val -185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/>
          <p:cNvCxnSpPr>
            <a:endCxn id="83" idx="0"/>
          </p:cNvCxnSpPr>
          <p:nvPr/>
        </p:nvCxnSpPr>
        <p:spPr>
          <a:xfrm>
            <a:off x="4064451" y="2426369"/>
            <a:ext cx="1230722" cy="174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Shape 203"/>
          <p:cNvGrpSpPr/>
          <p:nvPr/>
        </p:nvGrpSpPr>
        <p:grpSpPr>
          <a:xfrm>
            <a:off x="3556451" y="3819088"/>
            <a:ext cx="1016001" cy="393699"/>
            <a:chOff x="107504" y="1702341"/>
            <a:chExt cx="1016001" cy="393699"/>
          </a:xfrm>
        </p:grpSpPr>
        <p:sp>
          <p:nvSpPr>
            <p:cNvPr id="103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메인 페이지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1.0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" name="직선 화살표 연결선 19"/>
          <p:cNvCxnSpPr>
            <a:stCxn id="79" idx="2"/>
            <a:endCxn id="104" idx="0"/>
          </p:cNvCxnSpPr>
          <p:nvPr/>
        </p:nvCxnSpPr>
        <p:spPr>
          <a:xfrm>
            <a:off x="4064452" y="2994214"/>
            <a:ext cx="0" cy="82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Shape 203"/>
          <p:cNvGrpSpPr/>
          <p:nvPr/>
        </p:nvGrpSpPr>
        <p:grpSpPr>
          <a:xfrm>
            <a:off x="3556451" y="4871892"/>
            <a:ext cx="1016001" cy="393699"/>
            <a:chOff x="107504" y="1702341"/>
            <a:chExt cx="1016001" cy="393699"/>
          </a:xfrm>
        </p:grpSpPr>
        <p:sp>
          <p:nvSpPr>
            <p:cNvPr id="113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메인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</a:t>
              </a: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.2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Shape 203"/>
          <p:cNvGrpSpPr/>
          <p:nvPr/>
        </p:nvGrpSpPr>
        <p:grpSpPr>
          <a:xfrm>
            <a:off x="6317277" y="4871892"/>
            <a:ext cx="1016001" cy="393699"/>
            <a:chOff x="107504" y="1702341"/>
            <a:chExt cx="1016001" cy="393699"/>
          </a:xfrm>
        </p:grpSpPr>
        <p:sp>
          <p:nvSpPr>
            <p:cNvPr id="116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하단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</a:t>
              </a: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Shape 203"/>
          <p:cNvGrpSpPr/>
          <p:nvPr/>
        </p:nvGrpSpPr>
        <p:grpSpPr>
          <a:xfrm>
            <a:off x="824069" y="4871892"/>
            <a:ext cx="1016001" cy="393699"/>
            <a:chOff x="107504" y="1702341"/>
            <a:chExt cx="1016001" cy="393699"/>
          </a:xfrm>
        </p:grpSpPr>
        <p:sp>
          <p:nvSpPr>
            <p:cNvPr id="119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상단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직선 화살표 연결선 30"/>
          <p:cNvCxnSpPr>
            <a:stCxn id="103" idx="2"/>
            <a:endCxn id="114" idx="0"/>
          </p:cNvCxnSpPr>
          <p:nvPr/>
        </p:nvCxnSpPr>
        <p:spPr>
          <a:xfrm>
            <a:off x="4064452" y="4212786"/>
            <a:ext cx="0" cy="65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/>
          <p:cNvCxnSpPr>
            <a:endCxn id="120" idx="0"/>
          </p:cNvCxnSpPr>
          <p:nvPr/>
        </p:nvCxnSpPr>
        <p:spPr>
          <a:xfrm rot="10800000" flipV="1">
            <a:off x="1332071" y="4542338"/>
            <a:ext cx="2732381" cy="3295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/>
          <p:cNvCxnSpPr>
            <a:endCxn id="117" idx="0"/>
          </p:cNvCxnSpPr>
          <p:nvPr/>
        </p:nvCxnSpPr>
        <p:spPr>
          <a:xfrm>
            <a:off x="4064451" y="4542338"/>
            <a:ext cx="2760827" cy="3295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19" idx="2"/>
          </p:cNvCxnSpPr>
          <p:nvPr/>
        </p:nvCxnSpPr>
        <p:spPr>
          <a:xfrm flipH="1">
            <a:off x="1332069" y="5265590"/>
            <a:ext cx="1" cy="93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 flipH="1">
            <a:off x="4064450" y="5262564"/>
            <a:ext cx="1" cy="93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 flipH="1">
            <a:off x="6825277" y="5262564"/>
            <a:ext cx="1" cy="93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46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203"/>
          <p:cNvGrpSpPr/>
          <p:nvPr/>
        </p:nvGrpSpPr>
        <p:grpSpPr>
          <a:xfrm>
            <a:off x="4896759" y="1196752"/>
            <a:ext cx="1016001" cy="390971"/>
            <a:chOff x="107504" y="1702341"/>
            <a:chExt cx="1016001" cy="390971"/>
          </a:xfrm>
        </p:grpSpPr>
        <p:sp>
          <p:nvSpPr>
            <p:cNvPr id="204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상단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</a:t>
              </a:r>
              <a:r>
                <a:rPr 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r>
                <a:rPr lang="en-US" altLang="ko-KR" sz="900" b="1" dirty="0">
                  <a:solidFill>
                    <a:schemeClr val="dk1"/>
                  </a:solidFill>
                </a:rPr>
                <a:t>1.0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Shape 210"/>
          <p:cNvSpPr txBox="1"/>
          <p:nvPr/>
        </p:nvSpPr>
        <p:spPr>
          <a:xfrm>
            <a:off x="6760768" y="960690"/>
            <a:ext cx="266230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18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상단</a:t>
            </a:r>
            <a:endParaRPr lang="ko-KR" sz="18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Shape 203"/>
          <p:cNvGrpSpPr/>
          <p:nvPr/>
        </p:nvGrpSpPr>
        <p:grpSpPr>
          <a:xfrm>
            <a:off x="2791976" y="2935764"/>
            <a:ext cx="1016001" cy="390971"/>
            <a:chOff x="107504" y="1702341"/>
            <a:chExt cx="1016001" cy="390971"/>
          </a:xfrm>
        </p:grpSpPr>
        <p:sp>
          <p:nvSpPr>
            <p:cNvPr id="77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검색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</a:t>
              </a:r>
              <a:r>
                <a:rPr 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r>
                <a:rPr lang="en-US" altLang="ko-KR" sz="900" b="1" dirty="0">
                  <a:solidFill>
                    <a:schemeClr val="dk1"/>
                  </a:solidFill>
                </a:rPr>
                <a:t>1.1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Shape 203"/>
          <p:cNvGrpSpPr/>
          <p:nvPr/>
        </p:nvGrpSpPr>
        <p:grpSpPr>
          <a:xfrm>
            <a:off x="4903631" y="2935764"/>
            <a:ext cx="1016001" cy="390971"/>
            <a:chOff x="107504" y="1702341"/>
            <a:chExt cx="1016001" cy="390971"/>
          </a:xfrm>
        </p:grpSpPr>
        <p:sp>
          <p:nvSpPr>
            <p:cNvPr id="80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설명서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1.1.2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" name="Shape 203"/>
          <p:cNvGrpSpPr/>
          <p:nvPr/>
        </p:nvGrpSpPr>
        <p:grpSpPr>
          <a:xfrm>
            <a:off x="6991863" y="2935764"/>
            <a:ext cx="1016001" cy="390971"/>
            <a:chOff x="107504" y="1702341"/>
            <a:chExt cx="1016001" cy="390971"/>
          </a:xfrm>
        </p:grpSpPr>
        <p:sp>
          <p:nvSpPr>
            <p:cNvPr id="83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검색 설정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1.1.3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Shape 203"/>
          <p:cNvGrpSpPr/>
          <p:nvPr/>
        </p:nvGrpSpPr>
        <p:grpSpPr>
          <a:xfrm>
            <a:off x="2167327" y="4222271"/>
            <a:ext cx="1016001" cy="390971"/>
            <a:chOff x="107504" y="1702341"/>
            <a:chExt cx="1016001" cy="390971"/>
          </a:xfrm>
        </p:grpSpPr>
        <p:sp>
          <p:nvSpPr>
            <p:cNvPr id="86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 err="1">
                  <a:solidFill>
                    <a:schemeClr val="dk1"/>
                  </a:solidFill>
                </a:rPr>
                <a:t>해쉬태그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1.1.1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Shape 203"/>
          <p:cNvGrpSpPr/>
          <p:nvPr/>
        </p:nvGrpSpPr>
        <p:grpSpPr>
          <a:xfrm>
            <a:off x="3920260" y="4222271"/>
            <a:ext cx="1016001" cy="390971"/>
            <a:chOff x="107504" y="1702341"/>
            <a:chExt cx="1016001" cy="390971"/>
          </a:xfrm>
        </p:grpSpPr>
        <p:sp>
          <p:nvSpPr>
            <p:cNvPr id="89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사용자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1.1.1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" name="꺾인 연결선 16"/>
          <p:cNvCxnSpPr>
            <a:stCxn id="204" idx="2"/>
            <a:endCxn id="78" idx="0"/>
          </p:cNvCxnSpPr>
          <p:nvPr/>
        </p:nvCxnSpPr>
        <p:spPr>
          <a:xfrm rot="5400000">
            <a:off x="3678349" y="1209352"/>
            <a:ext cx="1348041" cy="21047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204" idx="2"/>
            <a:endCxn id="84" idx="0"/>
          </p:cNvCxnSpPr>
          <p:nvPr/>
        </p:nvCxnSpPr>
        <p:spPr>
          <a:xfrm rot="16200000" flipH="1">
            <a:off x="5778292" y="1214191"/>
            <a:ext cx="1348041" cy="20951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81" idx="0"/>
          </p:cNvCxnSpPr>
          <p:nvPr/>
        </p:nvCxnSpPr>
        <p:spPr>
          <a:xfrm>
            <a:off x="5411632" y="2238492"/>
            <a:ext cx="0" cy="69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77" idx="2"/>
            <a:endCxn id="87" idx="0"/>
          </p:cNvCxnSpPr>
          <p:nvPr/>
        </p:nvCxnSpPr>
        <p:spPr>
          <a:xfrm rot="5400000">
            <a:off x="2539885" y="3462179"/>
            <a:ext cx="895536" cy="624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77" idx="2"/>
            <a:endCxn id="90" idx="0"/>
          </p:cNvCxnSpPr>
          <p:nvPr/>
        </p:nvCxnSpPr>
        <p:spPr>
          <a:xfrm rot="16200000" flipH="1">
            <a:off x="3416351" y="3210361"/>
            <a:ext cx="895536" cy="11282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Shape 203"/>
          <p:cNvGrpSpPr/>
          <p:nvPr/>
        </p:nvGrpSpPr>
        <p:grpSpPr>
          <a:xfrm>
            <a:off x="1519255" y="5046804"/>
            <a:ext cx="1016001" cy="390971"/>
            <a:chOff x="107504" y="1702341"/>
            <a:chExt cx="1016001" cy="390971"/>
          </a:xfrm>
        </p:grpSpPr>
        <p:sp>
          <p:nvSpPr>
            <p:cNvPr id="128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강의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1.1.1.1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Shape 203"/>
          <p:cNvGrpSpPr/>
          <p:nvPr/>
        </p:nvGrpSpPr>
        <p:grpSpPr>
          <a:xfrm>
            <a:off x="2848118" y="5028598"/>
            <a:ext cx="1016001" cy="390971"/>
            <a:chOff x="107504" y="1702341"/>
            <a:chExt cx="1016001" cy="390971"/>
          </a:xfrm>
        </p:grpSpPr>
        <p:sp>
          <p:nvSpPr>
            <p:cNvPr id="131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스터디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1.1.1.2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5" name="꺾인 연결선 64"/>
          <p:cNvCxnSpPr>
            <a:stCxn id="86" idx="2"/>
            <a:endCxn id="129" idx="0"/>
          </p:cNvCxnSpPr>
          <p:nvPr/>
        </p:nvCxnSpPr>
        <p:spPr>
          <a:xfrm rot="5400000">
            <a:off x="2134511" y="4505987"/>
            <a:ext cx="433562" cy="648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86" idx="2"/>
            <a:endCxn id="132" idx="0"/>
          </p:cNvCxnSpPr>
          <p:nvPr/>
        </p:nvCxnSpPr>
        <p:spPr>
          <a:xfrm rot="16200000" flipH="1">
            <a:off x="2808045" y="4480524"/>
            <a:ext cx="415356" cy="6807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Shape 203"/>
          <p:cNvGrpSpPr/>
          <p:nvPr/>
        </p:nvGrpSpPr>
        <p:grpSpPr>
          <a:xfrm>
            <a:off x="1163250" y="5816084"/>
            <a:ext cx="648072" cy="390971"/>
            <a:chOff x="107504" y="1702341"/>
            <a:chExt cx="1016001" cy="390971"/>
          </a:xfrm>
        </p:grpSpPr>
        <p:sp>
          <p:nvSpPr>
            <p:cNvPr id="138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조회 순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1.1.1.3</a:t>
              </a:r>
              <a:endParaRPr lang="ko-KR" altLang="ko-KR" sz="900" b="1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2" name="Shape 203"/>
          <p:cNvGrpSpPr/>
          <p:nvPr/>
        </p:nvGrpSpPr>
        <p:grpSpPr>
          <a:xfrm>
            <a:off x="331214" y="5816084"/>
            <a:ext cx="648072" cy="390971"/>
            <a:chOff x="107504" y="1702341"/>
            <a:chExt cx="1016001" cy="390971"/>
          </a:xfrm>
        </p:grpSpPr>
        <p:sp>
          <p:nvSpPr>
            <p:cNvPr id="141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추천 순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1.1.1.2</a:t>
              </a:r>
              <a:endParaRPr lang="ko-KR" altLang="ko-KR" sz="900" b="1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Shape 203"/>
          <p:cNvGrpSpPr/>
          <p:nvPr/>
        </p:nvGrpSpPr>
        <p:grpSpPr>
          <a:xfrm>
            <a:off x="1995286" y="5819784"/>
            <a:ext cx="648072" cy="390971"/>
            <a:chOff x="107504" y="1702341"/>
            <a:chExt cx="1016001" cy="390971"/>
          </a:xfrm>
        </p:grpSpPr>
        <p:sp>
          <p:nvSpPr>
            <p:cNvPr id="215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최신 순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1.1.1.4</a:t>
              </a:r>
              <a:endParaRPr lang="ko-KR" altLang="ko-KR" sz="900" b="1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4" name="Shape 203"/>
          <p:cNvGrpSpPr/>
          <p:nvPr/>
        </p:nvGrpSpPr>
        <p:grpSpPr>
          <a:xfrm>
            <a:off x="3673516" y="5816084"/>
            <a:ext cx="819219" cy="390971"/>
            <a:chOff x="107504" y="1702341"/>
            <a:chExt cx="1016001" cy="390971"/>
          </a:xfrm>
        </p:grpSpPr>
        <p:sp>
          <p:nvSpPr>
            <p:cNvPr id="218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오래된 순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1.1.1.4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Shape 203"/>
          <p:cNvGrpSpPr/>
          <p:nvPr/>
        </p:nvGrpSpPr>
        <p:grpSpPr>
          <a:xfrm>
            <a:off x="2878362" y="5816084"/>
            <a:ext cx="648072" cy="390971"/>
            <a:chOff x="107504" y="1702341"/>
            <a:chExt cx="1016001" cy="390971"/>
          </a:xfrm>
        </p:grpSpPr>
        <p:sp>
          <p:nvSpPr>
            <p:cNvPr id="221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최신 순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1.1.1.3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9" name="꺾인 연결선 68"/>
          <p:cNvCxnSpPr>
            <a:stCxn id="128" idx="2"/>
            <a:endCxn id="142" idx="0"/>
          </p:cNvCxnSpPr>
          <p:nvPr/>
        </p:nvCxnSpPr>
        <p:spPr>
          <a:xfrm rot="5400000">
            <a:off x="1152099" y="4940926"/>
            <a:ext cx="378309" cy="13720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8" idx="2"/>
            <a:endCxn id="139" idx="0"/>
          </p:cNvCxnSpPr>
          <p:nvPr/>
        </p:nvCxnSpPr>
        <p:spPr>
          <a:xfrm rot="5400000">
            <a:off x="1568117" y="5356944"/>
            <a:ext cx="378309" cy="5399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128" idx="2"/>
            <a:endCxn id="216" idx="0"/>
          </p:cNvCxnSpPr>
          <p:nvPr/>
        </p:nvCxnSpPr>
        <p:spPr>
          <a:xfrm rot="16200000" flipH="1">
            <a:off x="1982285" y="5482746"/>
            <a:ext cx="382009" cy="292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131" idx="2"/>
            <a:endCxn id="222" idx="0"/>
          </p:cNvCxnSpPr>
          <p:nvPr/>
        </p:nvCxnSpPr>
        <p:spPr>
          <a:xfrm rot="5400000">
            <a:off x="3081002" y="5540966"/>
            <a:ext cx="396515" cy="1537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131" idx="2"/>
            <a:endCxn id="219" idx="0"/>
          </p:cNvCxnSpPr>
          <p:nvPr/>
        </p:nvCxnSpPr>
        <p:spPr>
          <a:xfrm rot="16200000" flipH="1">
            <a:off x="3521365" y="5254322"/>
            <a:ext cx="396515" cy="7270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hape 203"/>
          <p:cNvGrpSpPr/>
          <p:nvPr/>
        </p:nvGrpSpPr>
        <p:grpSpPr>
          <a:xfrm>
            <a:off x="839504" y="2935763"/>
            <a:ext cx="1016001" cy="390971"/>
            <a:chOff x="107504" y="1702341"/>
            <a:chExt cx="1016001" cy="390971"/>
          </a:xfrm>
        </p:grpSpPr>
        <p:sp>
          <p:nvSpPr>
            <p:cNvPr id="224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중단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</a:t>
              </a:r>
              <a:r>
                <a:rPr 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r>
                <a:rPr lang="en-US" altLang="ko-KR" sz="900" b="1" dirty="0">
                  <a:solidFill>
                    <a:schemeClr val="dk1"/>
                  </a:solidFill>
                </a:rPr>
                <a:t>2.0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0" name="직선 화살표 연결선 109"/>
          <p:cNvCxnSpPr>
            <a:stCxn id="77" idx="1"/>
            <a:endCxn id="224" idx="3"/>
          </p:cNvCxnSpPr>
          <p:nvPr/>
        </p:nvCxnSpPr>
        <p:spPr>
          <a:xfrm flipH="1" flipV="1">
            <a:off x="1855505" y="3212769"/>
            <a:ext cx="93647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endCxn id="205" idx="0"/>
          </p:cNvCxnSpPr>
          <p:nvPr/>
        </p:nvCxnSpPr>
        <p:spPr>
          <a:xfrm>
            <a:off x="5404760" y="620688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64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203"/>
          <p:cNvGrpSpPr/>
          <p:nvPr/>
        </p:nvGrpSpPr>
        <p:grpSpPr>
          <a:xfrm>
            <a:off x="5153715" y="1412776"/>
            <a:ext cx="1016001" cy="390971"/>
            <a:chOff x="107504" y="1702341"/>
            <a:chExt cx="1016001" cy="390971"/>
          </a:xfrm>
        </p:grpSpPr>
        <p:sp>
          <p:nvSpPr>
            <p:cNvPr id="204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메인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1.2.0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Shape 210"/>
          <p:cNvSpPr txBox="1"/>
          <p:nvPr/>
        </p:nvSpPr>
        <p:spPr>
          <a:xfrm>
            <a:off x="6804248" y="970324"/>
            <a:ext cx="266230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1800" b="1" u="sng" dirty="0">
                <a:solidFill>
                  <a:schemeClr val="dk1"/>
                </a:solidFill>
              </a:rPr>
              <a:t>메인</a:t>
            </a:r>
            <a:endParaRPr lang="ko-KR" sz="18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Shape 203"/>
          <p:cNvGrpSpPr/>
          <p:nvPr/>
        </p:nvGrpSpPr>
        <p:grpSpPr>
          <a:xfrm>
            <a:off x="3300030" y="3140968"/>
            <a:ext cx="1016001" cy="390971"/>
            <a:chOff x="107504" y="1702341"/>
            <a:chExt cx="1016001" cy="390971"/>
          </a:xfrm>
        </p:grpSpPr>
        <p:sp>
          <p:nvSpPr>
            <p:cNvPr id="77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관심박스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1.2.1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Shape 203"/>
          <p:cNvGrpSpPr/>
          <p:nvPr/>
        </p:nvGrpSpPr>
        <p:grpSpPr>
          <a:xfrm>
            <a:off x="7021090" y="3140968"/>
            <a:ext cx="1016001" cy="390971"/>
            <a:chOff x="107504" y="1702341"/>
            <a:chExt cx="1016001" cy="390971"/>
          </a:xfrm>
        </p:grpSpPr>
        <p:sp>
          <p:nvSpPr>
            <p:cNvPr id="83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관심박스 추가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1.2.2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Shape 203"/>
          <p:cNvGrpSpPr/>
          <p:nvPr/>
        </p:nvGrpSpPr>
        <p:grpSpPr>
          <a:xfrm>
            <a:off x="1707407" y="3933070"/>
            <a:ext cx="1016001" cy="390971"/>
            <a:chOff x="107504" y="1702341"/>
            <a:chExt cx="1016001" cy="390971"/>
          </a:xfrm>
        </p:grpSpPr>
        <p:sp>
          <p:nvSpPr>
            <p:cNvPr id="86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뷰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1.2.1.1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Shape 203"/>
          <p:cNvGrpSpPr/>
          <p:nvPr/>
        </p:nvGrpSpPr>
        <p:grpSpPr>
          <a:xfrm>
            <a:off x="7623934" y="4431332"/>
            <a:ext cx="1016001" cy="390971"/>
            <a:chOff x="107504" y="1702341"/>
            <a:chExt cx="1016001" cy="390971"/>
          </a:xfrm>
        </p:grpSpPr>
        <p:sp>
          <p:nvSpPr>
            <p:cNvPr id="95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 err="1">
                  <a:solidFill>
                    <a:schemeClr val="dk1"/>
                  </a:solidFill>
                </a:rPr>
                <a:t>해쉬태그</a:t>
              </a:r>
              <a:r>
                <a:rPr lang="ko-KR" altLang="en-US" sz="900" dirty="0">
                  <a:solidFill>
                    <a:schemeClr val="dk1"/>
                  </a:solidFill>
                </a:rPr>
                <a:t> 입력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1.2.2.1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" name="꺾인 연결선 16"/>
          <p:cNvCxnSpPr>
            <a:stCxn id="204" idx="2"/>
            <a:endCxn id="78" idx="0"/>
          </p:cNvCxnSpPr>
          <p:nvPr/>
        </p:nvCxnSpPr>
        <p:spPr>
          <a:xfrm rot="5400000">
            <a:off x="4066264" y="1545515"/>
            <a:ext cx="1337221" cy="1853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204" idx="2"/>
            <a:endCxn id="84" idx="0"/>
          </p:cNvCxnSpPr>
          <p:nvPr/>
        </p:nvCxnSpPr>
        <p:spPr>
          <a:xfrm rot="16200000" flipH="1">
            <a:off x="5926793" y="1538669"/>
            <a:ext cx="1337221" cy="18673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77" idx="2"/>
            <a:endCxn id="87" idx="0"/>
          </p:cNvCxnSpPr>
          <p:nvPr/>
        </p:nvCxnSpPr>
        <p:spPr>
          <a:xfrm rot="5400000">
            <a:off x="2811155" y="2936193"/>
            <a:ext cx="401131" cy="1592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83" idx="2"/>
            <a:endCxn id="96" idx="0"/>
          </p:cNvCxnSpPr>
          <p:nvPr/>
        </p:nvCxnSpPr>
        <p:spPr>
          <a:xfrm rot="16200000" flipH="1">
            <a:off x="7380817" y="3680213"/>
            <a:ext cx="899393" cy="602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Shape 203"/>
          <p:cNvGrpSpPr/>
          <p:nvPr/>
        </p:nvGrpSpPr>
        <p:grpSpPr>
          <a:xfrm>
            <a:off x="1707407" y="4752808"/>
            <a:ext cx="1016001" cy="390971"/>
            <a:chOff x="107504" y="1702341"/>
            <a:chExt cx="1016001" cy="390971"/>
          </a:xfrm>
        </p:grpSpPr>
        <p:sp>
          <p:nvSpPr>
            <p:cNvPr id="35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강의 글 페이지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1.2.1.1.1</a:t>
              </a:r>
              <a:endParaRPr lang="ko-KR" altLang="ko-KR" sz="900" b="1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3" name="직선 화살표 연결선 2"/>
          <p:cNvCxnSpPr>
            <a:stCxn id="86" idx="2"/>
          </p:cNvCxnSpPr>
          <p:nvPr/>
        </p:nvCxnSpPr>
        <p:spPr>
          <a:xfrm>
            <a:off x="2215408" y="4324041"/>
            <a:ext cx="0" cy="44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Shape 203"/>
          <p:cNvGrpSpPr/>
          <p:nvPr/>
        </p:nvGrpSpPr>
        <p:grpSpPr>
          <a:xfrm>
            <a:off x="3300033" y="3939063"/>
            <a:ext cx="1016001" cy="390971"/>
            <a:chOff x="107504" y="1702341"/>
            <a:chExt cx="1016001" cy="390971"/>
          </a:xfrm>
        </p:grpSpPr>
        <p:sp>
          <p:nvSpPr>
            <p:cNvPr id="40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영상</a:t>
              </a:r>
              <a:r>
                <a:rPr lang="en-US" altLang="ko-KR" sz="900" dirty="0">
                  <a:solidFill>
                    <a:schemeClr val="dk1"/>
                  </a:solidFill>
                </a:rPr>
                <a:t>/</a:t>
              </a:r>
              <a:r>
                <a:rPr lang="ko-KR" altLang="en-US" sz="900" dirty="0">
                  <a:solidFill>
                    <a:schemeClr val="dk1"/>
                  </a:solidFill>
                </a:rPr>
                <a:t>스터디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1.2.1.2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" name="꺾인 연결선 4"/>
          <p:cNvCxnSpPr>
            <a:stCxn id="77" idx="2"/>
            <a:endCxn id="41" idx="0"/>
          </p:cNvCxnSpPr>
          <p:nvPr/>
        </p:nvCxnSpPr>
        <p:spPr>
          <a:xfrm rot="16200000" flipH="1">
            <a:off x="3604470" y="3735499"/>
            <a:ext cx="407124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Shape 203"/>
          <p:cNvGrpSpPr/>
          <p:nvPr/>
        </p:nvGrpSpPr>
        <p:grpSpPr>
          <a:xfrm>
            <a:off x="4892463" y="3942533"/>
            <a:ext cx="1016001" cy="390971"/>
            <a:chOff x="107504" y="1702341"/>
            <a:chExt cx="1016001" cy="390971"/>
          </a:xfrm>
        </p:grpSpPr>
        <p:sp>
          <p:nvSpPr>
            <p:cNvPr id="45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편집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1.2.1.3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Shape 203"/>
          <p:cNvGrpSpPr/>
          <p:nvPr/>
        </p:nvGrpSpPr>
        <p:grpSpPr>
          <a:xfrm>
            <a:off x="59674" y="5464722"/>
            <a:ext cx="754155" cy="390971"/>
            <a:chOff x="107504" y="1702341"/>
            <a:chExt cx="1016001" cy="390971"/>
          </a:xfrm>
        </p:grpSpPr>
        <p:sp>
          <p:nvSpPr>
            <p:cNvPr id="50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 err="1">
                  <a:solidFill>
                    <a:schemeClr val="dk1"/>
                  </a:solidFill>
                </a:rPr>
                <a:t>댓글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1.2.1.1.1</a:t>
              </a:r>
              <a:endParaRPr lang="ko-KR" altLang="ko-KR" sz="900" b="1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5" name="Shape 203"/>
          <p:cNvGrpSpPr/>
          <p:nvPr/>
        </p:nvGrpSpPr>
        <p:grpSpPr>
          <a:xfrm>
            <a:off x="950080" y="5464722"/>
            <a:ext cx="755324" cy="390971"/>
            <a:chOff x="107504" y="1702341"/>
            <a:chExt cx="1016001" cy="390971"/>
          </a:xfrm>
        </p:grpSpPr>
        <p:sp>
          <p:nvSpPr>
            <p:cNvPr id="53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QnA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1.2.1.1.1</a:t>
              </a:r>
              <a:endParaRPr lang="ko-KR" altLang="ko-KR" sz="900" b="1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0" name="Shape 203"/>
          <p:cNvGrpSpPr/>
          <p:nvPr/>
        </p:nvGrpSpPr>
        <p:grpSpPr>
          <a:xfrm>
            <a:off x="1822103" y="5464722"/>
            <a:ext cx="792088" cy="390971"/>
            <a:chOff x="107504" y="1702341"/>
            <a:chExt cx="1016001" cy="390971"/>
          </a:xfrm>
        </p:grpSpPr>
        <p:sp>
          <p:nvSpPr>
            <p:cNvPr id="56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실시간 채팅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1.2.1.1.1</a:t>
              </a:r>
              <a:endParaRPr lang="ko-KR" altLang="ko-KR" sz="900" b="1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18" name="꺾인 연결선 17"/>
          <p:cNvCxnSpPr>
            <a:stCxn id="35" idx="2"/>
            <a:endCxn id="51" idx="0"/>
          </p:cNvCxnSpPr>
          <p:nvPr/>
        </p:nvCxnSpPr>
        <p:spPr>
          <a:xfrm rot="5400000">
            <a:off x="1165609" y="4414922"/>
            <a:ext cx="320943" cy="17786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35" idx="2"/>
            <a:endCxn id="57" idx="0"/>
          </p:cNvCxnSpPr>
          <p:nvPr/>
        </p:nvCxnSpPr>
        <p:spPr>
          <a:xfrm rot="16200000" flipH="1">
            <a:off x="2056306" y="5302880"/>
            <a:ext cx="320943" cy="2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35" idx="2"/>
            <a:endCxn id="54" idx="0"/>
          </p:cNvCxnSpPr>
          <p:nvPr/>
        </p:nvCxnSpPr>
        <p:spPr>
          <a:xfrm rot="5400000">
            <a:off x="1611104" y="4860417"/>
            <a:ext cx="320943" cy="887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Shape 203"/>
          <p:cNvGrpSpPr/>
          <p:nvPr/>
        </p:nvGrpSpPr>
        <p:grpSpPr>
          <a:xfrm>
            <a:off x="3300034" y="4752807"/>
            <a:ext cx="1016001" cy="390971"/>
            <a:chOff x="107504" y="1702341"/>
            <a:chExt cx="1016001" cy="390971"/>
          </a:xfrm>
        </p:grpSpPr>
        <p:sp>
          <p:nvSpPr>
            <p:cNvPr id="100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 err="1">
                  <a:solidFill>
                    <a:schemeClr val="dk1"/>
                  </a:solidFill>
                </a:rPr>
                <a:t>해쉬태그별</a:t>
              </a:r>
              <a:r>
                <a:rPr lang="ko-KR" altLang="en-US" sz="900" dirty="0">
                  <a:solidFill>
                    <a:schemeClr val="dk1"/>
                  </a:solidFill>
                </a:rPr>
                <a:t> 추천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1.2.1.2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Shape 203"/>
          <p:cNvGrpSpPr/>
          <p:nvPr/>
        </p:nvGrpSpPr>
        <p:grpSpPr>
          <a:xfrm>
            <a:off x="4600206" y="4752807"/>
            <a:ext cx="660269" cy="390971"/>
            <a:chOff x="107504" y="1702341"/>
            <a:chExt cx="1016001" cy="390971"/>
          </a:xfrm>
        </p:grpSpPr>
        <p:sp>
          <p:nvSpPr>
            <p:cNvPr id="106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강의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1.2.1.3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Shape 203"/>
          <p:cNvGrpSpPr/>
          <p:nvPr/>
        </p:nvGrpSpPr>
        <p:grpSpPr>
          <a:xfrm>
            <a:off x="5606393" y="4752807"/>
            <a:ext cx="639456" cy="390971"/>
            <a:chOff x="107504" y="1702341"/>
            <a:chExt cx="1016001" cy="390971"/>
          </a:xfrm>
        </p:grpSpPr>
        <p:sp>
          <p:nvSpPr>
            <p:cNvPr id="109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 err="1">
                  <a:solidFill>
                    <a:schemeClr val="dk1"/>
                  </a:solidFill>
                </a:rPr>
                <a:t>스터디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1.2.1.3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" name="직선 화살표 연결선 32"/>
          <p:cNvCxnSpPr>
            <a:stCxn id="40" idx="2"/>
            <a:endCxn id="101" idx="0"/>
          </p:cNvCxnSpPr>
          <p:nvPr/>
        </p:nvCxnSpPr>
        <p:spPr>
          <a:xfrm>
            <a:off x="3808034" y="4330034"/>
            <a:ext cx="1" cy="422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45" idx="2"/>
            <a:endCxn id="107" idx="0"/>
          </p:cNvCxnSpPr>
          <p:nvPr/>
        </p:nvCxnSpPr>
        <p:spPr>
          <a:xfrm rot="5400000">
            <a:off x="4955752" y="4308094"/>
            <a:ext cx="419303" cy="470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45" idx="2"/>
            <a:endCxn id="110" idx="0"/>
          </p:cNvCxnSpPr>
          <p:nvPr/>
        </p:nvCxnSpPr>
        <p:spPr>
          <a:xfrm rot="16200000" flipH="1">
            <a:off x="5453641" y="4280326"/>
            <a:ext cx="419303" cy="5256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Shape 203"/>
          <p:cNvGrpSpPr/>
          <p:nvPr/>
        </p:nvGrpSpPr>
        <p:grpSpPr>
          <a:xfrm>
            <a:off x="3771111" y="5865624"/>
            <a:ext cx="648072" cy="390971"/>
            <a:chOff x="107504" y="1702341"/>
            <a:chExt cx="1016001" cy="390971"/>
          </a:xfrm>
        </p:grpSpPr>
        <p:sp>
          <p:nvSpPr>
            <p:cNvPr id="112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조회 순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1.1.1.3</a:t>
              </a:r>
              <a:endParaRPr lang="ko-KR" altLang="ko-KR" sz="900" b="1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9" name="Shape 203"/>
          <p:cNvGrpSpPr/>
          <p:nvPr/>
        </p:nvGrpSpPr>
        <p:grpSpPr>
          <a:xfrm>
            <a:off x="2939075" y="5865624"/>
            <a:ext cx="648072" cy="390971"/>
            <a:chOff x="107504" y="1702341"/>
            <a:chExt cx="1016001" cy="390971"/>
          </a:xfrm>
        </p:grpSpPr>
        <p:sp>
          <p:nvSpPr>
            <p:cNvPr id="115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추천 순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1.1.1.2</a:t>
              </a:r>
              <a:endParaRPr lang="ko-KR" altLang="ko-KR" sz="900" b="1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32" name="Shape 203"/>
          <p:cNvGrpSpPr/>
          <p:nvPr/>
        </p:nvGrpSpPr>
        <p:grpSpPr>
          <a:xfrm>
            <a:off x="4603147" y="5869324"/>
            <a:ext cx="648072" cy="390971"/>
            <a:chOff x="107504" y="1702341"/>
            <a:chExt cx="1016001" cy="390971"/>
          </a:xfrm>
        </p:grpSpPr>
        <p:sp>
          <p:nvSpPr>
            <p:cNvPr id="118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최신 순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lvl="0">
                <a:buClr>
                  <a:schemeClr val="dk1"/>
                </a:buClr>
                <a:buSzPct val="25000"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1.1.1.4</a:t>
              </a:r>
              <a:endParaRPr lang="ko-KR" altLang="ko-KR" sz="900" b="1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Shape 203"/>
          <p:cNvGrpSpPr/>
          <p:nvPr/>
        </p:nvGrpSpPr>
        <p:grpSpPr>
          <a:xfrm>
            <a:off x="6403835" y="5865624"/>
            <a:ext cx="819219" cy="390971"/>
            <a:chOff x="107504" y="1702341"/>
            <a:chExt cx="1016001" cy="390971"/>
          </a:xfrm>
        </p:grpSpPr>
        <p:sp>
          <p:nvSpPr>
            <p:cNvPr id="121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오래된 순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1.1.1.4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Shape 203"/>
          <p:cNvGrpSpPr/>
          <p:nvPr/>
        </p:nvGrpSpPr>
        <p:grpSpPr>
          <a:xfrm>
            <a:off x="5608681" y="5865624"/>
            <a:ext cx="648072" cy="390971"/>
            <a:chOff x="107504" y="1702341"/>
            <a:chExt cx="1016001" cy="390971"/>
          </a:xfrm>
        </p:grpSpPr>
        <p:sp>
          <p:nvSpPr>
            <p:cNvPr id="124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최신 순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1.1.1.3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꺾인 연결선 63"/>
          <p:cNvCxnSpPr>
            <a:stCxn id="106" idx="2"/>
            <a:endCxn id="116" idx="0"/>
          </p:cNvCxnSpPr>
          <p:nvPr/>
        </p:nvCxnSpPr>
        <p:spPr>
          <a:xfrm rot="5400000">
            <a:off x="3735803" y="4671086"/>
            <a:ext cx="721846" cy="16672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106" idx="2"/>
            <a:endCxn id="113" idx="0"/>
          </p:cNvCxnSpPr>
          <p:nvPr/>
        </p:nvCxnSpPr>
        <p:spPr>
          <a:xfrm rot="5400000">
            <a:off x="4151821" y="5087104"/>
            <a:ext cx="721846" cy="835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06" idx="2"/>
            <a:endCxn id="119" idx="0"/>
          </p:cNvCxnSpPr>
          <p:nvPr/>
        </p:nvCxnSpPr>
        <p:spPr>
          <a:xfrm rot="5400000">
            <a:off x="4565989" y="5504972"/>
            <a:ext cx="725546" cy="31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109" idx="2"/>
            <a:endCxn id="122" idx="0"/>
          </p:cNvCxnSpPr>
          <p:nvPr/>
        </p:nvCxnSpPr>
        <p:spPr>
          <a:xfrm rot="16200000" flipH="1">
            <a:off x="6008860" y="5061039"/>
            <a:ext cx="721846" cy="8873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09" idx="2"/>
            <a:endCxn id="125" idx="0"/>
          </p:cNvCxnSpPr>
          <p:nvPr/>
        </p:nvCxnSpPr>
        <p:spPr>
          <a:xfrm rot="16200000" flipH="1">
            <a:off x="5568496" y="5501403"/>
            <a:ext cx="721846" cy="6596"/>
          </a:xfrm>
          <a:prstGeom prst="bentConnector3">
            <a:avLst>
              <a:gd name="adj1" fmla="val 525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Shape 203"/>
          <p:cNvGrpSpPr/>
          <p:nvPr/>
        </p:nvGrpSpPr>
        <p:grpSpPr>
          <a:xfrm>
            <a:off x="829814" y="1787493"/>
            <a:ext cx="1016001" cy="390971"/>
            <a:chOff x="107504" y="1702341"/>
            <a:chExt cx="1016001" cy="390971"/>
          </a:xfrm>
        </p:grpSpPr>
        <p:sp>
          <p:nvSpPr>
            <p:cNvPr id="80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설정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1.2.3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Shape 203"/>
          <p:cNvGrpSpPr/>
          <p:nvPr/>
        </p:nvGrpSpPr>
        <p:grpSpPr>
          <a:xfrm>
            <a:off x="109734" y="3122038"/>
            <a:ext cx="1016001" cy="390971"/>
            <a:chOff x="107504" y="1702341"/>
            <a:chExt cx="1016001" cy="390971"/>
          </a:xfrm>
        </p:grpSpPr>
        <p:sp>
          <p:nvSpPr>
            <p:cNvPr id="89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순서 바꿈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1.2.3.1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Shape 203"/>
          <p:cNvGrpSpPr/>
          <p:nvPr/>
        </p:nvGrpSpPr>
        <p:grpSpPr>
          <a:xfrm>
            <a:off x="1693910" y="3106445"/>
            <a:ext cx="1016001" cy="390971"/>
            <a:chOff x="107504" y="1702341"/>
            <a:chExt cx="1016001" cy="390971"/>
          </a:xfrm>
        </p:grpSpPr>
        <p:sp>
          <p:nvSpPr>
            <p:cNvPr id="92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삭 제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1.2.3.2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7" name="꺾인 연결선 28"/>
          <p:cNvCxnSpPr>
            <a:stCxn id="80" idx="2"/>
            <a:endCxn id="90" idx="0"/>
          </p:cNvCxnSpPr>
          <p:nvPr/>
        </p:nvCxnSpPr>
        <p:spPr>
          <a:xfrm rot="5400000">
            <a:off x="505988" y="2290211"/>
            <a:ext cx="943574" cy="720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30"/>
          <p:cNvCxnSpPr>
            <a:stCxn id="80" idx="2"/>
            <a:endCxn id="93" idx="0"/>
          </p:cNvCxnSpPr>
          <p:nvPr/>
        </p:nvCxnSpPr>
        <p:spPr>
          <a:xfrm rot="16200000" flipH="1">
            <a:off x="1305873" y="2210406"/>
            <a:ext cx="927981" cy="864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Shape 203"/>
          <p:cNvGrpSpPr/>
          <p:nvPr/>
        </p:nvGrpSpPr>
        <p:grpSpPr>
          <a:xfrm>
            <a:off x="204547" y="972109"/>
            <a:ext cx="1016001" cy="390971"/>
            <a:chOff x="107504" y="1702341"/>
            <a:chExt cx="1016001" cy="390971"/>
          </a:xfrm>
        </p:grpSpPr>
        <p:sp>
          <p:nvSpPr>
            <p:cNvPr id="103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관심박스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</a:t>
              </a:r>
              <a:r>
                <a:rPr 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r>
                <a:rPr lang="en-US" altLang="ko-KR" sz="900" b="1" dirty="0">
                  <a:solidFill>
                    <a:schemeClr val="dk1"/>
                  </a:solidFill>
                </a:rPr>
                <a:t>2.1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" name="연결선: 꺾임 11"/>
          <p:cNvCxnSpPr>
            <a:stCxn id="204" idx="1"/>
            <a:endCxn id="81" idx="0"/>
          </p:cNvCxnSpPr>
          <p:nvPr/>
        </p:nvCxnSpPr>
        <p:spPr>
          <a:xfrm rot="10800000" flipV="1">
            <a:off x="1337815" y="1689781"/>
            <a:ext cx="3815900" cy="977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/>
          <p:cNvCxnSpPr>
            <a:stCxn id="80" idx="1"/>
            <a:endCxn id="103" idx="2"/>
          </p:cNvCxnSpPr>
          <p:nvPr/>
        </p:nvCxnSpPr>
        <p:spPr>
          <a:xfrm rot="10800000">
            <a:off x="712548" y="1363081"/>
            <a:ext cx="117266" cy="7014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Shape 203"/>
          <p:cNvGrpSpPr/>
          <p:nvPr/>
        </p:nvGrpSpPr>
        <p:grpSpPr>
          <a:xfrm>
            <a:off x="6183409" y="3933070"/>
            <a:ext cx="1016001" cy="390971"/>
            <a:chOff x="107504" y="1702341"/>
            <a:chExt cx="1016001" cy="390971"/>
          </a:xfrm>
        </p:grpSpPr>
        <p:sp>
          <p:nvSpPr>
            <p:cNvPr id="128" name="Shape 204"/>
            <p:cNvSpPr txBox="1"/>
            <p:nvPr/>
          </p:nvSpPr>
          <p:spPr>
            <a:xfrm>
              <a:off x="107504" y="1865382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더보기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1.2.1.4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" name="연결선: 꺾임 20"/>
          <p:cNvCxnSpPr>
            <a:endCxn id="129" idx="0"/>
          </p:cNvCxnSpPr>
          <p:nvPr/>
        </p:nvCxnSpPr>
        <p:spPr>
          <a:xfrm>
            <a:off x="3808030" y="3732505"/>
            <a:ext cx="2883380" cy="2005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46" idx="0"/>
          </p:cNvCxnSpPr>
          <p:nvPr/>
        </p:nvCxnSpPr>
        <p:spPr>
          <a:xfrm>
            <a:off x="5400463" y="3732505"/>
            <a:ext cx="1" cy="21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>
            <a:endCxn id="205" idx="0"/>
          </p:cNvCxnSpPr>
          <p:nvPr/>
        </p:nvCxnSpPr>
        <p:spPr>
          <a:xfrm>
            <a:off x="5661716" y="62068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98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203"/>
          <p:cNvGrpSpPr/>
          <p:nvPr/>
        </p:nvGrpSpPr>
        <p:grpSpPr>
          <a:xfrm>
            <a:off x="1233127" y="3142341"/>
            <a:ext cx="1016001" cy="393699"/>
            <a:chOff x="107504" y="1702341"/>
            <a:chExt cx="1016001" cy="393699"/>
          </a:xfrm>
        </p:grpSpPr>
        <p:sp>
          <p:nvSpPr>
            <p:cNvPr id="204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하단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1.3.0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Shape 203"/>
          <p:cNvGrpSpPr/>
          <p:nvPr/>
        </p:nvGrpSpPr>
        <p:grpSpPr>
          <a:xfrm>
            <a:off x="2615808" y="2127011"/>
            <a:ext cx="1016001" cy="393699"/>
            <a:chOff x="107504" y="1702341"/>
            <a:chExt cx="1016001" cy="393699"/>
          </a:xfrm>
        </p:grpSpPr>
        <p:sp>
          <p:nvSpPr>
            <p:cNvPr id="39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개인 페이지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1.3.4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" name="Shape 203"/>
          <p:cNvGrpSpPr/>
          <p:nvPr/>
        </p:nvGrpSpPr>
        <p:grpSpPr>
          <a:xfrm>
            <a:off x="2615807" y="1619345"/>
            <a:ext cx="1016001" cy="393699"/>
            <a:chOff x="107504" y="1702341"/>
            <a:chExt cx="1016001" cy="393699"/>
          </a:xfrm>
        </p:grpSpPr>
        <p:sp>
          <p:nvSpPr>
            <p:cNvPr id="44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로그아웃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1.3.3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Shape 203"/>
          <p:cNvGrpSpPr/>
          <p:nvPr/>
        </p:nvGrpSpPr>
        <p:grpSpPr>
          <a:xfrm>
            <a:off x="2615806" y="1111679"/>
            <a:ext cx="1016001" cy="393699"/>
            <a:chOff x="107504" y="1702341"/>
            <a:chExt cx="1016001" cy="393699"/>
          </a:xfrm>
        </p:grpSpPr>
        <p:sp>
          <p:nvSpPr>
            <p:cNvPr id="47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캐릭터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1.3.2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" name="Shape 203"/>
          <p:cNvGrpSpPr/>
          <p:nvPr/>
        </p:nvGrpSpPr>
        <p:grpSpPr>
          <a:xfrm>
            <a:off x="2615806" y="4153185"/>
            <a:ext cx="1016001" cy="393699"/>
            <a:chOff x="107504" y="1702341"/>
            <a:chExt cx="1016001" cy="393699"/>
          </a:xfrm>
        </p:grpSpPr>
        <p:sp>
          <p:nvSpPr>
            <p:cNvPr id="50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퀘스</a:t>
              </a:r>
              <a:r>
                <a:rPr lang="ko-KR" altLang="en-US" sz="900" dirty="0">
                  <a:solidFill>
                    <a:schemeClr val="dk1"/>
                  </a:solidFill>
                </a:rPr>
                <a:t>트 북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1.3.8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Shape 203"/>
          <p:cNvGrpSpPr/>
          <p:nvPr/>
        </p:nvGrpSpPr>
        <p:grpSpPr>
          <a:xfrm>
            <a:off x="2615808" y="2634677"/>
            <a:ext cx="1016001" cy="393699"/>
            <a:chOff x="107504" y="1702341"/>
            <a:chExt cx="1016001" cy="393699"/>
          </a:xfrm>
        </p:grpSpPr>
        <p:sp>
          <p:nvSpPr>
            <p:cNvPr id="53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메세지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1.3.5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Shape 203"/>
          <p:cNvGrpSpPr/>
          <p:nvPr/>
        </p:nvGrpSpPr>
        <p:grpSpPr>
          <a:xfrm>
            <a:off x="2615809" y="3142342"/>
            <a:ext cx="1016001" cy="393699"/>
            <a:chOff x="107504" y="1702341"/>
            <a:chExt cx="1016001" cy="393699"/>
          </a:xfrm>
        </p:grpSpPr>
        <p:sp>
          <p:nvSpPr>
            <p:cNvPr id="59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즐겨찾기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1.3.6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Shape 203"/>
          <p:cNvGrpSpPr/>
          <p:nvPr/>
        </p:nvGrpSpPr>
        <p:grpSpPr>
          <a:xfrm>
            <a:off x="2615809" y="3650006"/>
            <a:ext cx="1016001" cy="393699"/>
            <a:chOff x="107504" y="1702341"/>
            <a:chExt cx="1016001" cy="393699"/>
          </a:xfrm>
        </p:grpSpPr>
        <p:sp>
          <p:nvSpPr>
            <p:cNvPr id="62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구독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1.3.7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Shape 203"/>
          <p:cNvGrpSpPr/>
          <p:nvPr/>
        </p:nvGrpSpPr>
        <p:grpSpPr>
          <a:xfrm>
            <a:off x="2615806" y="4656364"/>
            <a:ext cx="1016001" cy="393699"/>
            <a:chOff x="107504" y="1702341"/>
            <a:chExt cx="1016001" cy="393699"/>
          </a:xfrm>
        </p:grpSpPr>
        <p:sp>
          <p:nvSpPr>
            <p:cNvPr id="66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스터디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1.3.9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Shape 203"/>
          <p:cNvGrpSpPr/>
          <p:nvPr/>
        </p:nvGrpSpPr>
        <p:grpSpPr>
          <a:xfrm>
            <a:off x="2615805" y="5164028"/>
            <a:ext cx="1016001" cy="393699"/>
            <a:chOff x="107504" y="1702341"/>
            <a:chExt cx="1016001" cy="393699"/>
          </a:xfrm>
        </p:grpSpPr>
        <p:sp>
          <p:nvSpPr>
            <p:cNvPr id="71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친구목록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1.3.10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" name="직선 화살표 연결선 7"/>
          <p:cNvCxnSpPr>
            <a:stCxn id="204" idx="3"/>
            <a:endCxn id="59" idx="1"/>
          </p:cNvCxnSpPr>
          <p:nvPr/>
        </p:nvCxnSpPr>
        <p:spPr>
          <a:xfrm>
            <a:off x="2249128" y="3422074"/>
            <a:ext cx="3666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3631806" y="1899078"/>
            <a:ext cx="1052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631806" y="2406744"/>
            <a:ext cx="1052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3631806" y="2914410"/>
            <a:ext cx="1052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3631806" y="3422074"/>
            <a:ext cx="1052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3622019" y="3929739"/>
            <a:ext cx="1052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3622019" y="4432918"/>
            <a:ext cx="1052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3631806" y="4936097"/>
            <a:ext cx="1052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3631806" y="5443761"/>
            <a:ext cx="1052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/>
          <p:cNvCxnSpPr>
            <a:cxnSpLocks/>
            <a:endCxn id="156" idx="1"/>
          </p:cNvCxnSpPr>
          <p:nvPr/>
        </p:nvCxnSpPr>
        <p:spPr>
          <a:xfrm rot="16200000" flipH="1">
            <a:off x="989735" y="4864807"/>
            <a:ext cx="3059018" cy="1735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44" idx="1"/>
          </p:cNvCxnSpPr>
          <p:nvPr/>
        </p:nvCxnSpPr>
        <p:spPr>
          <a:xfrm>
            <a:off x="2432467" y="1899078"/>
            <a:ext cx="183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39" idx="1"/>
          </p:cNvCxnSpPr>
          <p:nvPr/>
        </p:nvCxnSpPr>
        <p:spPr>
          <a:xfrm>
            <a:off x="2432467" y="2406743"/>
            <a:ext cx="1833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53" idx="1"/>
          </p:cNvCxnSpPr>
          <p:nvPr/>
        </p:nvCxnSpPr>
        <p:spPr>
          <a:xfrm>
            <a:off x="2432467" y="2914410"/>
            <a:ext cx="183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62" idx="1"/>
          </p:cNvCxnSpPr>
          <p:nvPr/>
        </p:nvCxnSpPr>
        <p:spPr>
          <a:xfrm>
            <a:off x="2432467" y="3929739"/>
            <a:ext cx="183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50" idx="1"/>
          </p:cNvCxnSpPr>
          <p:nvPr/>
        </p:nvCxnSpPr>
        <p:spPr>
          <a:xfrm>
            <a:off x="2432467" y="4432916"/>
            <a:ext cx="18333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66" idx="1"/>
          </p:cNvCxnSpPr>
          <p:nvPr/>
        </p:nvCxnSpPr>
        <p:spPr>
          <a:xfrm>
            <a:off x="2432467" y="4936097"/>
            <a:ext cx="183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Shape 203"/>
          <p:cNvGrpSpPr/>
          <p:nvPr/>
        </p:nvGrpSpPr>
        <p:grpSpPr>
          <a:xfrm>
            <a:off x="2606018" y="612989"/>
            <a:ext cx="1016001" cy="393699"/>
            <a:chOff x="107504" y="1702341"/>
            <a:chExt cx="1016001" cy="393699"/>
          </a:xfrm>
        </p:grpSpPr>
        <p:sp>
          <p:nvSpPr>
            <p:cNvPr id="135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숨김</a:t>
              </a:r>
              <a:r>
                <a:rPr lang="en-US" altLang="ko-KR" sz="900" dirty="0">
                  <a:solidFill>
                    <a:schemeClr val="dk1"/>
                  </a:solidFill>
                </a:rPr>
                <a:t>/</a:t>
              </a:r>
              <a:r>
                <a:rPr lang="ko-KR" altLang="en-US" sz="900" dirty="0">
                  <a:solidFill>
                    <a:schemeClr val="dk1"/>
                  </a:solidFill>
                </a:rPr>
                <a:t>보임 버튼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8" name="연결선: 꺾임 127"/>
          <p:cNvCxnSpPr>
            <a:endCxn id="135" idx="1"/>
          </p:cNvCxnSpPr>
          <p:nvPr/>
        </p:nvCxnSpPr>
        <p:spPr>
          <a:xfrm rot="5400000" flipH="1" flipV="1">
            <a:off x="1254567" y="2070623"/>
            <a:ext cx="2529351" cy="173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endCxn id="47" idx="1"/>
          </p:cNvCxnSpPr>
          <p:nvPr/>
        </p:nvCxnSpPr>
        <p:spPr>
          <a:xfrm>
            <a:off x="2432467" y="1391412"/>
            <a:ext cx="183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47" idx="3"/>
          </p:cNvCxnSpPr>
          <p:nvPr/>
        </p:nvCxnSpPr>
        <p:spPr>
          <a:xfrm>
            <a:off x="3631807" y="1391412"/>
            <a:ext cx="104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Shape 203"/>
          <p:cNvGrpSpPr/>
          <p:nvPr/>
        </p:nvGrpSpPr>
        <p:grpSpPr>
          <a:xfrm>
            <a:off x="4683966" y="1619345"/>
            <a:ext cx="1016001" cy="393699"/>
            <a:chOff x="107504" y="1702341"/>
            <a:chExt cx="1016001" cy="393699"/>
          </a:xfrm>
        </p:grpSpPr>
        <p:sp>
          <p:nvSpPr>
            <p:cNvPr id="143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시작 페이지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0.0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9" name="직선 화살표 연결선 138"/>
          <p:cNvCxnSpPr>
            <a:endCxn id="204" idx="1"/>
          </p:cNvCxnSpPr>
          <p:nvPr/>
        </p:nvCxnSpPr>
        <p:spPr>
          <a:xfrm>
            <a:off x="0" y="3422073"/>
            <a:ext cx="12331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Shape 210"/>
          <p:cNvSpPr txBox="1"/>
          <p:nvPr/>
        </p:nvSpPr>
        <p:spPr>
          <a:xfrm>
            <a:off x="6707657" y="1174697"/>
            <a:ext cx="266230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1800" b="1" u="sng" dirty="0">
                <a:solidFill>
                  <a:schemeClr val="dk1"/>
                </a:solidFill>
              </a:rPr>
              <a:t>하단</a:t>
            </a:r>
            <a:endParaRPr lang="ko-KR" sz="18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Shape 203"/>
          <p:cNvGrpSpPr/>
          <p:nvPr/>
        </p:nvGrpSpPr>
        <p:grpSpPr>
          <a:xfrm>
            <a:off x="2606018" y="5671692"/>
            <a:ext cx="1016001" cy="393699"/>
            <a:chOff x="107504" y="1702341"/>
            <a:chExt cx="1016001" cy="393699"/>
          </a:xfrm>
        </p:grpSpPr>
        <p:sp>
          <p:nvSpPr>
            <p:cNvPr id="153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알람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1.3.11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Shape 203"/>
          <p:cNvGrpSpPr/>
          <p:nvPr/>
        </p:nvGrpSpPr>
        <p:grpSpPr>
          <a:xfrm>
            <a:off x="2606018" y="6201357"/>
            <a:ext cx="1016001" cy="393699"/>
            <a:chOff x="107504" y="1702341"/>
            <a:chExt cx="1016001" cy="393699"/>
          </a:xfrm>
        </p:grpSpPr>
        <p:sp>
          <p:nvSpPr>
            <p:cNvPr id="156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dirty="0">
                  <a:solidFill>
                    <a:schemeClr val="dk1"/>
                  </a:solidFill>
                </a:rPr>
                <a:t>TOP</a:t>
              </a:r>
              <a:r>
                <a:rPr lang="ko-KR" altLang="en-US" sz="900" dirty="0">
                  <a:solidFill>
                    <a:schemeClr val="dk1"/>
                  </a:solidFill>
                </a:rPr>
                <a:t>버튼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1.3.12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6" name="직선 화살표 연결선 145"/>
          <p:cNvCxnSpPr>
            <a:endCxn id="71" idx="1"/>
          </p:cNvCxnSpPr>
          <p:nvPr/>
        </p:nvCxnSpPr>
        <p:spPr>
          <a:xfrm>
            <a:off x="2432467" y="5443761"/>
            <a:ext cx="183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연결선: 꺾임 157"/>
          <p:cNvCxnSpPr>
            <a:endCxn id="153" idx="1"/>
          </p:cNvCxnSpPr>
          <p:nvPr/>
        </p:nvCxnSpPr>
        <p:spPr>
          <a:xfrm>
            <a:off x="2432467" y="5951425"/>
            <a:ext cx="17355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28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203"/>
          <p:cNvGrpSpPr/>
          <p:nvPr/>
        </p:nvGrpSpPr>
        <p:grpSpPr>
          <a:xfrm>
            <a:off x="524001" y="725705"/>
            <a:ext cx="1016001" cy="393699"/>
            <a:chOff x="107504" y="1702341"/>
            <a:chExt cx="1016001" cy="393699"/>
          </a:xfrm>
        </p:grpSpPr>
        <p:sp>
          <p:nvSpPr>
            <p:cNvPr id="204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캐릭터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1.3.2.0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" name="직선 화살표 연결선 7"/>
          <p:cNvCxnSpPr>
            <a:cxnSpLocks/>
            <a:stCxn id="204" idx="3"/>
          </p:cNvCxnSpPr>
          <p:nvPr/>
        </p:nvCxnSpPr>
        <p:spPr>
          <a:xfrm>
            <a:off x="1540002" y="1005438"/>
            <a:ext cx="3666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Shape 203"/>
          <p:cNvGrpSpPr/>
          <p:nvPr/>
        </p:nvGrpSpPr>
        <p:grpSpPr>
          <a:xfrm>
            <a:off x="1906678" y="730168"/>
            <a:ext cx="1016001" cy="393698"/>
            <a:chOff x="107504" y="1702341"/>
            <a:chExt cx="1016001" cy="393698"/>
          </a:xfrm>
        </p:grpSpPr>
        <p:sp>
          <p:nvSpPr>
            <p:cNvPr id="73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상점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1.3.2.1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" y="172970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Shape 203"/>
          <p:cNvGrpSpPr/>
          <p:nvPr/>
        </p:nvGrpSpPr>
        <p:grpSpPr>
          <a:xfrm>
            <a:off x="524000" y="1890572"/>
            <a:ext cx="1016001" cy="393699"/>
            <a:chOff x="107504" y="1702341"/>
            <a:chExt cx="1016001" cy="393699"/>
          </a:xfrm>
        </p:grpSpPr>
        <p:sp>
          <p:nvSpPr>
            <p:cNvPr id="78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개인페이지</a:t>
              </a:r>
              <a:endParaRPr lang="ko-KR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1.3.4.0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" name="Shape 203"/>
          <p:cNvGrpSpPr/>
          <p:nvPr/>
        </p:nvGrpSpPr>
        <p:grpSpPr>
          <a:xfrm>
            <a:off x="1906682" y="1890572"/>
            <a:ext cx="1016001" cy="393699"/>
            <a:chOff x="107504" y="1702341"/>
            <a:chExt cx="1016001" cy="393699"/>
          </a:xfrm>
        </p:grpSpPr>
        <p:sp>
          <p:nvSpPr>
            <p:cNvPr id="81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800" dirty="0">
                  <a:solidFill>
                    <a:schemeClr val="dk1"/>
                  </a:solidFill>
                </a:rPr>
                <a:t>메인 페이지 버튼</a:t>
              </a:r>
              <a:endParaRPr lang="ko-KR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1.3.4.1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" name="직선 화살표 연결선 6"/>
          <p:cNvCxnSpPr>
            <a:stCxn id="78" idx="3"/>
            <a:endCxn id="81" idx="1"/>
          </p:cNvCxnSpPr>
          <p:nvPr/>
        </p:nvCxnSpPr>
        <p:spPr>
          <a:xfrm>
            <a:off x="1540001" y="2170305"/>
            <a:ext cx="366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204" idx="1"/>
          </p:cNvCxnSpPr>
          <p:nvPr/>
        </p:nvCxnSpPr>
        <p:spPr>
          <a:xfrm>
            <a:off x="0" y="1005437"/>
            <a:ext cx="524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78" idx="1"/>
          </p:cNvCxnSpPr>
          <p:nvPr/>
        </p:nvCxnSpPr>
        <p:spPr>
          <a:xfrm>
            <a:off x="0" y="2170305"/>
            <a:ext cx="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Shape 203"/>
          <p:cNvGrpSpPr/>
          <p:nvPr/>
        </p:nvGrpSpPr>
        <p:grpSpPr>
          <a:xfrm>
            <a:off x="3289364" y="1890571"/>
            <a:ext cx="1016001" cy="393699"/>
            <a:chOff x="107504" y="1702341"/>
            <a:chExt cx="1016001" cy="393699"/>
          </a:xfrm>
        </p:grpSpPr>
        <p:sp>
          <p:nvSpPr>
            <p:cNvPr id="86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800" dirty="0">
                  <a:solidFill>
                    <a:schemeClr val="dk1"/>
                  </a:solidFill>
                </a:rPr>
                <a:t>메인 페이지</a:t>
              </a:r>
              <a:endParaRPr lang="ko-KR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1.0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" name="직선 화살표 연결선 13"/>
          <p:cNvCxnSpPr>
            <a:stCxn id="81" idx="3"/>
            <a:endCxn id="86" idx="1"/>
          </p:cNvCxnSpPr>
          <p:nvPr/>
        </p:nvCxnSpPr>
        <p:spPr>
          <a:xfrm flipV="1">
            <a:off x="2922683" y="2170304"/>
            <a:ext cx="3666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Shape 203"/>
          <p:cNvGrpSpPr/>
          <p:nvPr/>
        </p:nvGrpSpPr>
        <p:grpSpPr>
          <a:xfrm>
            <a:off x="1906681" y="2359613"/>
            <a:ext cx="1016001" cy="393699"/>
            <a:chOff x="107504" y="1702341"/>
            <a:chExt cx="1016001" cy="393699"/>
          </a:xfrm>
        </p:grpSpPr>
        <p:sp>
          <p:nvSpPr>
            <p:cNvPr id="93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8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즐겨찾기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버튼</a:t>
              </a:r>
              <a:endParaRPr lang="ko-KR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1.3.4.2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Shape 203"/>
          <p:cNvGrpSpPr/>
          <p:nvPr/>
        </p:nvGrpSpPr>
        <p:grpSpPr>
          <a:xfrm>
            <a:off x="1906681" y="2840379"/>
            <a:ext cx="1016001" cy="393699"/>
            <a:chOff x="107504" y="1702341"/>
            <a:chExt cx="1016001" cy="393699"/>
          </a:xfrm>
        </p:grpSpPr>
        <p:sp>
          <p:nvSpPr>
            <p:cNvPr id="96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구독 버튼</a:t>
              </a:r>
              <a:endParaRPr lang="ko-KR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1.3.4.3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Shape 203"/>
          <p:cNvGrpSpPr/>
          <p:nvPr/>
        </p:nvGrpSpPr>
        <p:grpSpPr>
          <a:xfrm>
            <a:off x="1906680" y="3310020"/>
            <a:ext cx="1016001" cy="393699"/>
            <a:chOff x="107504" y="1702341"/>
            <a:chExt cx="1016001" cy="393699"/>
          </a:xfrm>
        </p:grpSpPr>
        <p:sp>
          <p:nvSpPr>
            <p:cNvPr id="99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스터디 버튼</a:t>
              </a:r>
              <a:endParaRPr lang="ko-KR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1.3.4.4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Shape 203"/>
          <p:cNvGrpSpPr/>
          <p:nvPr/>
        </p:nvGrpSpPr>
        <p:grpSpPr>
          <a:xfrm>
            <a:off x="3289363" y="2365729"/>
            <a:ext cx="1016001" cy="393699"/>
            <a:chOff x="107504" y="1702341"/>
            <a:chExt cx="1016001" cy="393699"/>
          </a:xfrm>
        </p:grpSpPr>
        <p:sp>
          <p:nvSpPr>
            <p:cNvPr id="102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8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즐겨찾기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목록</a:t>
              </a:r>
              <a:endParaRPr lang="ko-KR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1.3.4.2.1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" name="Shape 203"/>
          <p:cNvGrpSpPr/>
          <p:nvPr/>
        </p:nvGrpSpPr>
        <p:grpSpPr>
          <a:xfrm>
            <a:off x="3289362" y="2842643"/>
            <a:ext cx="1016001" cy="393699"/>
            <a:chOff x="107504" y="1702341"/>
            <a:chExt cx="1016001" cy="393699"/>
          </a:xfrm>
        </p:grpSpPr>
        <p:sp>
          <p:nvSpPr>
            <p:cNvPr id="105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800" dirty="0">
                  <a:solidFill>
                    <a:schemeClr val="dk1"/>
                  </a:solidFill>
                </a:rPr>
                <a:t>구독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목록</a:t>
              </a:r>
              <a:endParaRPr lang="ko-KR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1.3.4.3.1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Shape 203"/>
          <p:cNvGrpSpPr/>
          <p:nvPr/>
        </p:nvGrpSpPr>
        <p:grpSpPr>
          <a:xfrm>
            <a:off x="3289361" y="3314556"/>
            <a:ext cx="1016001" cy="393699"/>
            <a:chOff x="107504" y="1702341"/>
            <a:chExt cx="1016001" cy="393699"/>
          </a:xfrm>
        </p:grpSpPr>
        <p:sp>
          <p:nvSpPr>
            <p:cNvPr id="108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800" dirty="0">
                  <a:solidFill>
                    <a:schemeClr val="dk1"/>
                  </a:solidFill>
                </a:rPr>
                <a:t>스터디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목록</a:t>
              </a:r>
              <a:endParaRPr lang="ko-KR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1.3.4.4.1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" name="직선 화살표 연결선 19"/>
          <p:cNvCxnSpPr>
            <a:stCxn id="93" idx="3"/>
            <a:endCxn id="102" idx="1"/>
          </p:cNvCxnSpPr>
          <p:nvPr/>
        </p:nvCxnSpPr>
        <p:spPr>
          <a:xfrm>
            <a:off x="2922682" y="2639346"/>
            <a:ext cx="366681" cy="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96" idx="3"/>
            <a:endCxn id="105" idx="1"/>
          </p:cNvCxnSpPr>
          <p:nvPr/>
        </p:nvCxnSpPr>
        <p:spPr>
          <a:xfrm>
            <a:off x="2922682" y="3120112"/>
            <a:ext cx="366680" cy="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99" idx="3"/>
            <a:endCxn id="108" idx="1"/>
          </p:cNvCxnSpPr>
          <p:nvPr/>
        </p:nvCxnSpPr>
        <p:spPr>
          <a:xfrm>
            <a:off x="2922681" y="3589753"/>
            <a:ext cx="366680" cy="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Shape 203"/>
          <p:cNvGrpSpPr/>
          <p:nvPr/>
        </p:nvGrpSpPr>
        <p:grpSpPr>
          <a:xfrm>
            <a:off x="1906680" y="3779061"/>
            <a:ext cx="1016001" cy="393699"/>
            <a:chOff x="107504" y="1702341"/>
            <a:chExt cx="1016001" cy="393699"/>
          </a:xfrm>
        </p:grpSpPr>
        <p:sp>
          <p:nvSpPr>
            <p:cNvPr id="111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800" dirty="0">
                  <a:solidFill>
                    <a:schemeClr val="dk1"/>
                  </a:solidFill>
                </a:rPr>
                <a:t>폴더 </a:t>
              </a:r>
              <a:r>
                <a:rPr lang="ko-KR" altLang="en-US" sz="800" dirty="0" err="1">
                  <a:solidFill>
                    <a:schemeClr val="dk1"/>
                  </a:solidFill>
                </a:rPr>
                <a:t>검색창</a:t>
              </a:r>
              <a:endParaRPr lang="ko-KR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1.3.4.5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Shape 203"/>
          <p:cNvGrpSpPr/>
          <p:nvPr/>
        </p:nvGrpSpPr>
        <p:grpSpPr>
          <a:xfrm>
            <a:off x="1906679" y="4243564"/>
            <a:ext cx="1016001" cy="393699"/>
            <a:chOff x="107504" y="1702341"/>
            <a:chExt cx="1016001" cy="393699"/>
          </a:xfrm>
        </p:grpSpPr>
        <p:sp>
          <p:nvSpPr>
            <p:cNvPr id="126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800" dirty="0">
                  <a:solidFill>
                    <a:schemeClr val="dk1"/>
                  </a:solidFill>
                </a:rPr>
                <a:t>전체 </a:t>
              </a:r>
              <a:r>
                <a:rPr lang="ko-KR" altLang="en-US" sz="800" dirty="0" err="1">
                  <a:solidFill>
                    <a:schemeClr val="dk1"/>
                  </a:solidFill>
                </a:rPr>
                <a:t>개인피드</a:t>
              </a:r>
              <a:r>
                <a:rPr lang="ko-KR" altLang="en-US" sz="800" dirty="0">
                  <a:solidFill>
                    <a:schemeClr val="dk1"/>
                  </a:solidFill>
                </a:rPr>
                <a:t> </a:t>
              </a:r>
              <a:endParaRPr lang="en-US" altLang="ko-KR" sz="800" dirty="0">
                <a:solidFill>
                  <a:schemeClr val="dk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설정</a:t>
              </a:r>
              <a:endParaRPr lang="ko-KR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1.3.4.6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" name="Shape 203"/>
          <p:cNvGrpSpPr/>
          <p:nvPr/>
        </p:nvGrpSpPr>
        <p:grpSpPr>
          <a:xfrm>
            <a:off x="3289360" y="4243563"/>
            <a:ext cx="1016001" cy="393699"/>
            <a:chOff x="107504" y="1702341"/>
            <a:chExt cx="1016001" cy="393699"/>
          </a:xfrm>
        </p:grpSpPr>
        <p:sp>
          <p:nvSpPr>
            <p:cNvPr id="131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800" dirty="0" err="1">
                  <a:solidFill>
                    <a:schemeClr val="dk1"/>
                  </a:solidFill>
                </a:rPr>
                <a:t>개인피드</a:t>
              </a:r>
              <a:r>
                <a:rPr lang="ko-KR" altLang="en-US" sz="800" dirty="0">
                  <a:solidFill>
                    <a:schemeClr val="dk1"/>
                  </a:solidFill>
                </a:rPr>
                <a:t> 순서 바꿈 </a:t>
              </a:r>
              <a:r>
                <a:rPr lang="en-US" altLang="ko-KR" sz="800" dirty="0">
                  <a:solidFill>
                    <a:schemeClr val="dk1"/>
                  </a:solidFill>
                </a:rPr>
                <a:t>/ </a:t>
              </a:r>
              <a:r>
                <a:rPr lang="ko-KR" altLang="en-US" sz="800" dirty="0">
                  <a:solidFill>
                    <a:schemeClr val="dk1"/>
                  </a:solidFill>
                </a:rPr>
                <a:t>삭제</a:t>
              </a:r>
              <a:endParaRPr lang="ko-KR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1.3.4.6.1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7" name="직선 화살표 연결선 36"/>
          <p:cNvCxnSpPr>
            <a:stCxn id="126" idx="3"/>
            <a:endCxn id="131" idx="1"/>
          </p:cNvCxnSpPr>
          <p:nvPr/>
        </p:nvCxnSpPr>
        <p:spPr>
          <a:xfrm flipV="1">
            <a:off x="2922680" y="4523296"/>
            <a:ext cx="3666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Shape 203"/>
          <p:cNvGrpSpPr/>
          <p:nvPr/>
        </p:nvGrpSpPr>
        <p:grpSpPr>
          <a:xfrm>
            <a:off x="1906678" y="4718720"/>
            <a:ext cx="1016001" cy="393699"/>
            <a:chOff x="107504" y="1702341"/>
            <a:chExt cx="1016001" cy="393699"/>
          </a:xfrm>
        </p:grpSpPr>
        <p:sp>
          <p:nvSpPr>
            <p:cNvPr id="138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800" dirty="0">
                  <a:solidFill>
                    <a:schemeClr val="dk1"/>
                  </a:solidFill>
                </a:rPr>
                <a:t>개인 </a:t>
              </a:r>
              <a:r>
                <a:rPr lang="ko-KR" altLang="en-US" sz="800" dirty="0" err="1">
                  <a:solidFill>
                    <a:schemeClr val="dk1"/>
                  </a:solidFill>
                </a:rPr>
                <a:t>피드</a:t>
              </a:r>
              <a:endParaRPr lang="ko-KR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1.3.4.7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Shape 203"/>
          <p:cNvGrpSpPr/>
          <p:nvPr/>
        </p:nvGrpSpPr>
        <p:grpSpPr>
          <a:xfrm>
            <a:off x="3289359" y="4718720"/>
            <a:ext cx="1016001" cy="393699"/>
            <a:chOff x="107504" y="1702341"/>
            <a:chExt cx="1016001" cy="393699"/>
          </a:xfrm>
        </p:grpSpPr>
        <p:sp>
          <p:nvSpPr>
            <p:cNvPr id="141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800" dirty="0">
                  <a:solidFill>
                    <a:schemeClr val="dk1"/>
                  </a:solidFill>
                </a:rPr>
                <a:t>개인 </a:t>
              </a:r>
              <a:r>
                <a:rPr lang="ko-KR" altLang="en-US" sz="800" dirty="0" err="1">
                  <a:solidFill>
                    <a:schemeClr val="dk1"/>
                  </a:solidFill>
                </a:rPr>
                <a:t>피드</a:t>
              </a:r>
              <a:r>
                <a:rPr lang="ko-KR" altLang="en-US" sz="800" dirty="0">
                  <a:solidFill>
                    <a:schemeClr val="dk1"/>
                  </a:solidFill>
                </a:rPr>
                <a:t> 설정</a:t>
              </a:r>
              <a:endParaRPr lang="ko-KR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1.3.4.7.1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Shape 203"/>
          <p:cNvGrpSpPr/>
          <p:nvPr/>
        </p:nvGrpSpPr>
        <p:grpSpPr>
          <a:xfrm>
            <a:off x="3289359" y="5192391"/>
            <a:ext cx="1016001" cy="393699"/>
            <a:chOff x="107504" y="1702341"/>
            <a:chExt cx="1016001" cy="393699"/>
          </a:xfrm>
        </p:grpSpPr>
        <p:sp>
          <p:nvSpPr>
            <p:cNvPr id="147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800" dirty="0">
                  <a:solidFill>
                    <a:schemeClr val="dk1"/>
                  </a:solidFill>
                </a:rPr>
                <a:t>개인 </a:t>
              </a:r>
              <a:r>
                <a:rPr lang="ko-KR" altLang="en-US" sz="800" dirty="0" err="1">
                  <a:solidFill>
                    <a:schemeClr val="dk1"/>
                  </a:solidFill>
                </a:rPr>
                <a:t>피드</a:t>
              </a:r>
              <a:r>
                <a:rPr lang="ko-KR" altLang="en-US" sz="800" dirty="0">
                  <a:solidFill>
                    <a:schemeClr val="dk1"/>
                  </a:solidFill>
                </a:rPr>
                <a:t> 글</a:t>
              </a:r>
              <a:endParaRPr lang="ko-KR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1.3.4.7.2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Shape 203"/>
          <p:cNvGrpSpPr/>
          <p:nvPr/>
        </p:nvGrpSpPr>
        <p:grpSpPr>
          <a:xfrm>
            <a:off x="3289358" y="5670016"/>
            <a:ext cx="1016001" cy="393699"/>
            <a:chOff x="107504" y="1702341"/>
            <a:chExt cx="1016001" cy="393699"/>
          </a:xfrm>
        </p:grpSpPr>
        <p:sp>
          <p:nvSpPr>
            <p:cNvPr id="150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800" dirty="0" err="1">
                  <a:solidFill>
                    <a:schemeClr val="dk1"/>
                  </a:solidFill>
                </a:rPr>
                <a:t>더보기</a:t>
              </a:r>
              <a:endParaRPr lang="ko-KR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1.3.4.7.3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2" name="직선 화살표 연결선 41"/>
          <p:cNvCxnSpPr>
            <a:stCxn id="138" idx="3"/>
            <a:endCxn id="141" idx="1"/>
          </p:cNvCxnSpPr>
          <p:nvPr/>
        </p:nvCxnSpPr>
        <p:spPr>
          <a:xfrm>
            <a:off x="2922679" y="4998453"/>
            <a:ext cx="366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/>
          <p:cNvCxnSpPr>
            <a:endCxn id="150" idx="1"/>
          </p:cNvCxnSpPr>
          <p:nvPr/>
        </p:nvCxnSpPr>
        <p:spPr>
          <a:xfrm rot="16200000" flipH="1">
            <a:off x="2722040" y="5382431"/>
            <a:ext cx="951296" cy="183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endCxn id="147" idx="1"/>
          </p:cNvCxnSpPr>
          <p:nvPr/>
        </p:nvCxnSpPr>
        <p:spPr>
          <a:xfrm>
            <a:off x="3106018" y="5472124"/>
            <a:ext cx="183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Shape 203"/>
          <p:cNvGrpSpPr/>
          <p:nvPr/>
        </p:nvGrpSpPr>
        <p:grpSpPr>
          <a:xfrm>
            <a:off x="4672041" y="5192390"/>
            <a:ext cx="1016001" cy="393699"/>
            <a:chOff x="107504" y="1702341"/>
            <a:chExt cx="1016001" cy="393699"/>
          </a:xfrm>
        </p:grpSpPr>
        <p:sp>
          <p:nvSpPr>
            <p:cNvPr id="153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800" dirty="0">
                  <a:solidFill>
                    <a:schemeClr val="dk1"/>
                  </a:solidFill>
                </a:rPr>
                <a:t>글 페이지</a:t>
              </a:r>
              <a:endParaRPr lang="ko-KR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1.3.4.7.2.1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9" name="직선 화살표 연결선 118"/>
          <p:cNvCxnSpPr>
            <a:stCxn id="147" idx="3"/>
            <a:endCxn id="153" idx="1"/>
          </p:cNvCxnSpPr>
          <p:nvPr/>
        </p:nvCxnSpPr>
        <p:spPr>
          <a:xfrm flipV="1">
            <a:off x="4305360" y="5472123"/>
            <a:ext cx="3666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Shape 203"/>
          <p:cNvGrpSpPr/>
          <p:nvPr/>
        </p:nvGrpSpPr>
        <p:grpSpPr>
          <a:xfrm>
            <a:off x="4672041" y="5670016"/>
            <a:ext cx="1016001" cy="393699"/>
            <a:chOff x="107504" y="1702341"/>
            <a:chExt cx="1016001" cy="393699"/>
          </a:xfrm>
        </p:grpSpPr>
        <p:sp>
          <p:nvSpPr>
            <p:cNvPr id="158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글 목록</a:t>
              </a:r>
              <a:endParaRPr lang="ko-KR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1.3.4.7.3.1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5" name="직선 화살표 연결선 154"/>
          <p:cNvCxnSpPr>
            <a:stCxn id="150" idx="3"/>
            <a:endCxn id="158" idx="1"/>
          </p:cNvCxnSpPr>
          <p:nvPr/>
        </p:nvCxnSpPr>
        <p:spPr>
          <a:xfrm>
            <a:off x="4305359" y="5949749"/>
            <a:ext cx="366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Shape 210"/>
          <p:cNvSpPr txBox="1"/>
          <p:nvPr/>
        </p:nvSpPr>
        <p:spPr>
          <a:xfrm>
            <a:off x="6716988" y="1055224"/>
            <a:ext cx="266230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1800" b="1" u="sng" dirty="0">
                <a:solidFill>
                  <a:schemeClr val="dk1"/>
                </a:solidFill>
              </a:rPr>
              <a:t>캐릭터</a:t>
            </a:r>
            <a:r>
              <a:rPr lang="en-US" altLang="ko-KR" sz="1800" b="1" u="sng" dirty="0">
                <a:solidFill>
                  <a:schemeClr val="dk1"/>
                </a:solidFill>
              </a:rPr>
              <a:t>, </a:t>
            </a:r>
            <a:r>
              <a:rPr lang="ko-KR" altLang="en-US" sz="1800" b="1" u="sng" dirty="0">
                <a:solidFill>
                  <a:schemeClr val="dk1"/>
                </a:solidFill>
              </a:rPr>
              <a:t>개인페이지</a:t>
            </a:r>
            <a:endParaRPr lang="ko-KR" sz="18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Shape 203"/>
          <p:cNvGrpSpPr/>
          <p:nvPr/>
        </p:nvGrpSpPr>
        <p:grpSpPr>
          <a:xfrm>
            <a:off x="1880884" y="6061984"/>
            <a:ext cx="1016001" cy="393699"/>
            <a:chOff x="107504" y="1702341"/>
            <a:chExt cx="1016001" cy="393699"/>
          </a:xfrm>
        </p:grpSpPr>
        <p:sp>
          <p:nvSpPr>
            <p:cNvPr id="91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설명서</a:t>
              </a:r>
              <a:endParaRPr lang="ko-KR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1.3.4.8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" name="직선 화살표 연결선 8"/>
          <p:cNvCxnSpPr>
            <a:endCxn id="93" idx="1"/>
          </p:cNvCxnSpPr>
          <p:nvPr/>
        </p:nvCxnSpPr>
        <p:spPr>
          <a:xfrm>
            <a:off x="1723340" y="2639346"/>
            <a:ext cx="183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1723340" y="3120112"/>
            <a:ext cx="183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cxnSpLocks/>
          </p:cNvCxnSpPr>
          <p:nvPr/>
        </p:nvCxnSpPr>
        <p:spPr>
          <a:xfrm>
            <a:off x="1723340" y="3572985"/>
            <a:ext cx="183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1697543" y="4051355"/>
            <a:ext cx="183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>
            <a:off x="1718423" y="4523296"/>
            <a:ext cx="183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1718422" y="4981684"/>
            <a:ext cx="183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91" idx="1"/>
          </p:cNvCxnSpPr>
          <p:nvPr/>
        </p:nvCxnSpPr>
        <p:spPr>
          <a:xfrm flipV="1">
            <a:off x="1718422" y="6341717"/>
            <a:ext cx="162462" cy="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718422" y="2170304"/>
            <a:ext cx="0" cy="468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3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210"/>
          <p:cNvSpPr txBox="1"/>
          <p:nvPr/>
        </p:nvSpPr>
        <p:spPr>
          <a:xfrm>
            <a:off x="6716988" y="1055224"/>
            <a:ext cx="266230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1800" b="1" u="sng" dirty="0">
                <a:solidFill>
                  <a:schemeClr val="dk1"/>
                </a:solidFill>
              </a:rPr>
              <a:t>개인페이지 계속</a:t>
            </a:r>
            <a:endParaRPr lang="ko-KR" sz="1800" b="1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Shape 203"/>
          <p:cNvGrpSpPr/>
          <p:nvPr/>
        </p:nvGrpSpPr>
        <p:grpSpPr>
          <a:xfrm>
            <a:off x="1395692" y="1055224"/>
            <a:ext cx="1016001" cy="393699"/>
            <a:chOff x="107504" y="1702341"/>
            <a:chExt cx="1016001" cy="393699"/>
          </a:xfrm>
        </p:grpSpPr>
        <p:sp>
          <p:nvSpPr>
            <p:cNvPr id="132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800" dirty="0">
                  <a:solidFill>
                    <a:schemeClr val="dk1"/>
                  </a:solidFill>
                </a:rPr>
                <a:t>폴더</a:t>
              </a:r>
              <a:endParaRPr lang="ko-KR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1.3.4.9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Shape 203"/>
          <p:cNvGrpSpPr/>
          <p:nvPr/>
        </p:nvGrpSpPr>
        <p:grpSpPr>
          <a:xfrm>
            <a:off x="1395692" y="1614690"/>
            <a:ext cx="1016001" cy="393699"/>
            <a:chOff x="107504" y="1702341"/>
            <a:chExt cx="1016001" cy="393699"/>
          </a:xfrm>
        </p:grpSpPr>
        <p:sp>
          <p:nvSpPr>
            <p:cNvPr id="137" name="Shape 204"/>
            <p:cNvSpPr txBox="1"/>
            <p:nvPr/>
          </p:nvSpPr>
          <p:spPr>
            <a:xfrm>
              <a:off x="107504" y="1868109"/>
              <a:ext cx="1016001" cy="22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ko-KR" altLang="en-US" sz="800" dirty="0">
                  <a:solidFill>
                    <a:schemeClr val="dk1"/>
                  </a:solidFill>
                </a:rPr>
                <a:t>설정</a:t>
              </a:r>
              <a:endParaRPr lang="ko-KR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205"/>
            <p:cNvSpPr txBox="1"/>
            <p:nvPr/>
          </p:nvSpPr>
          <p:spPr>
            <a:xfrm>
              <a:off x="107504" y="1702341"/>
              <a:ext cx="1016001" cy="165768"/>
            </a:xfrm>
            <a:prstGeom prst="rect">
              <a:avLst/>
            </a:prstGeom>
            <a:solidFill>
              <a:srgbClr val="D6E3BC"/>
            </a:solidFill>
            <a:ln w="9525" cap="flat" cmpd="sng">
              <a:solidFill>
                <a:srgbClr val="5F5F5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350" tIns="45675" rIns="91350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altLang="ko-KR" sz="900" b="1" dirty="0">
                  <a:solidFill>
                    <a:schemeClr val="dk1"/>
                  </a:solidFill>
                </a:rPr>
                <a:t>1.3.4.9</a:t>
              </a:r>
              <a:endParaRPr lang="ko-KR"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" name="연결선: 꺾임 4"/>
          <p:cNvCxnSpPr>
            <a:endCxn id="137" idx="1"/>
          </p:cNvCxnSpPr>
          <p:nvPr/>
        </p:nvCxnSpPr>
        <p:spPr>
          <a:xfrm rot="16200000" flipH="1">
            <a:off x="543736" y="1042467"/>
            <a:ext cx="1325256" cy="3786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132" idx="1"/>
          </p:cNvCxnSpPr>
          <p:nvPr/>
        </p:nvCxnSpPr>
        <p:spPr>
          <a:xfrm>
            <a:off x="1026367" y="1315616"/>
            <a:ext cx="369325" cy="1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6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2034</Words>
  <Application>Microsoft Office PowerPoint</Application>
  <PresentationFormat>화면 슬라이드 쇼(4:3)</PresentationFormat>
  <Paragraphs>1101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교육SNS 웹 소통박스 스토리 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교육SNS 웹 소통박스 스토리 보드</dc:title>
  <dc:creator>명혜림</dc:creator>
  <cp:lastModifiedBy>진세은</cp:lastModifiedBy>
  <cp:revision>16</cp:revision>
  <dcterms:modified xsi:type="dcterms:W3CDTF">2017-02-15T07:07:19Z</dcterms:modified>
</cp:coreProperties>
</file>