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5" r:id="rId4"/>
    <p:sldId id="276" r:id="rId5"/>
    <p:sldId id="277" r:id="rId6"/>
    <p:sldId id="278" r:id="rId7"/>
    <p:sldId id="281" r:id="rId8"/>
    <p:sldId id="279" r:id="rId9"/>
    <p:sldId id="280" r:id="rId10"/>
    <p:sldId id="282" r:id="rId11"/>
    <p:sldId id="285" r:id="rId12"/>
    <p:sldId id="283" r:id="rId13"/>
    <p:sldId id="284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69" autoAdjust="0"/>
  </p:normalViewPr>
  <p:slideViewPr>
    <p:cSldViewPr snapToGrid="0" showGuides="1">
      <p:cViewPr>
        <p:scale>
          <a:sx n="62" d="100"/>
          <a:sy n="62" d="100"/>
        </p:scale>
        <p:origin x="686" y="293"/>
      </p:cViewPr>
      <p:guideLst>
        <p:guide orient="horz" pos="2273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9BF7-EDB0-47FA-AA61-D9922851E7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2CEDF-C3B0-4C0E-9A58-6F9B6C73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2CEDF-C3B0-4C0E-9A58-6F9B6C73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8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2CEDF-C3B0-4C0E-9A58-6F9B6C73E7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5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2CEDF-C3B0-4C0E-9A58-6F9B6C73E7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9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2CEDF-C3B0-4C0E-9A58-6F9B6C73E7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3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3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8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5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5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95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88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22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27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22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38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6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6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884C-CADF-445D-93A9-C3E96B5B9674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3A77-297F-4FB5-B815-3D2B2E3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9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3E89-274F-47BE-8320-FE0731D42B1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BC82-F5AC-4F95-AB34-AF72DD09506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75488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5738609"/>
              </p:ext>
            </p:extLst>
          </p:nvPr>
        </p:nvGraphicFramePr>
        <p:xfrm>
          <a:off x="9183624" y="-5715"/>
          <a:ext cx="3008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88">
                  <a:extLst>
                    <a:ext uri="{9D8B030D-6E8A-4147-A177-3AD203B41FA5}">
                      <a16:colId xmlns:a16="http://schemas.microsoft.com/office/drawing/2014/main" val="2423599326"/>
                    </a:ext>
                  </a:extLst>
                </a:gridCol>
                <a:gridCol w="1504188">
                  <a:extLst>
                    <a:ext uri="{9D8B030D-6E8A-4147-A177-3AD203B41FA5}">
                      <a16:colId xmlns:a16="http://schemas.microsoft.com/office/drawing/2014/main" val="61326784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714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2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8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89841"/>
              </p:ext>
            </p:extLst>
          </p:nvPr>
        </p:nvGraphicFramePr>
        <p:xfrm>
          <a:off x="342995" y="621462"/>
          <a:ext cx="9011212" cy="5201257"/>
        </p:xfrm>
        <a:graphic>
          <a:graphicData uri="http://schemas.openxmlformats.org/drawingml/2006/table">
            <a:tbl>
              <a:tblPr/>
              <a:tblGrid>
                <a:gridCol w="41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3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No.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1Depth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 Depth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 Depth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FUNCTION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1.0 Home</a:t>
                      </a:r>
                      <a:endParaRPr lang="ko-KR" altLang="en-US" sz="1100" dirty="0"/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1.1 </a:t>
                      </a:r>
                      <a:r>
                        <a:rPr lang="ko-KR" altLang="en-US" sz="1100" dirty="0"/>
                        <a:t>로그인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48908"/>
                  </a:ext>
                </a:extLst>
              </a:tr>
              <a:tr h="344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2.0 </a:t>
                      </a:r>
                      <a:r>
                        <a:rPr lang="ko-KR" altLang="en-US" sz="1100" dirty="0"/>
                        <a:t>회원 가입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3.0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소통카드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메인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3.1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소통카드 상세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3.2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퍼블리셔 보기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3.2.3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쪽지쓰기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076087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4.0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소통상자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4.1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소통상자 상세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5.0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마이페이지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5.1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마이페이지 상세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5.2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쪽지함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917196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5.3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설정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로그인 정보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프로필 설정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회원 탈퇴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919360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5.4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고객센터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공지사항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66424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컨텐츠 신고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962729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6.0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소통카드 발행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734789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7.0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소통상자 만들기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8.0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알림 리스트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9.0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검색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9.1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검색 결과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3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6" name="Shape 1286"/>
          <p:cNvSpPr/>
          <p:nvPr/>
        </p:nvSpPr>
        <p:spPr>
          <a:xfrm>
            <a:off x="7072288" y="1273368"/>
            <a:ext cx="933792" cy="5241703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" name="Shape 1289"/>
          <p:cNvGrpSpPr/>
          <p:nvPr/>
        </p:nvGrpSpPr>
        <p:grpSpPr>
          <a:xfrm>
            <a:off x="7189328" y="1389119"/>
            <a:ext cx="334965" cy="360578"/>
            <a:chOff x="611560" y="1196751"/>
            <a:chExt cx="878634" cy="959247"/>
          </a:xfrm>
        </p:grpSpPr>
        <p:sp>
          <p:nvSpPr>
            <p:cNvPr id="8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10" name="Shape 1292"/>
          <p:cNvGrpSpPr/>
          <p:nvPr/>
        </p:nvGrpSpPr>
        <p:grpSpPr>
          <a:xfrm>
            <a:off x="7186479" y="2520558"/>
            <a:ext cx="693577" cy="720737"/>
            <a:chOff x="508000" y="1397000"/>
            <a:chExt cx="1008112" cy="1008112"/>
          </a:xfrm>
        </p:grpSpPr>
        <p:sp>
          <p:nvSpPr>
            <p:cNvPr id="11" name="Shape 1293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2" name="Shape 1294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3" name="Shape 1295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4" name="Shape 1296"/>
          <p:cNvSpPr/>
          <p:nvPr/>
        </p:nvSpPr>
        <p:spPr>
          <a:xfrm>
            <a:off x="7146306" y="3226567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8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아이엠</a:t>
            </a:r>
            <a:r>
              <a:rPr lang="ko-KR" altLang="en-US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빅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5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1041" y="2979205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299"/>
          <p:cNvSpPr/>
          <p:nvPr/>
        </p:nvSpPr>
        <p:spPr>
          <a:xfrm>
            <a:off x="7168516" y="2152204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r>
              <a:rPr lang="ko-KR" altLang="en-US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 </a:t>
            </a:r>
            <a:r>
              <a:rPr lang="en-US" altLang="ko-KR" sz="900" i="1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Sotong</a:t>
            </a:r>
            <a:endParaRPr lang="ko-KR" sz="900" i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7" name="Shape 1303"/>
          <p:cNvSpPr/>
          <p:nvPr/>
        </p:nvSpPr>
        <p:spPr>
          <a:xfrm>
            <a:off x="7140881" y="3660043"/>
            <a:ext cx="824594" cy="215347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소통카드 발행</a:t>
            </a:r>
          </a:p>
        </p:txBody>
      </p:sp>
      <p:sp>
        <p:nvSpPr>
          <p:cNvPr id="18" name="Shape 1368"/>
          <p:cNvSpPr/>
          <p:nvPr/>
        </p:nvSpPr>
        <p:spPr>
          <a:xfrm>
            <a:off x="7572334" y="2455985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9" name="Shape 1370"/>
          <p:cNvSpPr/>
          <p:nvPr/>
        </p:nvSpPr>
        <p:spPr>
          <a:xfrm>
            <a:off x="7150868" y="3956721"/>
            <a:ext cx="809127" cy="226458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 만들기</a:t>
            </a:r>
          </a:p>
        </p:txBody>
      </p:sp>
      <p:sp>
        <p:nvSpPr>
          <p:cNvPr id="20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21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656923" y="1012150"/>
            <a:ext cx="266232" cy="266232"/>
          </a:xfrm>
          <a:prstGeom prst="rect">
            <a:avLst/>
          </a:prstGeom>
        </p:spPr>
      </p:pic>
      <p:sp>
        <p:nvSpPr>
          <p:cNvPr id="23" name="Shape 1299"/>
          <p:cNvSpPr/>
          <p:nvPr/>
        </p:nvSpPr>
        <p:spPr>
          <a:xfrm>
            <a:off x="7211416" y="1727513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JHW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24" name="Picture 2" descr="badge icon에 대한 이미지 검색결과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21" y="1451734"/>
            <a:ext cx="283911" cy="2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1299"/>
          <p:cNvSpPr/>
          <p:nvPr/>
        </p:nvSpPr>
        <p:spPr>
          <a:xfrm>
            <a:off x="7509428" y="2968943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Shape 3084"/>
          <p:cNvSpPr/>
          <p:nvPr/>
        </p:nvSpPr>
        <p:spPr>
          <a:xfrm>
            <a:off x="1576552" y="1860328"/>
            <a:ext cx="4021740" cy="408852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3120"/>
          <p:cNvSpPr/>
          <p:nvPr/>
        </p:nvSpPr>
        <p:spPr>
          <a:xfrm>
            <a:off x="2201831" y="2867476"/>
            <a:ext cx="2421108" cy="1738926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3137"/>
          <p:cNvSpPr/>
          <p:nvPr/>
        </p:nvSpPr>
        <p:spPr>
          <a:xfrm>
            <a:off x="2829890" y="4671744"/>
            <a:ext cx="1790049" cy="2414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138"/>
          <p:cNvSpPr/>
          <p:nvPr/>
        </p:nvSpPr>
        <p:spPr>
          <a:xfrm>
            <a:off x="2889367" y="4692811"/>
            <a:ext cx="1838999" cy="210436"/>
          </a:xfrm>
          <a:prstGeom prst="roundRect">
            <a:avLst>
              <a:gd name="adj" fmla="val 7475"/>
            </a:avLst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◎ </a:t>
            </a:r>
            <a:r>
              <a:rPr lang="ko-KR" altLang="en-US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누구나</a:t>
            </a:r>
            <a:r>
              <a:rPr lang="ko-KR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● </a:t>
            </a:r>
            <a:r>
              <a:rPr lang="ko-KR" altLang="en-US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초청받은 멤버</a:t>
            </a:r>
            <a:endParaRPr lang="ko-KR" sz="1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39"/>
          <p:cNvSpPr/>
          <p:nvPr/>
        </p:nvSpPr>
        <p:spPr>
          <a:xfrm>
            <a:off x="2173123" y="4671744"/>
            <a:ext cx="643760" cy="24142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정보</a:t>
            </a:r>
          </a:p>
        </p:txBody>
      </p:sp>
      <p:sp>
        <p:nvSpPr>
          <p:cNvPr id="33" name="Shape 3147"/>
          <p:cNvSpPr/>
          <p:nvPr/>
        </p:nvSpPr>
        <p:spPr>
          <a:xfrm>
            <a:off x="2889367" y="5325070"/>
            <a:ext cx="765164" cy="237363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임시저장</a:t>
            </a:r>
          </a:p>
        </p:txBody>
      </p:sp>
      <p:sp>
        <p:nvSpPr>
          <p:cNvPr id="34" name="Shape 3148"/>
          <p:cNvSpPr/>
          <p:nvPr/>
        </p:nvSpPr>
        <p:spPr>
          <a:xfrm>
            <a:off x="3756281" y="5326395"/>
            <a:ext cx="885226" cy="236038"/>
          </a:xfrm>
          <a:prstGeom prst="roundRect">
            <a:avLst>
              <a:gd name="adj" fmla="val 7475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endParaRPr lang="ko-KR"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86" y="3778741"/>
            <a:ext cx="463198" cy="437645"/>
          </a:xfrm>
          <a:prstGeom prst="rect">
            <a:avLst/>
          </a:prstGeom>
        </p:spPr>
      </p:pic>
      <p:sp>
        <p:nvSpPr>
          <p:cNvPr id="61" name="Shape 3139"/>
          <p:cNvSpPr/>
          <p:nvPr/>
        </p:nvSpPr>
        <p:spPr>
          <a:xfrm>
            <a:off x="1576551" y="1640192"/>
            <a:ext cx="4031496" cy="33956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소통 상자 만들기</a:t>
            </a:r>
            <a:endParaRPr lang="ko-KR"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1540"/>
          <p:cNvSpPr/>
          <p:nvPr/>
        </p:nvSpPr>
        <p:spPr>
          <a:xfrm>
            <a:off x="4622939" y="4548112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3393"/>
          <p:cNvSpPr txBox="1"/>
          <p:nvPr/>
        </p:nvSpPr>
        <p:spPr>
          <a:xfrm>
            <a:off x="2180810" y="2193508"/>
            <a:ext cx="1412660" cy="2428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ko-KR" altLang="en-US" sz="10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선택</a:t>
            </a:r>
            <a:endParaRPr lang="ko-KR"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013" y="177866"/>
            <a:ext cx="185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4.1 </a:t>
            </a:r>
            <a:r>
              <a:rPr lang="ko-KR" altLang="en-US" sz="1200" b="1" dirty="0"/>
              <a:t>소통상자 만들기</a:t>
            </a:r>
          </a:p>
        </p:txBody>
      </p:sp>
      <p:sp>
        <p:nvSpPr>
          <p:cNvPr id="37" name="Shape 3119"/>
          <p:cNvSpPr/>
          <p:nvPr/>
        </p:nvSpPr>
        <p:spPr>
          <a:xfrm>
            <a:off x="2290494" y="3268130"/>
            <a:ext cx="2295325" cy="3072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900" i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소통 카드의 제목을 입력해주세요.</a:t>
            </a:r>
          </a:p>
        </p:txBody>
      </p:sp>
      <p:sp>
        <p:nvSpPr>
          <p:cNvPr id="67" name="Shape 285"/>
          <p:cNvSpPr/>
          <p:nvPr/>
        </p:nvSpPr>
        <p:spPr>
          <a:xfrm>
            <a:off x="2222309" y="2501743"/>
            <a:ext cx="2187054" cy="2954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융합과학 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303"/>
          <p:cNvSpPr/>
          <p:nvPr/>
        </p:nvSpPr>
        <p:spPr>
          <a:xfrm>
            <a:off x="4409363" y="2506063"/>
            <a:ext cx="210576" cy="291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rPr>
              <a:t>▽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9" name="Shape 3137"/>
          <p:cNvSpPr/>
          <p:nvPr/>
        </p:nvSpPr>
        <p:spPr>
          <a:xfrm>
            <a:off x="8855861" y="2397213"/>
            <a:ext cx="3073141" cy="13548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3137"/>
          <p:cNvSpPr/>
          <p:nvPr/>
        </p:nvSpPr>
        <p:spPr>
          <a:xfrm>
            <a:off x="9189494" y="2713790"/>
            <a:ext cx="1909429" cy="2461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3138"/>
          <p:cNvSpPr/>
          <p:nvPr/>
        </p:nvSpPr>
        <p:spPr>
          <a:xfrm>
            <a:off x="9328681" y="2749485"/>
            <a:ext cx="1838999" cy="210436"/>
          </a:xfrm>
          <a:prstGeom prst="roundRect">
            <a:avLst>
              <a:gd name="adj" fmla="val 7475"/>
            </a:avLst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>
              <a:buSzPct val="25000"/>
            </a:pPr>
            <a:r>
              <a:rPr lang="ko-KR" altLang="ko-KR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ko-KR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누구나</a:t>
            </a:r>
            <a:r>
              <a:rPr lang="ko-KR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altLang="ko-KR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◎ </a:t>
            </a:r>
            <a:r>
              <a:rPr lang="ko-KR" altLang="en-US" sz="1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초청받은 멤버</a:t>
            </a:r>
            <a:endParaRPr lang="ko-KR" sz="1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3137"/>
          <p:cNvSpPr/>
          <p:nvPr/>
        </p:nvSpPr>
        <p:spPr>
          <a:xfrm>
            <a:off x="9205953" y="3244472"/>
            <a:ext cx="1993257" cy="28574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http://sotongbox/n/230982</a:t>
            </a:r>
            <a:endParaRPr sz="1000" dirty="0">
              <a:solidFill>
                <a:srgbClr val="3F3F3F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3146"/>
          <p:cNvSpPr txBox="1"/>
          <p:nvPr/>
        </p:nvSpPr>
        <p:spPr>
          <a:xfrm>
            <a:off x="9160263" y="2983384"/>
            <a:ext cx="2674383" cy="1824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초대코드를 복사해서 멤버들에게 공유해주세요</a:t>
            </a:r>
            <a:r>
              <a:rPr lang="en-US" alt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1540"/>
          <p:cNvSpPr/>
          <p:nvPr/>
        </p:nvSpPr>
        <p:spPr>
          <a:xfrm>
            <a:off x="8930459" y="2468066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1365"/>
          <p:cNvSpPr/>
          <p:nvPr/>
        </p:nvSpPr>
        <p:spPr>
          <a:xfrm>
            <a:off x="10423347" y="4548112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6" name="Shape 1366"/>
          <p:cNvSpPr txBox="1"/>
          <p:nvPr/>
        </p:nvSpPr>
        <p:spPr>
          <a:xfrm>
            <a:off x="10371016" y="5107450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7" name="Shape 1366"/>
          <p:cNvSpPr txBox="1"/>
          <p:nvPr/>
        </p:nvSpPr>
        <p:spPr>
          <a:xfrm>
            <a:off x="10371016" y="5288757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8" name="Shape 1366"/>
          <p:cNvSpPr txBox="1"/>
          <p:nvPr/>
        </p:nvSpPr>
        <p:spPr>
          <a:xfrm>
            <a:off x="10547053" y="5618296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9" name="Shape 1289"/>
          <p:cNvGrpSpPr/>
          <p:nvPr/>
        </p:nvGrpSpPr>
        <p:grpSpPr>
          <a:xfrm>
            <a:off x="10418612" y="5622530"/>
            <a:ext cx="167482" cy="189105"/>
            <a:chOff x="611560" y="1196751"/>
            <a:chExt cx="878634" cy="959247"/>
          </a:xfrm>
        </p:grpSpPr>
        <p:sp>
          <p:nvSpPr>
            <p:cNvPr id="80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1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2" name="Shape 1368"/>
          <p:cNvSpPr/>
          <p:nvPr/>
        </p:nvSpPr>
        <p:spPr>
          <a:xfrm>
            <a:off x="11174845" y="4468205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New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20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essage Box"/>
          <p:cNvGrpSpPr/>
          <p:nvPr>
            <p:custDataLst>
              <p:tags r:id="rId1"/>
            </p:custDataLst>
          </p:nvPr>
        </p:nvGrpSpPr>
        <p:grpSpPr>
          <a:xfrm>
            <a:off x="570036" y="973244"/>
            <a:ext cx="3407310" cy="2869380"/>
            <a:chOff x="1097261" y="928640"/>
            <a:chExt cx="3685766" cy="1410936"/>
          </a:xfrm>
        </p:grpSpPr>
        <p:sp>
          <p:nvSpPr>
            <p:cNvPr id="5" name="Dialog Outer"/>
            <p:cNvSpPr/>
            <p:nvPr>
              <p:custDataLst>
                <p:tags r:id="rId28"/>
              </p:custDataLst>
            </p:nvPr>
          </p:nvSpPr>
          <p:spPr>
            <a:xfrm>
              <a:off x="1097261" y="928640"/>
              <a:ext cx="3685766" cy="1410936"/>
            </a:xfrm>
            <a:prstGeom prst="roundRect">
              <a:avLst>
                <a:gd name="adj" fmla="val 1508"/>
              </a:avLst>
            </a:prstGeom>
            <a:solidFill>
              <a:sysClr val="window" lastClr="FFFFFF">
                <a:lumMod val="50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첨부하기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Dialog Inner"/>
            <p:cNvSpPr/>
            <p:nvPr>
              <p:custDataLst>
                <p:tags r:id="rId29"/>
              </p:custDataLst>
            </p:nvPr>
          </p:nvSpPr>
          <p:spPr>
            <a:xfrm>
              <a:off x="1134253" y="1112291"/>
              <a:ext cx="3611774" cy="1201818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Close Button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>
              <a:off x="4591950" y="987079"/>
              <a:ext cx="115513" cy="74025"/>
            </a:xfrm>
            <a:custGeom>
              <a:avLst/>
              <a:gdLst>
                <a:gd name="T0" fmla="*/ 12 w 246"/>
                <a:gd name="T1" fmla="*/ 15 h 241"/>
                <a:gd name="T2" fmla="*/ 12 w 246"/>
                <a:gd name="T3" fmla="*/ 56 h 241"/>
                <a:gd name="T4" fmla="*/ 80 w 246"/>
                <a:gd name="T5" fmla="*/ 122 h 241"/>
                <a:gd name="T6" fmla="*/ 12 w 246"/>
                <a:gd name="T7" fmla="*/ 188 h 241"/>
                <a:gd name="T8" fmla="*/ 12 w 246"/>
                <a:gd name="T9" fmla="*/ 229 h 241"/>
                <a:gd name="T10" fmla="*/ 56 w 246"/>
                <a:gd name="T11" fmla="*/ 229 h 241"/>
                <a:gd name="T12" fmla="*/ 123 w 246"/>
                <a:gd name="T13" fmla="*/ 165 h 241"/>
                <a:gd name="T14" fmla="*/ 190 w 246"/>
                <a:gd name="T15" fmla="*/ 229 h 241"/>
                <a:gd name="T16" fmla="*/ 234 w 246"/>
                <a:gd name="T17" fmla="*/ 229 h 241"/>
                <a:gd name="T18" fmla="*/ 234 w 246"/>
                <a:gd name="T19" fmla="*/ 188 h 241"/>
                <a:gd name="T20" fmla="*/ 167 w 246"/>
                <a:gd name="T21" fmla="*/ 122 h 241"/>
                <a:gd name="T22" fmla="*/ 234 w 246"/>
                <a:gd name="T23" fmla="*/ 56 h 241"/>
                <a:gd name="T24" fmla="*/ 234 w 246"/>
                <a:gd name="T25" fmla="*/ 15 h 241"/>
                <a:gd name="T26" fmla="*/ 190 w 246"/>
                <a:gd name="T27" fmla="*/ 15 h 241"/>
                <a:gd name="T28" fmla="*/ 123 w 246"/>
                <a:gd name="T29" fmla="*/ 79 h 241"/>
                <a:gd name="T30" fmla="*/ 56 w 246"/>
                <a:gd name="T31" fmla="*/ 15 h 241"/>
                <a:gd name="T32" fmla="*/ 12 w 246"/>
                <a:gd name="T3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Dialog Buttons"/>
            <p:cNvGrpSpPr/>
            <p:nvPr/>
          </p:nvGrpSpPr>
          <p:grpSpPr>
            <a:xfrm>
              <a:off x="1798653" y="2052656"/>
              <a:ext cx="1874294" cy="171439"/>
              <a:chOff x="1798653" y="2052656"/>
              <a:chExt cx="1874294" cy="171439"/>
            </a:xfrm>
          </p:grpSpPr>
          <p:sp>
            <p:nvSpPr>
              <p:cNvPr id="12" name="Dialog Button 3" hidden="1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798653" y="2052657"/>
                <a:ext cx="910011" cy="171438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Abort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Dialog Button 2" hidden="1"/>
              <p:cNvSpPr>
                <a:spLocks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762941" y="2052656"/>
                <a:ext cx="910006" cy="171438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Cancel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Dialog Icons"/>
            <p:cNvGrpSpPr/>
            <p:nvPr/>
          </p:nvGrpSpPr>
          <p:grpSpPr>
            <a:xfrm>
              <a:off x="1325859" y="1281860"/>
              <a:ext cx="323906" cy="205580"/>
              <a:chOff x="489914" y="1770064"/>
              <a:chExt cx="323906" cy="205580"/>
            </a:xfrm>
          </p:grpSpPr>
          <p:sp>
            <p:nvSpPr>
              <p:cNvPr id="10" name="Error Icon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90951" y="1770064"/>
                <a:ext cx="321838" cy="205580"/>
              </a:xfrm>
              <a:custGeom>
                <a:avLst/>
                <a:gdLst>
                  <a:gd name="T0" fmla="*/ 114 w 395"/>
                  <a:gd name="T1" fmla="*/ 3 h 395"/>
                  <a:gd name="T2" fmla="*/ 0 w 395"/>
                  <a:gd name="T3" fmla="*/ 120 h 395"/>
                  <a:gd name="T4" fmla="*/ 3 w 395"/>
                  <a:gd name="T5" fmla="*/ 282 h 395"/>
                  <a:gd name="T6" fmla="*/ 120 w 395"/>
                  <a:gd name="T7" fmla="*/ 395 h 395"/>
                  <a:gd name="T8" fmla="*/ 282 w 395"/>
                  <a:gd name="T9" fmla="*/ 393 h 395"/>
                  <a:gd name="T10" fmla="*/ 395 w 395"/>
                  <a:gd name="T11" fmla="*/ 276 h 395"/>
                  <a:gd name="T12" fmla="*/ 393 w 395"/>
                  <a:gd name="T13" fmla="*/ 114 h 395"/>
                  <a:gd name="T14" fmla="*/ 276 w 395"/>
                  <a:gd name="T15" fmla="*/ 0 h 395"/>
                  <a:gd name="T16" fmla="*/ 123 w 395"/>
                  <a:gd name="T17" fmla="*/ 17 h 395"/>
                  <a:gd name="T18" fmla="*/ 378 w 395"/>
                  <a:gd name="T19" fmla="*/ 123 h 395"/>
                  <a:gd name="T20" fmla="*/ 272 w 395"/>
                  <a:gd name="T21" fmla="*/ 378 h 395"/>
                  <a:gd name="T22" fmla="*/ 17 w 395"/>
                  <a:gd name="T23" fmla="*/ 272 h 395"/>
                  <a:gd name="T24" fmla="*/ 123 w 395"/>
                  <a:gd name="T25" fmla="*/ 17 h 395"/>
                  <a:gd name="T26" fmla="*/ 112 w 395"/>
                  <a:gd name="T27" fmla="*/ 89 h 395"/>
                  <a:gd name="T28" fmla="*/ 88 w 395"/>
                  <a:gd name="T29" fmla="*/ 112 h 395"/>
                  <a:gd name="T30" fmla="*/ 89 w 395"/>
                  <a:gd name="T31" fmla="*/ 140 h 395"/>
                  <a:gd name="T32" fmla="*/ 89 w 395"/>
                  <a:gd name="T33" fmla="*/ 256 h 395"/>
                  <a:gd name="T34" fmla="*/ 112 w 395"/>
                  <a:gd name="T35" fmla="*/ 307 h 395"/>
                  <a:gd name="T36" fmla="*/ 198 w 395"/>
                  <a:gd name="T37" fmla="*/ 248 h 395"/>
                  <a:gd name="T38" fmla="*/ 284 w 395"/>
                  <a:gd name="T39" fmla="*/ 307 h 395"/>
                  <a:gd name="T40" fmla="*/ 306 w 395"/>
                  <a:gd name="T41" fmla="*/ 256 h 395"/>
                  <a:gd name="T42" fmla="*/ 306 w 395"/>
                  <a:gd name="T43" fmla="*/ 140 h 395"/>
                  <a:gd name="T44" fmla="*/ 306 w 395"/>
                  <a:gd name="T45" fmla="*/ 111 h 395"/>
                  <a:gd name="T46" fmla="*/ 270 w 395"/>
                  <a:gd name="T47" fmla="*/ 83 h 395"/>
                  <a:gd name="T48" fmla="*/ 198 w 395"/>
                  <a:gd name="T49" fmla="*/ 147 h 395"/>
                  <a:gd name="T50" fmla="*/ 125 w 395"/>
                  <a:gd name="T51" fmla="*/ 83 h 395"/>
                  <a:gd name="T52" fmla="*/ 272 w 395"/>
                  <a:gd name="T53" fmla="*/ 102 h 395"/>
                  <a:gd name="T54" fmla="*/ 294 w 395"/>
                  <a:gd name="T55" fmla="*/ 127 h 395"/>
                  <a:gd name="T56" fmla="*/ 294 w 395"/>
                  <a:gd name="T57" fmla="*/ 269 h 395"/>
                  <a:gd name="T58" fmla="*/ 272 w 395"/>
                  <a:gd name="T59" fmla="*/ 294 h 395"/>
                  <a:gd name="T60" fmla="*/ 198 w 395"/>
                  <a:gd name="T61" fmla="*/ 223 h 395"/>
                  <a:gd name="T62" fmla="*/ 124 w 395"/>
                  <a:gd name="T63" fmla="*/ 294 h 395"/>
                  <a:gd name="T64" fmla="*/ 101 w 395"/>
                  <a:gd name="T65" fmla="*/ 269 h 395"/>
                  <a:gd name="T66" fmla="*/ 102 w 395"/>
                  <a:gd name="T67" fmla="*/ 128 h 395"/>
                  <a:gd name="T68" fmla="*/ 124 w 395"/>
                  <a:gd name="T69" fmla="*/ 102 h 395"/>
                  <a:gd name="T70" fmla="*/ 198 w 395"/>
                  <a:gd name="T71" fmla="*/ 172 h 395"/>
                  <a:gd name="T72" fmla="*/ 270 w 395"/>
                  <a:gd name="T73" fmla="*/ 10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5" h="395">
                    <a:moveTo>
                      <a:pt x="120" y="0"/>
                    </a:moveTo>
                    <a:cubicBezTo>
                      <a:pt x="118" y="0"/>
                      <a:pt x="115" y="1"/>
                      <a:pt x="114" y="3"/>
                    </a:cubicBezTo>
                    <a:lnTo>
                      <a:pt x="3" y="114"/>
                    </a:lnTo>
                    <a:cubicBezTo>
                      <a:pt x="1" y="115"/>
                      <a:pt x="0" y="118"/>
                      <a:pt x="0" y="120"/>
                    </a:cubicBezTo>
                    <a:lnTo>
                      <a:pt x="0" y="276"/>
                    </a:lnTo>
                    <a:cubicBezTo>
                      <a:pt x="0" y="278"/>
                      <a:pt x="1" y="280"/>
                      <a:pt x="3" y="282"/>
                    </a:cubicBezTo>
                    <a:lnTo>
                      <a:pt x="114" y="393"/>
                    </a:lnTo>
                    <a:cubicBezTo>
                      <a:pt x="115" y="394"/>
                      <a:pt x="118" y="395"/>
                      <a:pt x="120" y="395"/>
                    </a:cubicBezTo>
                    <a:lnTo>
                      <a:pt x="276" y="395"/>
                    </a:lnTo>
                    <a:cubicBezTo>
                      <a:pt x="278" y="395"/>
                      <a:pt x="280" y="394"/>
                      <a:pt x="282" y="393"/>
                    </a:cubicBezTo>
                    <a:lnTo>
                      <a:pt x="393" y="282"/>
                    </a:lnTo>
                    <a:cubicBezTo>
                      <a:pt x="394" y="280"/>
                      <a:pt x="395" y="278"/>
                      <a:pt x="395" y="276"/>
                    </a:cubicBezTo>
                    <a:lnTo>
                      <a:pt x="395" y="120"/>
                    </a:lnTo>
                    <a:cubicBezTo>
                      <a:pt x="395" y="118"/>
                      <a:pt x="394" y="115"/>
                      <a:pt x="393" y="114"/>
                    </a:cubicBezTo>
                    <a:lnTo>
                      <a:pt x="282" y="3"/>
                    </a:lnTo>
                    <a:cubicBezTo>
                      <a:pt x="280" y="1"/>
                      <a:pt x="278" y="0"/>
                      <a:pt x="276" y="0"/>
                    </a:cubicBezTo>
                    <a:lnTo>
                      <a:pt x="120" y="0"/>
                    </a:lnTo>
                    <a:close/>
                    <a:moveTo>
                      <a:pt x="123" y="17"/>
                    </a:moveTo>
                    <a:lnTo>
                      <a:pt x="272" y="17"/>
                    </a:lnTo>
                    <a:lnTo>
                      <a:pt x="378" y="123"/>
                    </a:lnTo>
                    <a:lnTo>
                      <a:pt x="378" y="272"/>
                    </a:lnTo>
                    <a:lnTo>
                      <a:pt x="272" y="378"/>
                    </a:lnTo>
                    <a:lnTo>
                      <a:pt x="123" y="378"/>
                    </a:lnTo>
                    <a:lnTo>
                      <a:pt x="17" y="272"/>
                    </a:lnTo>
                    <a:lnTo>
                      <a:pt x="17" y="123"/>
                    </a:lnTo>
                    <a:lnTo>
                      <a:pt x="123" y="17"/>
                    </a:lnTo>
                    <a:close/>
                    <a:moveTo>
                      <a:pt x="125" y="83"/>
                    </a:moveTo>
                    <a:cubicBezTo>
                      <a:pt x="120" y="83"/>
                      <a:pt x="116" y="85"/>
                      <a:pt x="112" y="89"/>
                    </a:cubicBezTo>
                    <a:lnTo>
                      <a:pt x="89" y="111"/>
                    </a:lnTo>
                    <a:lnTo>
                      <a:pt x="88" y="112"/>
                    </a:lnTo>
                    <a:cubicBezTo>
                      <a:pt x="82" y="120"/>
                      <a:pt x="82" y="131"/>
                      <a:pt x="88" y="139"/>
                    </a:cubicBezTo>
                    <a:lnTo>
                      <a:pt x="89" y="140"/>
                    </a:lnTo>
                    <a:lnTo>
                      <a:pt x="147" y="198"/>
                    </a:lnTo>
                    <a:lnTo>
                      <a:pt x="89" y="256"/>
                    </a:lnTo>
                    <a:cubicBezTo>
                      <a:pt x="81" y="264"/>
                      <a:pt x="81" y="276"/>
                      <a:pt x="89" y="284"/>
                    </a:cubicBezTo>
                    <a:lnTo>
                      <a:pt x="112" y="307"/>
                    </a:lnTo>
                    <a:cubicBezTo>
                      <a:pt x="119" y="314"/>
                      <a:pt x="132" y="314"/>
                      <a:pt x="139" y="307"/>
                    </a:cubicBezTo>
                    <a:lnTo>
                      <a:pt x="198" y="248"/>
                    </a:lnTo>
                    <a:lnTo>
                      <a:pt x="256" y="307"/>
                    </a:lnTo>
                    <a:cubicBezTo>
                      <a:pt x="264" y="314"/>
                      <a:pt x="276" y="314"/>
                      <a:pt x="284" y="307"/>
                    </a:cubicBezTo>
                    <a:lnTo>
                      <a:pt x="306" y="284"/>
                    </a:lnTo>
                    <a:cubicBezTo>
                      <a:pt x="314" y="277"/>
                      <a:pt x="314" y="263"/>
                      <a:pt x="306" y="256"/>
                    </a:cubicBezTo>
                    <a:lnTo>
                      <a:pt x="248" y="198"/>
                    </a:lnTo>
                    <a:lnTo>
                      <a:pt x="306" y="140"/>
                    </a:lnTo>
                    <a:cubicBezTo>
                      <a:pt x="310" y="136"/>
                      <a:pt x="313" y="131"/>
                      <a:pt x="313" y="126"/>
                    </a:cubicBezTo>
                    <a:cubicBezTo>
                      <a:pt x="313" y="120"/>
                      <a:pt x="310" y="115"/>
                      <a:pt x="306" y="111"/>
                    </a:cubicBezTo>
                    <a:lnTo>
                      <a:pt x="284" y="89"/>
                    </a:lnTo>
                    <a:cubicBezTo>
                      <a:pt x="280" y="86"/>
                      <a:pt x="275" y="83"/>
                      <a:pt x="270" y="83"/>
                    </a:cubicBezTo>
                    <a:cubicBezTo>
                      <a:pt x="265" y="83"/>
                      <a:pt x="260" y="86"/>
                      <a:pt x="256" y="89"/>
                    </a:cubicBezTo>
                    <a:lnTo>
                      <a:pt x="198" y="147"/>
                    </a:lnTo>
                    <a:lnTo>
                      <a:pt x="139" y="90"/>
                    </a:lnTo>
                    <a:cubicBezTo>
                      <a:pt x="135" y="86"/>
                      <a:pt x="130" y="83"/>
                      <a:pt x="125" y="83"/>
                    </a:cubicBezTo>
                    <a:close/>
                    <a:moveTo>
                      <a:pt x="270" y="101"/>
                    </a:moveTo>
                    <a:cubicBezTo>
                      <a:pt x="271" y="101"/>
                      <a:pt x="271" y="101"/>
                      <a:pt x="272" y="102"/>
                    </a:cubicBezTo>
                    <a:lnTo>
                      <a:pt x="294" y="124"/>
                    </a:lnTo>
                    <a:cubicBezTo>
                      <a:pt x="295" y="125"/>
                      <a:pt x="295" y="126"/>
                      <a:pt x="294" y="127"/>
                    </a:cubicBezTo>
                    <a:cubicBezTo>
                      <a:pt x="270" y="151"/>
                      <a:pt x="247" y="174"/>
                      <a:pt x="224" y="198"/>
                    </a:cubicBezTo>
                    <a:cubicBezTo>
                      <a:pt x="247" y="221"/>
                      <a:pt x="270" y="245"/>
                      <a:pt x="294" y="269"/>
                    </a:cubicBezTo>
                    <a:cubicBezTo>
                      <a:pt x="295" y="270"/>
                      <a:pt x="295" y="270"/>
                      <a:pt x="294" y="272"/>
                    </a:cubicBezTo>
                    <a:lnTo>
                      <a:pt x="272" y="294"/>
                    </a:lnTo>
                    <a:cubicBezTo>
                      <a:pt x="270" y="295"/>
                      <a:pt x="270" y="295"/>
                      <a:pt x="268" y="294"/>
                    </a:cubicBezTo>
                    <a:cubicBezTo>
                      <a:pt x="245" y="270"/>
                      <a:pt x="221" y="247"/>
                      <a:pt x="198" y="223"/>
                    </a:cubicBezTo>
                    <a:lnTo>
                      <a:pt x="127" y="294"/>
                    </a:lnTo>
                    <a:cubicBezTo>
                      <a:pt x="126" y="295"/>
                      <a:pt x="125" y="295"/>
                      <a:pt x="124" y="294"/>
                    </a:cubicBezTo>
                    <a:lnTo>
                      <a:pt x="101" y="271"/>
                    </a:lnTo>
                    <a:lnTo>
                      <a:pt x="101" y="269"/>
                    </a:lnTo>
                    <a:lnTo>
                      <a:pt x="172" y="198"/>
                    </a:lnTo>
                    <a:cubicBezTo>
                      <a:pt x="150" y="174"/>
                      <a:pt x="125" y="151"/>
                      <a:pt x="102" y="128"/>
                    </a:cubicBezTo>
                    <a:cubicBezTo>
                      <a:pt x="100" y="126"/>
                      <a:pt x="100" y="125"/>
                      <a:pt x="102" y="123"/>
                    </a:cubicBezTo>
                    <a:lnTo>
                      <a:pt x="124" y="102"/>
                    </a:lnTo>
                    <a:cubicBezTo>
                      <a:pt x="125" y="101"/>
                      <a:pt x="126" y="101"/>
                      <a:pt x="127" y="102"/>
                    </a:cubicBezTo>
                    <a:cubicBezTo>
                      <a:pt x="151" y="125"/>
                      <a:pt x="174" y="149"/>
                      <a:pt x="198" y="172"/>
                    </a:cubicBezTo>
                    <a:lnTo>
                      <a:pt x="268" y="102"/>
                    </a:lnTo>
                    <a:cubicBezTo>
                      <a:pt x="269" y="101"/>
                      <a:pt x="269" y="101"/>
                      <a:pt x="270" y="101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Warning Icon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89914" y="1774704"/>
                <a:ext cx="323906" cy="196294"/>
              </a:xfrm>
              <a:custGeom>
                <a:avLst/>
                <a:gdLst>
                  <a:gd name="T0" fmla="*/ 199 w 400"/>
                  <a:gd name="T1" fmla="*/ 0 h 380"/>
                  <a:gd name="T2" fmla="*/ 158 w 400"/>
                  <a:gd name="T3" fmla="*/ 25 h 380"/>
                  <a:gd name="T4" fmla="*/ 158 w 400"/>
                  <a:gd name="T5" fmla="*/ 25 h 380"/>
                  <a:gd name="T6" fmla="*/ 7 w 400"/>
                  <a:gd name="T7" fmla="*/ 310 h 380"/>
                  <a:gd name="T8" fmla="*/ 7 w 400"/>
                  <a:gd name="T9" fmla="*/ 310 h 380"/>
                  <a:gd name="T10" fmla="*/ 7 w 400"/>
                  <a:gd name="T11" fmla="*/ 311 h 380"/>
                  <a:gd name="T12" fmla="*/ 10 w 400"/>
                  <a:gd name="T13" fmla="*/ 357 h 380"/>
                  <a:gd name="T14" fmla="*/ 49 w 400"/>
                  <a:gd name="T15" fmla="*/ 380 h 380"/>
                  <a:gd name="T16" fmla="*/ 350 w 400"/>
                  <a:gd name="T17" fmla="*/ 380 h 380"/>
                  <a:gd name="T18" fmla="*/ 391 w 400"/>
                  <a:gd name="T19" fmla="*/ 357 h 380"/>
                  <a:gd name="T20" fmla="*/ 392 w 400"/>
                  <a:gd name="T21" fmla="*/ 311 h 380"/>
                  <a:gd name="T22" fmla="*/ 242 w 400"/>
                  <a:gd name="T23" fmla="*/ 25 h 380"/>
                  <a:gd name="T24" fmla="*/ 242 w 400"/>
                  <a:gd name="T25" fmla="*/ 25 h 380"/>
                  <a:gd name="T26" fmla="*/ 242 w 400"/>
                  <a:gd name="T27" fmla="*/ 25 h 380"/>
                  <a:gd name="T28" fmla="*/ 199 w 400"/>
                  <a:gd name="T29" fmla="*/ 0 h 380"/>
                  <a:gd name="T30" fmla="*/ 199 w 400"/>
                  <a:gd name="T31" fmla="*/ 17 h 380"/>
                  <a:gd name="T32" fmla="*/ 226 w 400"/>
                  <a:gd name="T33" fmla="*/ 34 h 380"/>
                  <a:gd name="T34" fmla="*/ 376 w 400"/>
                  <a:gd name="T35" fmla="*/ 318 h 380"/>
                  <a:gd name="T36" fmla="*/ 376 w 400"/>
                  <a:gd name="T37" fmla="*/ 348 h 380"/>
                  <a:gd name="T38" fmla="*/ 350 w 400"/>
                  <a:gd name="T39" fmla="*/ 363 h 380"/>
                  <a:gd name="T40" fmla="*/ 49 w 400"/>
                  <a:gd name="T41" fmla="*/ 363 h 380"/>
                  <a:gd name="T42" fmla="*/ 23 w 400"/>
                  <a:gd name="T43" fmla="*/ 346 h 380"/>
                  <a:gd name="T44" fmla="*/ 23 w 400"/>
                  <a:gd name="T45" fmla="*/ 318 h 380"/>
                  <a:gd name="T46" fmla="*/ 174 w 400"/>
                  <a:gd name="T47" fmla="*/ 33 h 380"/>
                  <a:gd name="T48" fmla="*/ 199 w 400"/>
                  <a:gd name="T49" fmla="*/ 17 h 380"/>
                  <a:gd name="T50" fmla="*/ 183 w 400"/>
                  <a:gd name="T51" fmla="*/ 81 h 380"/>
                  <a:gd name="T52" fmla="*/ 167 w 400"/>
                  <a:gd name="T53" fmla="*/ 88 h 380"/>
                  <a:gd name="T54" fmla="*/ 163 w 400"/>
                  <a:gd name="T55" fmla="*/ 103 h 380"/>
                  <a:gd name="T56" fmla="*/ 170 w 400"/>
                  <a:gd name="T57" fmla="*/ 228 h 380"/>
                  <a:gd name="T58" fmla="*/ 177 w 400"/>
                  <a:gd name="T59" fmla="*/ 243 h 380"/>
                  <a:gd name="T60" fmla="*/ 191 w 400"/>
                  <a:gd name="T61" fmla="*/ 247 h 380"/>
                  <a:gd name="T62" fmla="*/ 208 w 400"/>
                  <a:gd name="T63" fmla="*/ 247 h 380"/>
                  <a:gd name="T64" fmla="*/ 222 w 400"/>
                  <a:gd name="T65" fmla="*/ 243 h 380"/>
                  <a:gd name="T66" fmla="*/ 229 w 400"/>
                  <a:gd name="T67" fmla="*/ 228 h 380"/>
                  <a:gd name="T68" fmla="*/ 236 w 400"/>
                  <a:gd name="T69" fmla="*/ 107 h 380"/>
                  <a:gd name="T70" fmla="*/ 236 w 400"/>
                  <a:gd name="T71" fmla="*/ 100 h 380"/>
                  <a:gd name="T72" fmla="*/ 232 w 400"/>
                  <a:gd name="T73" fmla="*/ 88 h 380"/>
                  <a:gd name="T74" fmla="*/ 216 w 400"/>
                  <a:gd name="T75" fmla="*/ 81 h 380"/>
                  <a:gd name="T76" fmla="*/ 183 w 400"/>
                  <a:gd name="T77" fmla="*/ 81 h 380"/>
                  <a:gd name="T78" fmla="*/ 218 w 400"/>
                  <a:gd name="T79" fmla="*/ 102 h 380"/>
                  <a:gd name="T80" fmla="*/ 211 w 400"/>
                  <a:gd name="T81" fmla="*/ 227 h 380"/>
                  <a:gd name="T82" fmla="*/ 208 w 400"/>
                  <a:gd name="T83" fmla="*/ 230 h 380"/>
                  <a:gd name="T84" fmla="*/ 191 w 400"/>
                  <a:gd name="T85" fmla="*/ 230 h 380"/>
                  <a:gd name="T86" fmla="*/ 187 w 400"/>
                  <a:gd name="T87" fmla="*/ 227 h 380"/>
                  <a:gd name="T88" fmla="*/ 181 w 400"/>
                  <a:gd name="T89" fmla="*/ 102 h 380"/>
                  <a:gd name="T90" fmla="*/ 183 w 400"/>
                  <a:gd name="T91" fmla="*/ 99 h 380"/>
                  <a:gd name="T92" fmla="*/ 216 w 400"/>
                  <a:gd name="T93" fmla="*/ 99 h 380"/>
                  <a:gd name="T94" fmla="*/ 218 w 400"/>
                  <a:gd name="T95" fmla="*/ 102 h 380"/>
                  <a:gd name="T96" fmla="*/ 200 w 400"/>
                  <a:gd name="T97" fmla="*/ 257 h 380"/>
                  <a:gd name="T98" fmla="*/ 160 w 400"/>
                  <a:gd name="T99" fmla="*/ 298 h 380"/>
                  <a:gd name="T100" fmla="*/ 200 w 400"/>
                  <a:gd name="T101" fmla="*/ 338 h 380"/>
                  <a:gd name="T102" fmla="*/ 240 w 400"/>
                  <a:gd name="T103" fmla="*/ 298 h 380"/>
                  <a:gd name="T104" fmla="*/ 200 w 400"/>
                  <a:gd name="T105" fmla="*/ 257 h 380"/>
                  <a:gd name="T106" fmla="*/ 200 w 400"/>
                  <a:gd name="T107" fmla="*/ 275 h 380"/>
                  <a:gd name="T108" fmla="*/ 222 w 400"/>
                  <a:gd name="T109" fmla="*/ 298 h 380"/>
                  <a:gd name="T110" fmla="*/ 200 w 400"/>
                  <a:gd name="T111" fmla="*/ 320 h 380"/>
                  <a:gd name="T112" fmla="*/ 178 w 400"/>
                  <a:gd name="T113" fmla="*/ 298 h 380"/>
                  <a:gd name="T114" fmla="*/ 200 w 400"/>
                  <a:gd name="T115" fmla="*/ 27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0" h="380">
                    <a:moveTo>
                      <a:pt x="199" y="0"/>
                    </a:moveTo>
                    <a:cubicBezTo>
                      <a:pt x="182" y="0"/>
                      <a:pt x="166" y="9"/>
                      <a:pt x="158" y="25"/>
                    </a:cubicBezTo>
                    <a:lnTo>
                      <a:pt x="158" y="25"/>
                    </a:lnTo>
                    <a:lnTo>
                      <a:pt x="7" y="310"/>
                    </a:lnTo>
                    <a:lnTo>
                      <a:pt x="7" y="310"/>
                    </a:lnTo>
                    <a:lnTo>
                      <a:pt x="7" y="311"/>
                    </a:lnTo>
                    <a:cubicBezTo>
                      <a:pt x="0" y="325"/>
                      <a:pt x="1" y="343"/>
                      <a:pt x="10" y="357"/>
                    </a:cubicBezTo>
                    <a:cubicBezTo>
                      <a:pt x="21" y="373"/>
                      <a:pt x="35" y="380"/>
                      <a:pt x="49" y="380"/>
                    </a:cubicBezTo>
                    <a:lnTo>
                      <a:pt x="350" y="380"/>
                    </a:lnTo>
                    <a:cubicBezTo>
                      <a:pt x="367" y="380"/>
                      <a:pt x="382" y="371"/>
                      <a:pt x="391" y="357"/>
                    </a:cubicBezTo>
                    <a:cubicBezTo>
                      <a:pt x="400" y="343"/>
                      <a:pt x="399" y="325"/>
                      <a:pt x="392" y="311"/>
                    </a:cubicBezTo>
                    <a:cubicBezTo>
                      <a:pt x="340" y="211"/>
                      <a:pt x="287" y="110"/>
                      <a:pt x="242" y="25"/>
                    </a:cubicBezTo>
                    <a:lnTo>
                      <a:pt x="242" y="25"/>
                    </a:lnTo>
                    <a:lnTo>
                      <a:pt x="242" y="25"/>
                    </a:lnTo>
                    <a:cubicBezTo>
                      <a:pt x="233" y="9"/>
                      <a:pt x="217" y="0"/>
                      <a:pt x="199" y="0"/>
                    </a:cubicBezTo>
                    <a:close/>
                    <a:moveTo>
                      <a:pt x="199" y="17"/>
                    </a:moveTo>
                    <a:cubicBezTo>
                      <a:pt x="210" y="17"/>
                      <a:pt x="221" y="24"/>
                      <a:pt x="226" y="34"/>
                    </a:cubicBezTo>
                    <a:cubicBezTo>
                      <a:pt x="276" y="129"/>
                      <a:pt x="326" y="223"/>
                      <a:pt x="376" y="318"/>
                    </a:cubicBezTo>
                    <a:cubicBezTo>
                      <a:pt x="383" y="332"/>
                      <a:pt x="380" y="340"/>
                      <a:pt x="376" y="348"/>
                    </a:cubicBezTo>
                    <a:cubicBezTo>
                      <a:pt x="370" y="356"/>
                      <a:pt x="360" y="363"/>
                      <a:pt x="350" y="363"/>
                    </a:cubicBezTo>
                    <a:lnTo>
                      <a:pt x="49" y="363"/>
                    </a:lnTo>
                    <a:cubicBezTo>
                      <a:pt x="35" y="362"/>
                      <a:pt x="28" y="353"/>
                      <a:pt x="23" y="346"/>
                    </a:cubicBezTo>
                    <a:cubicBezTo>
                      <a:pt x="19" y="340"/>
                      <a:pt x="19" y="327"/>
                      <a:pt x="23" y="318"/>
                    </a:cubicBezTo>
                    <a:lnTo>
                      <a:pt x="174" y="33"/>
                    </a:lnTo>
                    <a:cubicBezTo>
                      <a:pt x="179" y="23"/>
                      <a:pt x="189" y="17"/>
                      <a:pt x="199" y="17"/>
                    </a:cubicBezTo>
                    <a:close/>
                    <a:moveTo>
                      <a:pt x="183" y="81"/>
                    </a:moveTo>
                    <a:cubicBezTo>
                      <a:pt x="176" y="81"/>
                      <a:pt x="170" y="84"/>
                      <a:pt x="167" y="88"/>
                    </a:cubicBezTo>
                    <a:cubicBezTo>
                      <a:pt x="164" y="93"/>
                      <a:pt x="163" y="95"/>
                      <a:pt x="163" y="103"/>
                    </a:cubicBezTo>
                    <a:lnTo>
                      <a:pt x="170" y="228"/>
                    </a:lnTo>
                    <a:cubicBezTo>
                      <a:pt x="170" y="234"/>
                      <a:pt x="173" y="240"/>
                      <a:pt x="177" y="243"/>
                    </a:cubicBezTo>
                    <a:cubicBezTo>
                      <a:pt x="181" y="247"/>
                      <a:pt x="186" y="247"/>
                      <a:pt x="191" y="247"/>
                    </a:cubicBezTo>
                    <a:lnTo>
                      <a:pt x="208" y="247"/>
                    </a:lnTo>
                    <a:cubicBezTo>
                      <a:pt x="212" y="247"/>
                      <a:pt x="218" y="247"/>
                      <a:pt x="222" y="243"/>
                    </a:cubicBezTo>
                    <a:cubicBezTo>
                      <a:pt x="226" y="239"/>
                      <a:pt x="228" y="236"/>
                      <a:pt x="229" y="228"/>
                    </a:cubicBezTo>
                    <a:lnTo>
                      <a:pt x="236" y="107"/>
                    </a:lnTo>
                    <a:lnTo>
                      <a:pt x="236" y="100"/>
                    </a:lnTo>
                    <a:cubicBezTo>
                      <a:pt x="236" y="97"/>
                      <a:pt x="236" y="92"/>
                      <a:pt x="232" y="88"/>
                    </a:cubicBezTo>
                    <a:cubicBezTo>
                      <a:pt x="229" y="84"/>
                      <a:pt x="223" y="81"/>
                      <a:pt x="216" y="81"/>
                    </a:cubicBezTo>
                    <a:lnTo>
                      <a:pt x="183" y="81"/>
                    </a:lnTo>
                    <a:close/>
                    <a:moveTo>
                      <a:pt x="218" y="102"/>
                    </a:moveTo>
                    <a:cubicBezTo>
                      <a:pt x="216" y="144"/>
                      <a:pt x="214" y="185"/>
                      <a:pt x="211" y="227"/>
                    </a:cubicBezTo>
                    <a:cubicBezTo>
                      <a:pt x="211" y="230"/>
                      <a:pt x="211" y="230"/>
                      <a:pt x="208" y="230"/>
                    </a:cubicBezTo>
                    <a:lnTo>
                      <a:pt x="191" y="230"/>
                    </a:lnTo>
                    <a:cubicBezTo>
                      <a:pt x="187" y="230"/>
                      <a:pt x="188" y="229"/>
                      <a:pt x="187" y="227"/>
                    </a:cubicBezTo>
                    <a:cubicBezTo>
                      <a:pt x="187" y="227"/>
                      <a:pt x="181" y="103"/>
                      <a:pt x="181" y="102"/>
                    </a:cubicBezTo>
                    <a:cubicBezTo>
                      <a:pt x="181" y="100"/>
                      <a:pt x="181" y="99"/>
                      <a:pt x="183" y="99"/>
                    </a:cubicBezTo>
                    <a:lnTo>
                      <a:pt x="216" y="99"/>
                    </a:lnTo>
                    <a:cubicBezTo>
                      <a:pt x="219" y="99"/>
                      <a:pt x="218" y="100"/>
                      <a:pt x="218" y="102"/>
                    </a:cubicBezTo>
                    <a:close/>
                    <a:moveTo>
                      <a:pt x="200" y="257"/>
                    </a:moveTo>
                    <a:cubicBezTo>
                      <a:pt x="177" y="257"/>
                      <a:pt x="160" y="276"/>
                      <a:pt x="160" y="298"/>
                    </a:cubicBezTo>
                    <a:cubicBezTo>
                      <a:pt x="160" y="320"/>
                      <a:pt x="178" y="338"/>
                      <a:pt x="200" y="338"/>
                    </a:cubicBezTo>
                    <a:cubicBezTo>
                      <a:pt x="221" y="338"/>
                      <a:pt x="240" y="320"/>
                      <a:pt x="240" y="298"/>
                    </a:cubicBezTo>
                    <a:cubicBezTo>
                      <a:pt x="240" y="276"/>
                      <a:pt x="222" y="257"/>
                      <a:pt x="200" y="257"/>
                    </a:cubicBezTo>
                    <a:close/>
                    <a:moveTo>
                      <a:pt x="200" y="275"/>
                    </a:moveTo>
                    <a:cubicBezTo>
                      <a:pt x="212" y="275"/>
                      <a:pt x="222" y="285"/>
                      <a:pt x="222" y="298"/>
                    </a:cubicBezTo>
                    <a:cubicBezTo>
                      <a:pt x="222" y="309"/>
                      <a:pt x="211" y="320"/>
                      <a:pt x="200" y="320"/>
                    </a:cubicBezTo>
                    <a:cubicBezTo>
                      <a:pt x="187" y="320"/>
                      <a:pt x="178" y="311"/>
                      <a:pt x="178" y="298"/>
                    </a:cubicBezTo>
                    <a:cubicBezTo>
                      <a:pt x="178" y="285"/>
                      <a:pt x="187" y="275"/>
                      <a:pt x="200" y="27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5" y="1533845"/>
            <a:ext cx="236864" cy="2368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0" y="1519028"/>
            <a:ext cx="267751" cy="2855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05" y="1551324"/>
            <a:ext cx="185520" cy="185520"/>
          </a:xfrm>
          <a:prstGeom prst="rect">
            <a:avLst/>
          </a:prstGeom>
        </p:spPr>
      </p:pic>
      <p:grpSp>
        <p:nvGrpSpPr>
          <p:cNvPr id="17" name="Placeholder Picture"/>
          <p:cNvGrpSpPr>
            <a:grpSpLocks noChangeAspect="1"/>
          </p:cNvGrpSpPr>
          <p:nvPr/>
        </p:nvGrpSpPr>
        <p:grpSpPr bwMode="auto">
          <a:xfrm>
            <a:off x="784717" y="2167972"/>
            <a:ext cx="558796" cy="548823"/>
            <a:chOff x="508000" y="1397000"/>
            <a:chExt cx="1732859" cy="1309029"/>
          </a:xfrm>
        </p:grpSpPr>
        <p:sp>
          <p:nvSpPr>
            <p:cNvPr id="1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1" name="Placeholder Picture"/>
          <p:cNvGrpSpPr>
            <a:grpSpLocks noChangeAspect="1"/>
          </p:cNvGrpSpPr>
          <p:nvPr/>
        </p:nvGrpSpPr>
        <p:grpSpPr bwMode="auto">
          <a:xfrm>
            <a:off x="1390164" y="2167973"/>
            <a:ext cx="557989" cy="548030"/>
            <a:chOff x="508000" y="1397000"/>
            <a:chExt cx="1732859" cy="1309029"/>
          </a:xfrm>
        </p:grpSpPr>
        <p:sp>
          <p:nvSpPr>
            <p:cNvPr id="2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5" name="Placeholder Picture"/>
          <p:cNvGrpSpPr>
            <a:grpSpLocks noChangeAspect="1"/>
          </p:cNvGrpSpPr>
          <p:nvPr/>
        </p:nvGrpSpPr>
        <p:grpSpPr bwMode="auto">
          <a:xfrm>
            <a:off x="764558" y="2804542"/>
            <a:ext cx="558796" cy="548823"/>
            <a:chOff x="508000" y="1397000"/>
            <a:chExt cx="1732859" cy="1309029"/>
          </a:xfrm>
        </p:grpSpPr>
        <p:sp>
          <p:nvSpPr>
            <p:cNvPr id="2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9" name="Placeholder Picture"/>
          <p:cNvGrpSpPr>
            <a:grpSpLocks noChangeAspect="1"/>
          </p:cNvGrpSpPr>
          <p:nvPr/>
        </p:nvGrpSpPr>
        <p:grpSpPr bwMode="auto">
          <a:xfrm>
            <a:off x="1375121" y="2806872"/>
            <a:ext cx="559486" cy="549501"/>
            <a:chOff x="508000" y="1397000"/>
            <a:chExt cx="1732859" cy="1309029"/>
          </a:xfrm>
        </p:grpSpPr>
        <p:sp>
          <p:nvSpPr>
            <p:cNvPr id="3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33" name="Placeholder Picture"/>
          <p:cNvGrpSpPr>
            <a:grpSpLocks noChangeAspect="1"/>
          </p:cNvGrpSpPr>
          <p:nvPr/>
        </p:nvGrpSpPr>
        <p:grpSpPr bwMode="auto">
          <a:xfrm>
            <a:off x="1993898" y="2167973"/>
            <a:ext cx="558796" cy="548823"/>
            <a:chOff x="508000" y="1397000"/>
            <a:chExt cx="1732859" cy="1309029"/>
          </a:xfrm>
        </p:grpSpPr>
        <p:sp>
          <p:nvSpPr>
            <p:cNvPr id="3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37" name="Placeholder Picture"/>
          <p:cNvGrpSpPr>
            <a:grpSpLocks noChangeAspect="1"/>
          </p:cNvGrpSpPr>
          <p:nvPr/>
        </p:nvGrpSpPr>
        <p:grpSpPr bwMode="auto">
          <a:xfrm>
            <a:off x="2599345" y="2167974"/>
            <a:ext cx="557989" cy="548030"/>
            <a:chOff x="508000" y="1397000"/>
            <a:chExt cx="1732859" cy="1309029"/>
          </a:xfrm>
        </p:grpSpPr>
        <p:sp>
          <p:nvSpPr>
            <p:cNvPr id="3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3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1" name="Placeholder Picture"/>
          <p:cNvGrpSpPr>
            <a:grpSpLocks noChangeAspect="1"/>
          </p:cNvGrpSpPr>
          <p:nvPr/>
        </p:nvGrpSpPr>
        <p:grpSpPr bwMode="auto">
          <a:xfrm>
            <a:off x="1973739" y="2804543"/>
            <a:ext cx="558796" cy="548823"/>
            <a:chOff x="508000" y="1397000"/>
            <a:chExt cx="1732859" cy="1309029"/>
          </a:xfrm>
        </p:grpSpPr>
        <p:sp>
          <p:nvSpPr>
            <p:cNvPr id="4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5" name="Placeholder Picture"/>
          <p:cNvGrpSpPr>
            <a:grpSpLocks noChangeAspect="1"/>
          </p:cNvGrpSpPr>
          <p:nvPr/>
        </p:nvGrpSpPr>
        <p:grpSpPr bwMode="auto">
          <a:xfrm>
            <a:off x="2584302" y="2806873"/>
            <a:ext cx="559486" cy="549501"/>
            <a:chOff x="508000" y="1397000"/>
            <a:chExt cx="1732859" cy="1309029"/>
          </a:xfrm>
        </p:grpSpPr>
        <p:sp>
          <p:nvSpPr>
            <p:cNvPr id="4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9" name="Placeholder Picture"/>
          <p:cNvGrpSpPr>
            <a:grpSpLocks noChangeAspect="1"/>
          </p:cNvGrpSpPr>
          <p:nvPr/>
        </p:nvGrpSpPr>
        <p:grpSpPr bwMode="auto">
          <a:xfrm>
            <a:off x="3199170" y="2163554"/>
            <a:ext cx="557989" cy="548030"/>
            <a:chOff x="508000" y="1397000"/>
            <a:chExt cx="1732859" cy="1309029"/>
          </a:xfrm>
        </p:grpSpPr>
        <p:sp>
          <p:nvSpPr>
            <p:cNvPr id="5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3" name="Placeholder Picture"/>
          <p:cNvGrpSpPr>
            <a:grpSpLocks noChangeAspect="1"/>
          </p:cNvGrpSpPr>
          <p:nvPr/>
        </p:nvGrpSpPr>
        <p:grpSpPr bwMode="auto">
          <a:xfrm>
            <a:off x="3184127" y="2802453"/>
            <a:ext cx="559486" cy="549501"/>
            <a:chOff x="508000" y="1397000"/>
            <a:chExt cx="1732859" cy="1309029"/>
          </a:xfrm>
        </p:grpSpPr>
        <p:sp>
          <p:nvSpPr>
            <p:cNvPr id="5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57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90935" y="1831845"/>
            <a:ext cx="2946094" cy="25737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이미지 업로드</a:t>
            </a:r>
            <a:endParaRPr lang="en-US" sz="900" dirty="0">
              <a:solidFill>
                <a:srgbClr val="262626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8" name="Message Box"/>
          <p:cNvGrpSpPr/>
          <p:nvPr>
            <p:custDataLst>
              <p:tags r:id="rId3"/>
            </p:custDataLst>
          </p:nvPr>
        </p:nvGrpSpPr>
        <p:grpSpPr>
          <a:xfrm>
            <a:off x="4258116" y="983788"/>
            <a:ext cx="3407310" cy="2858836"/>
            <a:chOff x="1097261" y="928640"/>
            <a:chExt cx="3685766" cy="1410936"/>
          </a:xfrm>
        </p:grpSpPr>
        <p:sp>
          <p:nvSpPr>
            <p:cNvPr id="59" name="Dialog Outer"/>
            <p:cNvSpPr/>
            <p:nvPr>
              <p:custDataLst>
                <p:tags r:id="rId21"/>
              </p:custDataLst>
            </p:nvPr>
          </p:nvSpPr>
          <p:spPr>
            <a:xfrm>
              <a:off x="1097261" y="928640"/>
              <a:ext cx="3685766" cy="1410936"/>
            </a:xfrm>
            <a:prstGeom prst="roundRect">
              <a:avLst>
                <a:gd name="adj" fmla="val 1508"/>
              </a:avLst>
            </a:prstGeom>
            <a:solidFill>
              <a:sysClr val="window" lastClr="FFFFFF">
                <a:lumMod val="50000"/>
              </a:sysClr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첨부하기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Dialog Inner"/>
            <p:cNvSpPr/>
            <p:nvPr>
              <p:custDataLst>
                <p:tags r:id="rId22"/>
              </p:custDataLst>
            </p:nvPr>
          </p:nvSpPr>
          <p:spPr>
            <a:xfrm>
              <a:off x="1134253" y="1112291"/>
              <a:ext cx="3611774" cy="1201818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Close Button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4591950" y="987079"/>
              <a:ext cx="115513" cy="74025"/>
            </a:xfrm>
            <a:custGeom>
              <a:avLst/>
              <a:gdLst>
                <a:gd name="T0" fmla="*/ 12 w 246"/>
                <a:gd name="T1" fmla="*/ 15 h 241"/>
                <a:gd name="T2" fmla="*/ 12 w 246"/>
                <a:gd name="T3" fmla="*/ 56 h 241"/>
                <a:gd name="T4" fmla="*/ 80 w 246"/>
                <a:gd name="T5" fmla="*/ 122 h 241"/>
                <a:gd name="T6" fmla="*/ 12 w 246"/>
                <a:gd name="T7" fmla="*/ 188 h 241"/>
                <a:gd name="T8" fmla="*/ 12 w 246"/>
                <a:gd name="T9" fmla="*/ 229 h 241"/>
                <a:gd name="T10" fmla="*/ 56 w 246"/>
                <a:gd name="T11" fmla="*/ 229 h 241"/>
                <a:gd name="T12" fmla="*/ 123 w 246"/>
                <a:gd name="T13" fmla="*/ 165 h 241"/>
                <a:gd name="T14" fmla="*/ 190 w 246"/>
                <a:gd name="T15" fmla="*/ 229 h 241"/>
                <a:gd name="T16" fmla="*/ 234 w 246"/>
                <a:gd name="T17" fmla="*/ 229 h 241"/>
                <a:gd name="T18" fmla="*/ 234 w 246"/>
                <a:gd name="T19" fmla="*/ 188 h 241"/>
                <a:gd name="T20" fmla="*/ 167 w 246"/>
                <a:gd name="T21" fmla="*/ 122 h 241"/>
                <a:gd name="T22" fmla="*/ 234 w 246"/>
                <a:gd name="T23" fmla="*/ 56 h 241"/>
                <a:gd name="T24" fmla="*/ 234 w 246"/>
                <a:gd name="T25" fmla="*/ 15 h 241"/>
                <a:gd name="T26" fmla="*/ 190 w 246"/>
                <a:gd name="T27" fmla="*/ 15 h 241"/>
                <a:gd name="T28" fmla="*/ 123 w 246"/>
                <a:gd name="T29" fmla="*/ 79 h 241"/>
                <a:gd name="T30" fmla="*/ 56 w 246"/>
                <a:gd name="T31" fmla="*/ 15 h 241"/>
                <a:gd name="T32" fmla="*/ 12 w 246"/>
                <a:gd name="T3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2" name="Dialog Buttons"/>
            <p:cNvGrpSpPr/>
            <p:nvPr/>
          </p:nvGrpSpPr>
          <p:grpSpPr>
            <a:xfrm>
              <a:off x="1798653" y="2052656"/>
              <a:ext cx="1874294" cy="171439"/>
              <a:chOff x="1798653" y="2052656"/>
              <a:chExt cx="1874294" cy="171439"/>
            </a:xfrm>
          </p:grpSpPr>
          <p:sp>
            <p:nvSpPr>
              <p:cNvPr id="66" name="Dialog Button 3" hidden="1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798653" y="2052657"/>
                <a:ext cx="910011" cy="171438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Abort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Dialog Button 2" hidden="1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62941" y="2052656"/>
                <a:ext cx="910006" cy="171438"/>
              </a:xfrm>
              <a:prstGeom prst="roundRect">
                <a:avLst>
                  <a:gd name="adj" fmla="val 8776"/>
                </a:avLst>
              </a:prstGeom>
              <a:solidFill>
                <a:srgbClr val="F2F2F2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Cancel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3" name="Dialog Icons"/>
            <p:cNvGrpSpPr/>
            <p:nvPr/>
          </p:nvGrpSpPr>
          <p:grpSpPr>
            <a:xfrm>
              <a:off x="1325859" y="1281860"/>
              <a:ext cx="323906" cy="205580"/>
              <a:chOff x="489914" y="1770064"/>
              <a:chExt cx="323906" cy="205580"/>
            </a:xfrm>
          </p:grpSpPr>
          <p:sp>
            <p:nvSpPr>
              <p:cNvPr id="64" name="Error Icon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90951" y="1770064"/>
                <a:ext cx="321838" cy="205580"/>
              </a:xfrm>
              <a:custGeom>
                <a:avLst/>
                <a:gdLst>
                  <a:gd name="T0" fmla="*/ 114 w 395"/>
                  <a:gd name="T1" fmla="*/ 3 h 395"/>
                  <a:gd name="T2" fmla="*/ 0 w 395"/>
                  <a:gd name="T3" fmla="*/ 120 h 395"/>
                  <a:gd name="T4" fmla="*/ 3 w 395"/>
                  <a:gd name="T5" fmla="*/ 282 h 395"/>
                  <a:gd name="T6" fmla="*/ 120 w 395"/>
                  <a:gd name="T7" fmla="*/ 395 h 395"/>
                  <a:gd name="T8" fmla="*/ 282 w 395"/>
                  <a:gd name="T9" fmla="*/ 393 h 395"/>
                  <a:gd name="T10" fmla="*/ 395 w 395"/>
                  <a:gd name="T11" fmla="*/ 276 h 395"/>
                  <a:gd name="T12" fmla="*/ 393 w 395"/>
                  <a:gd name="T13" fmla="*/ 114 h 395"/>
                  <a:gd name="T14" fmla="*/ 276 w 395"/>
                  <a:gd name="T15" fmla="*/ 0 h 395"/>
                  <a:gd name="T16" fmla="*/ 123 w 395"/>
                  <a:gd name="T17" fmla="*/ 17 h 395"/>
                  <a:gd name="T18" fmla="*/ 378 w 395"/>
                  <a:gd name="T19" fmla="*/ 123 h 395"/>
                  <a:gd name="T20" fmla="*/ 272 w 395"/>
                  <a:gd name="T21" fmla="*/ 378 h 395"/>
                  <a:gd name="T22" fmla="*/ 17 w 395"/>
                  <a:gd name="T23" fmla="*/ 272 h 395"/>
                  <a:gd name="T24" fmla="*/ 123 w 395"/>
                  <a:gd name="T25" fmla="*/ 17 h 395"/>
                  <a:gd name="T26" fmla="*/ 112 w 395"/>
                  <a:gd name="T27" fmla="*/ 89 h 395"/>
                  <a:gd name="T28" fmla="*/ 88 w 395"/>
                  <a:gd name="T29" fmla="*/ 112 h 395"/>
                  <a:gd name="T30" fmla="*/ 89 w 395"/>
                  <a:gd name="T31" fmla="*/ 140 h 395"/>
                  <a:gd name="T32" fmla="*/ 89 w 395"/>
                  <a:gd name="T33" fmla="*/ 256 h 395"/>
                  <a:gd name="T34" fmla="*/ 112 w 395"/>
                  <a:gd name="T35" fmla="*/ 307 h 395"/>
                  <a:gd name="T36" fmla="*/ 198 w 395"/>
                  <a:gd name="T37" fmla="*/ 248 h 395"/>
                  <a:gd name="T38" fmla="*/ 284 w 395"/>
                  <a:gd name="T39" fmla="*/ 307 h 395"/>
                  <a:gd name="T40" fmla="*/ 306 w 395"/>
                  <a:gd name="T41" fmla="*/ 256 h 395"/>
                  <a:gd name="T42" fmla="*/ 306 w 395"/>
                  <a:gd name="T43" fmla="*/ 140 h 395"/>
                  <a:gd name="T44" fmla="*/ 306 w 395"/>
                  <a:gd name="T45" fmla="*/ 111 h 395"/>
                  <a:gd name="T46" fmla="*/ 270 w 395"/>
                  <a:gd name="T47" fmla="*/ 83 h 395"/>
                  <a:gd name="T48" fmla="*/ 198 w 395"/>
                  <a:gd name="T49" fmla="*/ 147 h 395"/>
                  <a:gd name="T50" fmla="*/ 125 w 395"/>
                  <a:gd name="T51" fmla="*/ 83 h 395"/>
                  <a:gd name="T52" fmla="*/ 272 w 395"/>
                  <a:gd name="T53" fmla="*/ 102 h 395"/>
                  <a:gd name="T54" fmla="*/ 294 w 395"/>
                  <a:gd name="T55" fmla="*/ 127 h 395"/>
                  <a:gd name="T56" fmla="*/ 294 w 395"/>
                  <a:gd name="T57" fmla="*/ 269 h 395"/>
                  <a:gd name="T58" fmla="*/ 272 w 395"/>
                  <a:gd name="T59" fmla="*/ 294 h 395"/>
                  <a:gd name="T60" fmla="*/ 198 w 395"/>
                  <a:gd name="T61" fmla="*/ 223 h 395"/>
                  <a:gd name="T62" fmla="*/ 124 w 395"/>
                  <a:gd name="T63" fmla="*/ 294 h 395"/>
                  <a:gd name="T64" fmla="*/ 101 w 395"/>
                  <a:gd name="T65" fmla="*/ 269 h 395"/>
                  <a:gd name="T66" fmla="*/ 102 w 395"/>
                  <a:gd name="T67" fmla="*/ 128 h 395"/>
                  <a:gd name="T68" fmla="*/ 124 w 395"/>
                  <a:gd name="T69" fmla="*/ 102 h 395"/>
                  <a:gd name="T70" fmla="*/ 198 w 395"/>
                  <a:gd name="T71" fmla="*/ 172 h 395"/>
                  <a:gd name="T72" fmla="*/ 270 w 395"/>
                  <a:gd name="T73" fmla="*/ 10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5" h="395">
                    <a:moveTo>
                      <a:pt x="120" y="0"/>
                    </a:moveTo>
                    <a:cubicBezTo>
                      <a:pt x="118" y="0"/>
                      <a:pt x="115" y="1"/>
                      <a:pt x="114" y="3"/>
                    </a:cubicBezTo>
                    <a:lnTo>
                      <a:pt x="3" y="114"/>
                    </a:lnTo>
                    <a:cubicBezTo>
                      <a:pt x="1" y="115"/>
                      <a:pt x="0" y="118"/>
                      <a:pt x="0" y="120"/>
                    </a:cubicBezTo>
                    <a:lnTo>
                      <a:pt x="0" y="276"/>
                    </a:lnTo>
                    <a:cubicBezTo>
                      <a:pt x="0" y="278"/>
                      <a:pt x="1" y="280"/>
                      <a:pt x="3" y="282"/>
                    </a:cubicBezTo>
                    <a:lnTo>
                      <a:pt x="114" y="393"/>
                    </a:lnTo>
                    <a:cubicBezTo>
                      <a:pt x="115" y="394"/>
                      <a:pt x="118" y="395"/>
                      <a:pt x="120" y="395"/>
                    </a:cubicBezTo>
                    <a:lnTo>
                      <a:pt x="276" y="395"/>
                    </a:lnTo>
                    <a:cubicBezTo>
                      <a:pt x="278" y="395"/>
                      <a:pt x="280" y="394"/>
                      <a:pt x="282" y="393"/>
                    </a:cubicBezTo>
                    <a:lnTo>
                      <a:pt x="393" y="282"/>
                    </a:lnTo>
                    <a:cubicBezTo>
                      <a:pt x="394" y="280"/>
                      <a:pt x="395" y="278"/>
                      <a:pt x="395" y="276"/>
                    </a:cubicBezTo>
                    <a:lnTo>
                      <a:pt x="395" y="120"/>
                    </a:lnTo>
                    <a:cubicBezTo>
                      <a:pt x="395" y="118"/>
                      <a:pt x="394" y="115"/>
                      <a:pt x="393" y="114"/>
                    </a:cubicBezTo>
                    <a:lnTo>
                      <a:pt x="282" y="3"/>
                    </a:lnTo>
                    <a:cubicBezTo>
                      <a:pt x="280" y="1"/>
                      <a:pt x="278" y="0"/>
                      <a:pt x="276" y="0"/>
                    </a:cubicBezTo>
                    <a:lnTo>
                      <a:pt x="120" y="0"/>
                    </a:lnTo>
                    <a:close/>
                    <a:moveTo>
                      <a:pt x="123" y="17"/>
                    </a:moveTo>
                    <a:lnTo>
                      <a:pt x="272" y="17"/>
                    </a:lnTo>
                    <a:lnTo>
                      <a:pt x="378" y="123"/>
                    </a:lnTo>
                    <a:lnTo>
                      <a:pt x="378" y="272"/>
                    </a:lnTo>
                    <a:lnTo>
                      <a:pt x="272" y="378"/>
                    </a:lnTo>
                    <a:lnTo>
                      <a:pt x="123" y="378"/>
                    </a:lnTo>
                    <a:lnTo>
                      <a:pt x="17" y="272"/>
                    </a:lnTo>
                    <a:lnTo>
                      <a:pt x="17" y="123"/>
                    </a:lnTo>
                    <a:lnTo>
                      <a:pt x="123" y="17"/>
                    </a:lnTo>
                    <a:close/>
                    <a:moveTo>
                      <a:pt x="125" y="83"/>
                    </a:moveTo>
                    <a:cubicBezTo>
                      <a:pt x="120" y="83"/>
                      <a:pt x="116" y="85"/>
                      <a:pt x="112" y="89"/>
                    </a:cubicBezTo>
                    <a:lnTo>
                      <a:pt x="89" y="111"/>
                    </a:lnTo>
                    <a:lnTo>
                      <a:pt x="88" y="112"/>
                    </a:lnTo>
                    <a:cubicBezTo>
                      <a:pt x="82" y="120"/>
                      <a:pt x="82" y="131"/>
                      <a:pt x="88" y="139"/>
                    </a:cubicBezTo>
                    <a:lnTo>
                      <a:pt x="89" y="140"/>
                    </a:lnTo>
                    <a:lnTo>
                      <a:pt x="147" y="198"/>
                    </a:lnTo>
                    <a:lnTo>
                      <a:pt x="89" y="256"/>
                    </a:lnTo>
                    <a:cubicBezTo>
                      <a:pt x="81" y="264"/>
                      <a:pt x="81" y="276"/>
                      <a:pt x="89" y="284"/>
                    </a:cubicBezTo>
                    <a:lnTo>
                      <a:pt x="112" y="307"/>
                    </a:lnTo>
                    <a:cubicBezTo>
                      <a:pt x="119" y="314"/>
                      <a:pt x="132" y="314"/>
                      <a:pt x="139" y="307"/>
                    </a:cubicBezTo>
                    <a:lnTo>
                      <a:pt x="198" y="248"/>
                    </a:lnTo>
                    <a:lnTo>
                      <a:pt x="256" y="307"/>
                    </a:lnTo>
                    <a:cubicBezTo>
                      <a:pt x="264" y="314"/>
                      <a:pt x="276" y="314"/>
                      <a:pt x="284" y="307"/>
                    </a:cubicBezTo>
                    <a:lnTo>
                      <a:pt x="306" y="284"/>
                    </a:lnTo>
                    <a:cubicBezTo>
                      <a:pt x="314" y="277"/>
                      <a:pt x="314" y="263"/>
                      <a:pt x="306" y="256"/>
                    </a:cubicBezTo>
                    <a:lnTo>
                      <a:pt x="248" y="198"/>
                    </a:lnTo>
                    <a:lnTo>
                      <a:pt x="306" y="140"/>
                    </a:lnTo>
                    <a:cubicBezTo>
                      <a:pt x="310" y="136"/>
                      <a:pt x="313" y="131"/>
                      <a:pt x="313" y="126"/>
                    </a:cubicBezTo>
                    <a:cubicBezTo>
                      <a:pt x="313" y="120"/>
                      <a:pt x="310" y="115"/>
                      <a:pt x="306" y="111"/>
                    </a:cubicBezTo>
                    <a:lnTo>
                      <a:pt x="284" y="89"/>
                    </a:lnTo>
                    <a:cubicBezTo>
                      <a:pt x="280" y="86"/>
                      <a:pt x="275" y="83"/>
                      <a:pt x="270" y="83"/>
                    </a:cubicBezTo>
                    <a:cubicBezTo>
                      <a:pt x="265" y="83"/>
                      <a:pt x="260" y="86"/>
                      <a:pt x="256" y="89"/>
                    </a:cubicBezTo>
                    <a:lnTo>
                      <a:pt x="198" y="147"/>
                    </a:lnTo>
                    <a:lnTo>
                      <a:pt x="139" y="90"/>
                    </a:lnTo>
                    <a:cubicBezTo>
                      <a:pt x="135" y="86"/>
                      <a:pt x="130" y="83"/>
                      <a:pt x="125" y="83"/>
                    </a:cubicBezTo>
                    <a:close/>
                    <a:moveTo>
                      <a:pt x="270" y="101"/>
                    </a:moveTo>
                    <a:cubicBezTo>
                      <a:pt x="271" y="101"/>
                      <a:pt x="271" y="101"/>
                      <a:pt x="272" y="102"/>
                    </a:cubicBezTo>
                    <a:lnTo>
                      <a:pt x="294" y="124"/>
                    </a:lnTo>
                    <a:cubicBezTo>
                      <a:pt x="295" y="125"/>
                      <a:pt x="295" y="126"/>
                      <a:pt x="294" y="127"/>
                    </a:cubicBezTo>
                    <a:cubicBezTo>
                      <a:pt x="270" y="151"/>
                      <a:pt x="247" y="174"/>
                      <a:pt x="224" y="198"/>
                    </a:cubicBezTo>
                    <a:cubicBezTo>
                      <a:pt x="247" y="221"/>
                      <a:pt x="270" y="245"/>
                      <a:pt x="294" y="269"/>
                    </a:cubicBezTo>
                    <a:cubicBezTo>
                      <a:pt x="295" y="270"/>
                      <a:pt x="295" y="270"/>
                      <a:pt x="294" y="272"/>
                    </a:cubicBezTo>
                    <a:lnTo>
                      <a:pt x="272" y="294"/>
                    </a:lnTo>
                    <a:cubicBezTo>
                      <a:pt x="270" y="295"/>
                      <a:pt x="270" y="295"/>
                      <a:pt x="268" y="294"/>
                    </a:cubicBezTo>
                    <a:cubicBezTo>
                      <a:pt x="245" y="270"/>
                      <a:pt x="221" y="247"/>
                      <a:pt x="198" y="223"/>
                    </a:cubicBezTo>
                    <a:lnTo>
                      <a:pt x="127" y="294"/>
                    </a:lnTo>
                    <a:cubicBezTo>
                      <a:pt x="126" y="295"/>
                      <a:pt x="125" y="295"/>
                      <a:pt x="124" y="294"/>
                    </a:cubicBezTo>
                    <a:lnTo>
                      <a:pt x="101" y="271"/>
                    </a:lnTo>
                    <a:lnTo>
                      <a:pt x="101" y="269"/>
                    </a:lnTo>
                    <a:lnTo>
                      <a:pt x="172" y="198"/>
                    </a:lnTo>
                    <a:cubicBezTo>
                      <a:pt x="150" y="174"/>
                      <a:pt x="125" y="151"/>
                      <a:pt x="102" y="128"/>
                    </a:cubicBezTo>
                    <a:cubicBezTo>
                      <a:pt x="100" y="126"/>
                      <a:pt x="100" y="125"/>
                      <a:pt x="102" y="123"/>
                    </a:cubicBezTo>
                    <a:lnTo>
                      <a:pt x="124" y="102"/>
                    </a:lnTo>
                    <a:cubicBezTo>
                      <a:pt x="125" y="101"/>
                      <a:pt x="126" y="101"/>
                      <a:pt x="127" y="102"/>
                    </a:cubicBezTo>
                    <a:cubicBezTo>
                      <a:pt x="151" y="125"/>
                      <a:pt x="174" y="149"/>
                      <a:pt x="198" y="172"/>
                    </a:cubicBezTo>
                    <a:lnTo>
                      <a:pt x="268" y="102"/>
                    </a:lnTo>
                    <a:cubicBezTo>
                      <a:pt x="269" y="101"/>
                      <a:pt x="269" y="101"/>
                      <a:pt x="270" y="101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Warning Icon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89914" y="1774704"/>
                <a:ext cx="323906" cy="196294"/>
              </a:xfrm>
              <a:custGeom>
                <a:avLst/>
                <a:gdLst>
                  <a:gd name="T0" fmla="*/ 199 w 400"/>
                  <a:gd name="T1" fmla="*/ 0 h 380"/>
                  <a:gd name="T2" fmla="*/ 158 w 400"/>
                  <a:gd name="T3" fmla="*/ 25 h 380"/>
                  <a:gd name="T4" fmla="*/ 158 w 400"/>
                  <a:gd name="T5" fmla="*/ 25 h 380"/>
                  <a:gd name="T6" fmla="*/ 7 w 400"/>
                  <a:gd name="T7" fmla="*/ 310 h 380"/>
                  <a:gd name="T8" fmla="*/ 7 w 400"/>
                  <a:gd name="T9" fmla="*/ 310 h 380"/>
                  <a:gd name="T10" fmla="*/ 7 w 400"/>
                  <a:gd name="T11" fmla="*/ 311 h 380"/>
                  <a:gd name="T12" fmla="*/ 10 w 400"/>
                  <a:gd name="T13" fmla="*/ 357 h 380"/>
                  <a:gd name="T14" fmla="*/ 49 w 400"/>
                  <a:gd name="T15" fmla="*/ 380 h 380"/>
                  <a:gd name="T16" fmla="*/ 350 w 400"/>
                  <a:gd name="T17" fmla="*/ 380 h 380"/>
                  <a:gd name="T18" fmla="*/ 391 w 400"/>
                  <a:gd name="T19" fmla="*/ 357 h 380"/>
                  <a:gd name="T20" fmla="*/ 392 w 400"/>
                  <a:gd name="T21" fmla="*/ 311 h 380"/>
                  <a:gd name="T22" fmla="*/ 242 w 400"/>
                  <a:gd name="T23" fmla="*/ 25 h 380"/>
                  <a:gd name="T24" fmla="*/ 242 w 400"/>
                  <a:gd name="T25" fmla="*/ 25 h 380"/>
                  <a:gd name="T26" fmla="*/ 242 w 400"/>
                  <a:gd name="T27" fmla="*/ 25 h 380"/>
                  <a:gd name="T28" fmla="*/ 199 w 400"/>
                  <a:gd name="T29" fmla="*/ 0 h 380"/>
                  <a:gd name="T30" fmla="*/ 199 w 400"/>
                  <a:gd name="T31" fmla="*/ 17 h 380"/>
                  <a:gd name="T32" fmla="*/ 226 w 400"/>
                  <a:gd name="T33" fmla="*/ 34 h 380"/>
                  <a:gd name="T34" fmla="*/ 376 w 400"/>
                  <a:gd name="T35" fmla="*/ 318 h 380"/>
                  <a:gd name="T36" fmla="*/ 376 w 400"/>
                  <a:gd name="T37" fmla="*/ 348 h 380"/>
                  <a:gd name="T38" fmla="*/ 350 w 400"/>
                  <a:gd name="T39" fmla="*/ 363 h 380"/>
                  <a:gd name="T40" fmla="*/ 49 w 400"/>
                  <a:gd name="T41" fmla="*/ 363 h 380"/>
                  <a:gd name="T42" fmla="*/ 23 w 400"/>
                  <a:gd name="T43" fmla="*/ 346 h 380"/>
                  <a:gd name="T44" fmla="*/ 23 w 400"/>
                  <a:gd name="T45" fmla="*/ 318 h 380"/>
                  <a:gd name="T46" fmla="*/ 174 w 400"/>
                  <a:gd name="T47" fmla="*/ 33 h 380"/>
                  <a:gd name="T48" fmla="*/ 199 w 400"/>
                  <a:gd name="T49" fmla="*/ 17 h 380"/>
                  <a:gd name="T50" fmla="*/ 183 w 400"/>
                  <a:gd name="T51" fmla="*/ 81 h 380"/>
                  <a:gd name="T52" fmla="*/ 167 w 400"/>
                  <a:gd name="T53" fmla="*/ 88 h 380"/>
                  <a:gd name="T54" fmla="*/ 163 w 400"/>
                  <a:gd name="T55" fmla="*/ 103 h 380"/>
                  <a:gd name="T56" fmla="*/ 170 w 400"/>
                  <a:gd name="T57" fmla="*/ 228 h 380"/>
                  <a:gd name="T58" fmla="*/ 177 w 400"/>
                  <a:gd name="T59" fmla="*/ 243 h 380"/>
                  <a:gd name="T60" fmla="*/ 191 w 400"/>
                  <a:gd name="T61" fmla="*/ 247 h 380"/>
                  <a:gd name="T62" fmla="*/ 208 w 400"/>
                  <a:gd name="T63" fmla="*/ 247 h 380"/>
                  <a:gd name="T64" fmla="*/ 222 w 400"/>
                  <a:gd name="T65" fmla="*/ 243 h 380"/>
                  <a:gd name="T66" fmla="*/ 229 w 400"/>
                  <a:gd name="T67" fmla="*/ 228 h 380"/>
                  <a:gd name="T68" fmla="*/ 236 w 400"/>
                  <a:gd name="T69" fmla="*/ 107 h 380"/>
                  <a:gd name="T70" fmla="*/ 236 w 400"/>
                  <a:gd name="T71" fmla="*/ 100 h 380"/>
                  <a:gd name="T72" fmla="*/ 232 w 400"/>
                  <a:gd name="T73" fmla="*/ 88 h 380"/>
                  <a:gd name="T74" fmla="*/ 216 w 400"/>
                  <a:gd name="T75" fmla="*/ 81 h 380"/>
                  <a:gd name="T76" fmla="*/ 183 w 400"/>
                  <a:gd name="T77" fmla="*/ 81 h 380"/>
                  <a:gd name="T78" fmla="*/ 218 w 400"/>
                  <a:gd name="T79" fmla="*/ 102 h 380"/>
                  <a:gd name="T80" fmla="*/ 211 w 400"/>
                  <a:gd name="T81" fmla="*/ 227 h 380"/>
                  <a:gd name="T82" fmla="*/ 208 w 400"/>
                  <a:gd name="T83" fmla="*/ 230 h 380"/>
                  <a:gd name="T84" fmla="*/ 191 w 400"/>
                  <a:gd name="T85" fmla="*/ 230 h 380"/>
                  <a:gd name="T86" fmla="*/ 187 w 400"/>
                  <a:gd name="T87" fmla="*/ 227 h 380"/>
                  <a:gd name="T88" fmla="*/ 181 w 400"/>
                  <a:gd name="T89" fmla="*/ 102 h 380"/>
                  <a:gd name="T90" fmla="*/ 183 w 400"/>
                  <a:gd name="T91" fmla="*/ 99 h 380"/>
                  <a:gd name="T92" fmla="*/ 216 w 400"/>
                  <a:gd name="T93" fmla="*/ 99 h 380"/>
                  <a:gd name="T94" fmla="*/ 218 w 400"/>
                  <a:gd name="T95" fmla="*/ 102 h 380"/>
                  <a:gd name="T96" fmla="*/ 200 w 400"/>
                  <a:gd name="T97" fmla="*/ 257 h 380"/>
                  <a:gd name="T98" fmla="*/ 160 w 400"/>
                  <a:gd name="T99" fmla="*/ 298 h 380"/>
                  <a:gd name="T100" fmla="*/ 200 w 400"/>
                  <a:gd name="T101" fmla="*/ 338 h 380"/>
                  <a:gd name="T102" fmla="*/ 240 w 400"/>
                  <a:gd name="T103" fmla="*/ 298 h 380"/>
                  <a:gd name="T104" fmla="*/ 200 w 400"/>
                  <a:gd name="T105" fmla="*/ 257 h 380"/>
                  <a:gd name="T106" fmla="*/ 200 w 400"/>
                  <a:gd name="T107" fmla="*/ 275 h 380"/>
                  <a:gd name="T108" fmla="*/ 222 w 400"/>
                  <a:gd name="T109" fmla="*/ 298 h 380"/>
                  <a:gd name="T110" fmla="*/ 200 w 400"/>
                  <a:gd name="T111" fmla="*/ 320 h 380"/>
                  <a:gd name="T112" fmla="*/ 178 w 400"/>
                  <a:gd name="T113" fmla="*/ 298 h 380"/>
                  <a:gd name="T114" fmla="*/ 200 w 400"/>
                  <a:gd name="T115" fmla="*/ 27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0" h="380">
                    <a:moveTo>
                      <a:pt x="199" y="0"/>
                    </a:moveTo>
                    <a:cubicBezTo>
                      <a:pt x="182" y="0"/>
                      <a:pt x="166" y="9"/>
                      <a:pt x="158" y="25"/>
                    </a:cubicBezTo>
                    <a:lnTo>
                      <a:pt x="158" y="25"/>
                    </a:lnTo>
                    <a:lnTo>
                      <a:pt x="7" y="310"/>
                    </a:lnTo>
                    <a:lnTo>
                      <a:pt x="7" y="310"/>
                    </a:lnTo>
                    <a:lnTo>
                      <a:pt x="7" y="311"/>
                    </a:lnTo>
                    <a:cubicBezTo>
                      <a:pt x="0" y="325"/>
                      <a:pt x="1" y="343"/>
                      <a:pt x="10" y="357"/>
                    </a:cubicBezTo>
                    <a:cubicBezTo>
                      <a:pt x="21" y="373"/>
                      <a:pt x="35" y="380"/>
                      <a:pt x="49" y="380"/>
                    </a:cubicBezTo>
                    <a:lnTo>
                      <a:pt x="350" y="380"/>
                    </a:lnTo>
                    <a:cubicBezTo>
                      <a:pt x="367" y="380"/>
                      <a:pt x="382" y="371"/>
                      <a:pt x="391" y="357"/>
                    </a:cubicBezTo>
                    <a:cubicBezTo>
                      <a:pt x="400" y="343"/>
                      <a:pt x="399" y="325"/>
                      <a:pt x="392" y="311"/>
                    </a:cubicBezTo>
                    <a:cubicBezTo>
                      <a:pt x="340" y="211"/>
                      <a:pt x="287" y="110"/>
                      <a:pt x="242" y="25"/>
                    </a:cubicBezTo>
                    <a:lnTo>
                      <a:pt x="242" y="25"/>
                    </a:lnTo>
                    <a:lnTo>
                      <a:pt x="242" y="25"/>
                    </a:lnTo>
                    <a:cubicBezTo>
                      <a:pt x="233" y="9"/>
                      <a:pt x="217" y="0"/>
                      <a:pt x="199" y="0"/>
                    </a:cubicBezTo>
                    <a:close/>
                    <a:moveTo>
                      <a:pt x="199" y="17"/>
                    </a:moveTo>
                    <a:cubicBezTo>
                      <a:pt x="210" y="17"/>
                      <a:pt x="221" y="24"/>
                      <a:pt x="226" y="34"/>
                    </a:cubicBezTo>
                    <a:cubicBezTo>
                      <a:pt x="276" y="129"/>
                      <a:pt x="326" y="223"/>
                      <a:pt x="376" y="318"/>
                    </a:cubicBezTo>
                    <a:cubicBezTo>
                      <a:pt x="383" y="332"/>
                      <a:pt x="380" y="340"/>
                      <a:pt x="376" y="348"/>
                    </a:cubicBezTo>
                    <a:cubicBezTo>
                      <a:pt x="370" y="356"/>
                      <a:pt x="360" y="363"/>
                      <a:pt x="350" y="363"/>
                    </a:cubicBezTo>
                    <a:lnTo>
                      <a:pt x="49" y="363"/>
                    </a:lnTo>
                    <a:cubicBezTo>
                      <a:pt x="35" y="362"/>
                      <a:pt x="28" y="353"/>
                      <a:pt x="23" y="346"/>
                    </a:cubicBezTo>
                    <a:cubicBezTo>
                      <a:pt x="19" y="340"/>
                      <a:pt x="19" y="327"/>
                      <a:pt x="23" y="318"/>
                    </a:cubicBezTo>
                    <a:lnTo>
                      <a:pt x="174" y="33"/>
                    </a:lnTo>
                    <a:cubicBezTo>
                      <a:pt x="179" y="23"/>
                      <a:pt x="189" y="17"/>
                      <a:pt x="199" y="17"/>
                    </a:cubicBezTo>
                    <a:close/>
                    <a:moveTo>
                      <a:pt x="183" y="81"/>
                    </a:moveTo>
                    <a:cubicBezTo>
                      <a:pt x="176" y="81"/>
                      <a:pt x="170" y="84"/>
                      <a:pt x="167" y="88"/>
                    </a:cubicBezTo>
                    <a:cubicBezTo>
                      <a:pt x="164" y="93"/>
                      <a:pt x="163" y="95"/>
                      <a:pt x="163" y="103"/>
                    </a:cubicBezTo>
                    <a:lnTo>
                      <a:pt x="170" y="228"/>
                    </a:lnTo>
                    <a:cubicBezTo>
                      <a:pt x="170" y="234"/>
                      <a:pt x="173" y="240"/>
                      <a:pt x="177" y="243"/>
                    </a:cubicBezTo>
                    <a:cubicBezTo>
                      <a:pt x="181" y="247"/>
                      <a:pt x="186" y="247"/>
                      <a:pt x="191" y="247"/>
                    </a:cubicBezTo>
                    <a:lnTo>
                      <a:pt x="208" y="247"/>
                    </a:lnTo>
                    <a:cubicBezTo>
                      <a:pt x="212" y="247"/>
                      <a:pt x="218" y="247"/>
                      <a:pt x="222" y="243"/>
                    </a:cubicBezTo>
                    <a:cubicBezTo>
                      <a:pt x="226" y="239"/>
                      <a:pt x="228" y="236"/>
                      <a:pt x="229" y="228"/>
                    </a:cubicBezTo>
                    <a:lnTo>
                      <a:pt x="236" y="107"/>
                    </a:lnTo>
                    <a:lnTo>
                      <a:pt x="236" y="100"/>
                    </a:lnTo>
                    <a:cubicBezTo>
                      <a:pt x="236" y="97"/>
                      <a:pt x="236" y="92"/>
                      <a:pt x="232" y="88"/>
                    </a:cubicBezTo>
                    <a:cubicBezTo>
                      <a:pt x="229" y="84"/>
                      <a:pt x="223" y="81"/>
                      <a:pt x="216" y="81"/>
                    </a:cubicBezTo>
                    <a:lnTo>
                      <a:pt x="183" y="81"/>
                    </a:lnTo>
                    <a:close/>
                    <a:moveTo>
                      <a:pt x="218" y="102"/>
                    </a:moveTo>
                    <a:cubicBezTo>
                      <a:pt x="216" y="144"/>
                      <a:pt x="214" y="185"/>
                      <a:pt x="211" y="227"/>
                    </a:cubicBezTo>
                    <a:cubicBezTo>
                      <a:pt x="211" y="230"/>
                      <a:pt x="211" y="230"/>
                      <a:pt x="208" y="230"/>
                    </a:cubicBezTo>
                    <a:lnTo>
                      <a:pt x="191" y="230"/>
                    </a:lnTo>
                    <a:cubicBezTo>
                      <a:pt x="187" y="230"/>
                      <a:pt x="188" y="229"/>
                      <a:pt x="187" y="227"/>
                    </a:cubicBezTo>
                    <a:cubicBezTo>
                      <a:pt x="187" y="227"/>
                      <a:pt x="181" y="103"/>
                      <a:pt x="181" y="102"/>
                    </a:cubicBezTo>
                    <a:cubicBezTo>
                      <a:pt x="181" y="100"/>
                      <a:pt x="181" y="99"/>
                      <a:pt x="183" y="99"/>
                    </a:cubicBezTo>
                    <a:lnTo>
                      <a:pt x="216" y="99"/>
                    </a:lnTo>
                    <a:cubicBezTo>
                      <a:pt x="219" y="99"/>
                      <a:pt x="218" y="100"/>
                      <a:pt x="218" y="102"/>
                    </a:cubicBezTo>
                    <a:close/>
                    <a:moveTo>
                      <a:pt x="200" y="257"/>
                    </a:moveTo>
                    <a:cubicBezTo>
                      <a:pt x="177" y="257"/>
                      <a:pt x="160" y="276"/>
                      <a:pt x="160" y="298"/>
                    </a:cubicBezTo>
                    <a:cubicBezTo>
                      <a:pt x="160" y="320"/>
                      <a:pt x="178" y="338"/>
                      <a:pt x="200" y="338"/>
                    </a:cubicBezTo>
                    <a:cubicBezTo>
                      <a:pt x="221" y="338"/>
                      <a:pt x="240" y="320"/>
                      <a:pt x="240" y="298"/>
                    </a:cubicBezTo>
                    <a:cubicBezTo>
                      <a:pt x="240" y="276"/>
                      <a:pt x="222" y="257"/>
                      <a:pt x="200" y="257"/>
                    </a:cubicBezTo>
                    <a:close/>
                    <a:moveTo>
                      <a:pt x="200" y="275"/>
                    </a:moveTo>
                    <a:cubicBezTo>
                      <a:pt x="212" y="275"/>
                      <a:pt x="222" y="285"/>
                      <a:pt x="222" y="298"/>
                    </a:cubicBezTo>
                    <a:cubicBezTo>
                      <a:pt x="222" y="309"/>
                      <a:pt x="211" y="320"/>
                      <a:pt x="200" y="320"/>
                    </a:cubicBezTo>
                    <a:cubicBezTo>
                      <a:pt x="187" y="320"/>
                      <a:pt x="178" y="311"/>
                      <a:pt x="178" y="298"/>
                    </a:cubicBezTo>
                    <a:cubicBezTo>
                      <a:pt x="178" y="285"/>
                      <a:pt x="187" y="275"/>
                      <a:pt x="200" y="275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32" y="1483432"/>
            <a:ext cx="236864" cy="23686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77" y="1468615"/>
            <a:ext cx="267751" cy="285546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12" y="1500911"/>
            <a:ext cx="185520" cy="185520"/>
          </a:xfrm>
          <a:prstGeom prst="rect">
            <a:avLst/>
          </a:prstGeom>
        </p:spPr>
      </p:pic>
      <p:sp>
        <p:nvSpPr>
          <p:cNvPr id="7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472242" y="1781432"/>
            <a:ext cx="2946094" cy="25737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동영상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URL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을 붙여 놓으세요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Youtube,Daum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지원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모서리가 둥근 직사각형 132"/>
          <p:cNvSpPr/>
          <p:nvPr/>
        </p:nvSpPr>
        <p:spPr>
          <a:xfrm>
            <a:off x="6902065" y="1783287"/>
            <a:ext cx="536402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</a:p>
        </p:txBody>
      </p:sp>
      <p:sp>
        <p:nvSpPr>
          <p:cNvPr id="73" name="모서리가 둥근 직사각형 133"/>
          <p:cNvSpPr/>
          <p:nvPr/>
        </p:nvSpPr>
        <p:spPr>
          <a:xfrm>
            <a:off x="1469944" y="3453846"/>
            <a:ext cx="703442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취소</a:t>
            </a:r>
          </a:p>
        </p:txBody>
      </p:sp>
      <p:sp>
        <p:nvSpPr>
          <p:cNvPr id="74" name="모서리가 둥근 직사각형 134"/>
          <p:cNvSpPr/>
          <p:nvPr/>
        </p:nvSpPr>
        <p:spPr>
          <a:xfrm>
            <a:off x="2239336" y="3453846"/>
            <a:ext cx="703442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135"/>
          <p:cNvSpPr/>
          <p:nvPr/>
        </p:nvSpPr>
        <p:spPr>
          <a:xfrm>
            <a:off x="5236654" y="3475082"/>
            <a:ext cx="703442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취소</a:t>
            </a:r>
          </a:p>
        </p:txBody>
      </p:sp>
      <p:sp>
        <p:nvSpPr>
          <p:cNvPr id="76" name="모서리가 둥근 직사각형 136"/>
          <p:cNvSpPr/>
          <p:nvPr/>
        </p:nvSpPr>
        <p:spPr>
          <a:xfrm>
            <a:off x="6006046" y="3475082"/>
            <a:ext cx="703442" cy="26232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Media Player"/>
          <p:cNvGrpSpPr/>
          <p:nvPr>
            <p:custDataLst>
              <p:tags r:id="rId5"/>
            </p:custDataLst>
          </p:nvPr>
        </p:nvGrpSpPr>
        <p:grpSpPr>
          <a:xfrm>
            <a:off x="4872736" y="2188239"/>
            <a:ext cx="1926064" cy="1041400"/>
            <a:chOff x="508000" y="1397000"/>
            <a:chExt cx="2592288" cy="2171416"/>
          </a:xfrm>
        </p:grpSpPr>
        <p:sp>
          <p:nvSpPr>
            <p:cNvPr id="78" name="Media Area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08000" y="1397000"/>
              <a:ext cx="2592288" cy="1608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Play Icon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>
              <a:off x="1558756" y="1649999"/>
              <a:ext cx="490779" cy="952004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0" name="Media Controls"/>
            <p:cNvGrpSpPr>
              <a:grpSpLocks/>
            </p:cNvGrpSpPr>
            <p:nvPr/>
          </p:nvGrpSpPr>
          <p:grpSpPr bwMode="auto">
            <a:xfrm>
              <a:off x="508000" y="3005038"/>
              <a:ext cx="2592288" cy="563378"/>
              <a:chOff x="508000" y="3005038"/>
              <a:chExt cx="2592288" cy="563378"/>
            </a:xfrm>
          </p:grpSpPr>
          <p:sp>
            <p:nvSpPr>
              <p:cNvPr id="81" name="Media Controls Background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08000" y="3005038"/>
                <a:ext cx="2592288" cy="56337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Volume Control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790613" y="3165828"/>
                <a:ext cx="205115" cy="268118"/>
              </a:xfrm>
              <a:custGeom>
                <a:avLst/>
                <a:gdLst>
                  <a:gd name="T0" fmla="*/ 318 w 418"/>
                  <a:gd name="T1" fmla="*/ 0 h 351"/>
                  <a:gd name="T2" fmla="*/ 308 w 418"/>
                  <a:gd name="T3" fmla="*/ 22 h 351"/>
                  <a:gd name="T4" fmla="*/ 308 w 418"/>
                  <a:gd name="T5" fmla="*/ 318 h 351"/>
                  <a:gd name="T6" fmla="*/ 327 w 418"/>
                  <a:gd name="T7" fmla="*/ 338 h 351"/>
                  <a:gd name="T8" fmla="*/ 327 w 418"/>
                  <a:gd name="T9" fmla="*/ 3 h 351"/>
                  <a:gd name="T10" fmla="*/ 318 w 418"/>
                  <a:gd name="T11" fmla="*/ 0 h 351"/>
                  <a:gd name="T12" fmla="*/ 223 w 418"/>
                  <a:gd name="T13" fmla="*/ 4 h 351"/>
                  <a:gd name="T14" fmla="*/ 216 w 418"/>
                  <a:gd name="T15" fmla="*/ 5 h 351"/>
                  <a:gd name="T16" fmla="*/ 87 w 418"/>
                  <a:gd name="T17" fmla="*/ 92 h 351"/>
                  <a:gd name="T18" fmla="*/ 8 w 418"/>
                  <a:gd name="T19" fmla="*/ 92 h 351"/>
                  <a:gd name="T20" fmla="*/ 0 w 418"/>
                  <a:gd name="T21" fmla="*/ 100 h 351"/>
                  <a:gd name="T22" fmla="*/ 0 w 418"/>
                  <a:gd name="T23" fmla="*/ 242 h 351"/>
                  <a:gd name="T24" fmla="*/ 8 w 418"/>
                  <a:gd name="T25" fmla="*/ 251 h 351"/>
                  <a:gd name="T26" fmla="*/ 87 w 418"/>
                  <a:gd name="T27" fmla="*/ 251 h 351"/>
                  <a:gd name="T28" fmla="*/ 216 w 418"/>
                  <a:gd name="T29" fmla="*/ 337 h 351"/>
                  <a:gd name="T30" fmla="*/ 229 w 418"/>
                  <a:gd name="T31" fmla="*/ 330 h 351"/>
                  <a:gd name="T32" fmla="*/ 229 w 418"/>
                  <a:gd name="T33" fmla="*/ 12 h 351"/>
                  <a:gd name="T34" fmla="*/ 223 w 418"/>
                  <a:gd name="T35" fmla="*/ 4 h 351"/>
                  <a:gd name="T36" fmla="*/ 212 w 418"/>
                  <a:gd name="T37" fmla="*/ 28 h 351"/>
                  <a:gd name="T38" fmla="*/ 212 w 418"/>
                  <a:gd name="T39" fmla="*/ 315 h 351"/>
                  <a:gd name="T40" fmla="*/ 94 w 418"/>
                  <a:gd name="T41" fmla="*/ 235 h 351"/>
                  <a:gd name="T42" fmla="*/ 89 w 418"/>
                  <a:gd name="T43" fmla="*/ 233 h 351"/>
                  <a:gd name="T44" fmla="*/ 17 w 418"/>
                  <a:gd name="T45" fmla="*/ 233 h 351"/>
                  <a:gd name="T46" fmla="*/ 17 w 418"/>
                  <a:gd name="T47" fmla="*/ 108 h 351"/>
                  <a:gd name="T48" fmla="*/ 89 w 418"/>
                  <a:gd name="T49" fmla="*/ 108 h 351"/>
                  <a:gd name="T50" fmla="*/ 94 w 418"/>
                  <a:gd name="T51" fmla="*/ 107 h 351"/>
                  <a:gd name="T52" fmla="*/ 212 w 418"/>
                  <a:gd name="T53" fmla="*/ 28 h 351"/>
                  <a:gd name="T54" fmla="*/ 274 w 418"/>
                  <a:gd name="T55" fmla="*/ 52 h 351"/>
                  <a:gd name="T56" fmla="*/ 264 w 418"/>
                  <a:gd name="T57" fmla="*/ 75 h 351"/>
                  <a:gd name="T58" fmla="*/ 264 w 418"/>
                  <a:gd name="T59" fmla="*/ 265 h 351"/>
                  <a:gd name="T60" fmla="*/ 284 w 418"/>
                  <a:gd name="T61" fmla="*/ 285 h 351"/>
                  <a:gd name="T62" fmla="*/ 284 w 418"/>
                  <a:gd name="T63" fmla="*/ 56 h 351"/>
                  <a:gd name="T64" fmla="*/ 274 w 418"/>
                  <a:gd name="T65" fmla="*/ 5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8" h="351">
                    <a:moveTo>
                      <a:pt x="318" y="0"/>
                    </a:moveTo>
                    <a:cubicBezTo>
                      <a:pt x="308" y="1"/>
                      <a:pt x="299" y="14"/>
                      <a:pt x="308" y="22"/>
                    </a:cubicBezTo>
                    <a:cubicBezTo>
                      <a:pt x="389" y="106"/>
                      <a:pt x="389" y="236"/>
                      <a:pt x="308" y="318"/>
                    </a:cubicBezTo>
                    <a:cubicBezTo>
                      <a:pt x="295" y="331"/>
                      <a:pt x="315" y="351"/>
                      <a:pt x="327" y="338"/>
                    </a:cubicBezTo>
                    <a:cubicBezTo>
                      <a:pt x="418" y="245"/>
                      <a:pt x="418" y="97"/>
                      <a:pt x="327" y="3"/>
                    </a:cubicBezTo>
                    <a:cubicBezTo>
                      <a:pt x="324" y="0"/>
                      <a:pt x="321" y="0"/>
                      <a:pt x="318" y="0"/>
                    </a:cubicBezTo>
                    <a:close/>
                    <a:moveTo>
                      <a:pt x="223" y="4"/>
                    </a:moveTo>
                    <a:cubicBezTo>
                      <a:pt x="219" y="4"/>
                      <a:pt x="216" y="5"/>
                      <a:pt x="216" y="5"/>
                    </a:cubicBezTo>
                    <a:lnTo>
                      <a:pt x="87" y="92"/>
                    </a:lnTo>
                    <a:lnTo>
                      <a:pt x="8" y="92"/>
                    </a:lnTo>
                    <a:cubicBezTo>
                      <a:pt x="3" y="92"/>
                      <a:pt x="0" y="98"/>
                      <a:pt x="0" y="100"/>
                    </a:cubicBezTo>
                    <a:lnTo>
                      <a:pt x="0" y="242"/>
                    </a:lnTo>
                    <a:cubicBezTo>
                      <a:pt x="0" y="248"/>
                      <a:pt x="6" y="251"/>
                      <a:pt x="8" y="251"/>
                    </a:cubicBezTo>
                    <a:lnTo>
                      <a:pt x="87" y="251"/>
                    </a:lnTo>
                    <a:lnTo>
                      <a:pt x="216" y="337"/>
                    </a:lnTo>
                    <a:cubicBezTo>
                      <a:pt x="225" y="343"/>
                      <a:pt x="229" y="333"/>
                      <a:pt x="229" y="330"/>
                    </a:cubicBezTo>
                    <a:lnTo>
                      <a:pt x="229" y="12"/>
                    </a:lnTo>
                    <a:cubicBezTo>
                      <a:pt x="229" y="7"/>
                      <a:pt x="226" y="5"/>
                      <a:pt x="223" y="4"/>
                    </a:cubicBezTo>
                    <a:close/>
                    <a:moveTo>
                      <a:pt x="212" y="28"/>
                    </a:moveTo>
                    <a:lnTo>
                      <a:pt x="212" y="315"/>
                    </a:lnTo>
                    <a:lnTo>
                      <a:pt x="94" y="235"/>
                    </a:lnTo>
                    <a:cubicBezTo>
                      <a:pt x="92" y="234"/>
                      <a:pt x="90" y="233"/>
                      <a:pt x="89" y="233"/>
                    </a:cubicBezTo>
                    <a:lnTo>
                      <a:pt x="17" y="233"/>
                    </a:lnTo>
                    <a:lnTo>
                      <a:pt x="17" y="108"/>
                    </a:lnTo>
                    <a:lnTo>
                      <a:pt x="89" y="108"/>
                    </a:lnTo>
                    <a:cubicBezTo>
                      <a:pt x="90" y="108"/>
                      <a:pt x="92" y="108"/>
                      <a:pt x="94" y="107"/>
                    </a:cubicBezTo>
                    <a:lnTo>
                      <a:pt x="212" y="28"/>
                    </a:lnTo>
                    <a:close/>
                    <a:moveTo>
                      <a:pt x="274" y="52"/>
                    </a:moveTo>
                    <a:cubicBezTo>
                      <a:pt x="264" y="53"/>
                      <a:pt x="255" y="66"/>
                      <a:pt x="264" y="75"/>
                    </a:cubicBezTo>
                    <a:cubicBezTo>
                      <a:pt x="316" y="129"/>
                      <a:pt x="316" y="212"/>
                      <a:pt x="264" y="265"/>
                    </a:cubicBezTo>
                    <a:cubicBezTo>
                      <a:pt x="252" y="278"/>
                      <a:pt x="271" y="298"/>
                      <a:pt x="284" y="285"/>
                    </a:cubicBezTo>
                    <a:cubicBezTo>
                      <a:pt x="346" y="221"/>
                      <a:pt x="346" y="121"/>
                      <a:pt x="284" y="56"/>
                    </a:cubicBezTo>
                    <a:cubicBezTo>
                      <a:pt x="281" y="53"/>
                      <a:pt x="277" y="52"/>
                      <a:pt x="274" y="52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Play Button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74657" y="3155897"/>
                <a:ext cx="168793" cy="304528"/>
              </a:xfrm>
              <a:custGeom>
                <a:avLst/>
                <a:gdLst>
                  <a:gd name="T0" fmla="*/ 9 w 344"/>
                  <a:gd name="T1" fmla="*/ 0 h 397"/>
                  <a:gd name="T2" fmla="*/ 0 w 344"/>
                  <a:gd name="T3" fmla="*/ 9 h 397"/>
                  <a:gd name="T4" fmla="*/ 0 w 344"/>
                  <a:gd name="T5" fmla="*/ 387 h 397"/>
                  <a:gd name="T6" fmla="*/ 13 w 344"/>
                  <a:gd name="T7" fmla="*/ 394 h 397"/>
                  <a:gd name="T8" fmla="*/ 339 w 344"/>
                  <a:gd name="T9" fmla="*/ 205 h 397"/>
                  <a:gd name="T10" fmla="*/ 339 w 344"/>
                  <a:gd name="T11" fmla="*/ 191 h 397"/>
                  <a:gd name="T12" fmla="*/ 13 w 344"/>
                  <a:gd name="T13" fmla="*/ 2 h 397"/>
                  <a:gd name="T14" fmla="*/ 9 w 344"/>
                  <a:gd name="T15" fmla="*/ 0 h 397"/>
                  <a:gd name="T16" fmla="*/ 17 w 344"/>
                  <a:gd name="T17" fmla="*/ 24 h 397"/>
                  <a:gd name="T18" fmla="*/ 318 w 344"/>
                  <a:gd name="T19" fmla="*/ 198 h 397"/>
                  <a:gd name="T20" fmla="*/ 17 w 344"/>
                  <a:gd name="T21" fmla="*/ 372 h 397"/>
                  <a:gd name="T22" fmla="*/ 17 w 344"/>
                  <a:gd name="T23" fmla="*/ 24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4" h="397">
                    <a:moveTo>
                      <a:pt x="9" y="0"/>
                    </a:moveTo>
                    <a:cubicBezTo>
                      <a:pt x="5" y="0"/>
                      <a:pt x="0" y="4"/>
                      <a:pt x="0" y="9"/>
                    </a:cubicBezTo>
                    <a:lnTo>
                      <a:pt x="0" y="387"/>
                    </a:lnTo>
                    <a:cubicBezTo>
                      <a:pt x="0" y="393"/>
                      <a:pt x="8" y="397"/>
                      <a:pt x="13" y="394"/>
                    </a:cubicBezTo>
                    <a:lnTo>
                      <a:pt x="339" y="205"/>
                    </a:lnTo>
                    <a:cubicBezTo>
                      <a:pt x="344" y="202"/>
                      <a:pt x="344" y="194"/>
                      <a:pt x="339" y="191"/>
                    </a:cubicBezTo>
                    <a:lnTo>
                      <a:pt x="13" y="2"/>
                    </a:lnTo>
                    <a:cubicBezTo>
                      <a:pt x="12" y="1"/>
                      <a:pt x="11" y="0"/>
                      <a:pt x="9" y="0"/>
                    </a:cubicBezTo>
                    <a:close/>
                    <a:moveTo>
                      <a:pt x="17" y="24"/>
                    </a:moveTo>
                    <a:lnTo>
                      <a:pt x="318" y="198"/>
                    </a:lnTo>
                    <a:lnTo>
                      <a:pt x="17" y="372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4" name="Slider Line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27923" y="3246734"/>
                <a:ext cx="1744252" cy="953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Slider Thumb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59000" y="3191322"/>
                <a:ext cx="133056" cy="206130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10" name="Shape 3120"/>
          <p:cNvSpPr/>
          <p:nvPr/>
        </p:nvSpPr>
        <p:spPr>
          <a:xfrm>
            <a:off x="722148" y="4397012"/>
            <a:ext cx="2867954" cy="15632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3119"/>
          <p:cNvSpPr/>
          <p:nvPr/>
        </p:nvSpPr>
        <p:spPr>
          <a:xfrm>
            <a:off x="3632144" y="4380872"/>
            <a:ext cx="1966620" cy="15793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빅히스토리</a:t>
            </a: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강연회가 시작됩니다</a:t>
            </a:r>
            <a:r>
              <a:rPr lang="en-US" alt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112" name="Media Player"/>
          <p:cNvGrpSpPr/>
          <p:nvPr>
            <p:custDataLst>
              <p:tags r:id="rId6"/>
            </p:custDataLst>
          </p:nvPr>
        </p:nvGrpSpPr>
        <p:grpSpPr>
          <a:xfrm>
            <a:off x="1248861" y="4575620"/>
            <a:ext cx="1926064" cy="1041400"/>
            <a:chOff x="508000" y="1397000"/>
            <a:chExt cx="2592288" cy="2171416"/>
          </a:xfrm>
        </p:grpSpPr>
        <p:sp>
          <p:nvSpPr>
            <p:cNvPr id="113" name="Media Area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08000" y="1397000"/>
              <a:ext cx="2592288" cy="1608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4" name="Play Ico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558756" y="1649999"/>
              <a:ext cx="490779" cy="952004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5" name="Media Controls"/>
            <p:cNvGrpSpPr>
              <a:grpSpLocks/>
            </p:cNvGrpSpPr>
            <p:nvPr/>
          </p:nvGrpSpPr>
          <p:grpSpPr bwMode="auto">
            <a:xfrm>
              <a:off x="508000" y="3005038"/>
              <a:ext cx="2592288" cy="563378"/>
              <a:chOff x="508000" y="3005038"/>
              <a:chExt cx="2592288" cy="563378"/>
            </a:xfrm>
          </p:grpSpPr>
          <p:sp>
            <p:nvSpPr>
              <p:cNvPr id="116" name="Media Controls Background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08000" y="3005038"/>
                <a:ext cx="2592288" cy="56337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7" name="Volume Control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90613" y="3165828"/>
                <a:ext cx="205115" cy="268118"/>
              </a:xfrm>
              <a:custGeom>
                <a:avLst/>
                <a:gdLst>
                  <a:gd name="T0" fmla="*/ 318 w 418"/>
                  <a:gd name="T1" fmla="*/ 0 h 351"/>
                  <a:gd name="T2" fmla="*/ 308 w 418"/>
                  <a:gd name="T3" fmla="*/ 22 h 351"/>
                  <a:gd name="T4" fmla="*/ 308 w 418"/>
                  <a:gd name="T5" fmla="*/ 318 h 351"/>
                  <a:gd name="T6" fmla="*/ 327 w 418"/>
                  <a:gd name="T7" fmla="*/ 338 h 351"/>
                  <a:gd name="T8" fmla="*/ 327 w 418"/>
                  <a:gd name="T9" fmla="*/ 3 h 351"/>
                  <a:gd name="T10" fmla="*/ 318 w 418"/>
                  <a:gd name="T11" fmla="*/ 0 h 351"/>
                  <a:gd name="T12" fmla="*/ 223 w 418"/>
                  <a:gd name="T13" fmla="*/ 4 h 351"/>
                  <a:gd name="T14" fmla="*/ 216 w 418"/>
                  <a:gd name="T15" fmla="*/ 5 h 351"/>
                  <a:gd name="T16" fmla="*/ 87 w 418"/>
                  <a:gd name="T17" fmla="*/ 92 h 351"/>
                  <a:gd name="T18" fmla="*/ 8 w 418"/>
                  <a:gd name="T19" fmla="*/ 92 h 351"/>
                  <a:gd name="T20" fmla="*/ 0 w 418"/>
                  <a:gd name="T21" fmla="*/ 100 h 351"/>
                  <a:gd name="T22" fmla="*/ 0 w 418"/>
                  <a:gd name="T23" fmla="*/ 242 h 351"/>
                  <a:gd name="T24" fmla="*/ 8 w 418"/>
                  <a:gd name="T25" fmla="*/ 251 h 351"/>
                  <a:gd name="T26" fmla="*/ 87 w 418"/>
                  <a:gd name="T27" fmla="*/ 251 h 351"/>
                  <a:gd name="T28" fmla="*/ 216 w 418"/>
                  <a:gd name="T29" fmla="*/ 337 h 351"/>
                  <a:gd name="T30" fmla="*/ 229 w 418"/>
                  <a:gd name="T31" fmla="*/ 330 h 351"/>
                  <a:gd name="T32" fmla="*/ 229 w 418"/>
                  <a:gd name="T33" fmla="*/ 12 h 351"/>
                  <a:gd name="T34" fmla="*/ 223 w 418"/>
                  <a:gd name="T35" fmla="*/ 4 h 351"/>
                  <a:gd name="T36" fmla="*/ 212 w 418"/>
                  <a:gd name="T37" fmla="*/ 28 h 351"/>
                  <a:gd name="T38" fmla="*/ 212 w 418"/>
                  <a:gd name="T39" fmla="*/ 315 h 351"/>
                  <a:gd name="T40" fmla="*/ 94 w 418"/>
                  <a:gd name="T41" fmla="*/ 235 h 351"/>
                  <a:gd name="T42" fmla="*/ 89 w 418"/>
                  <a:gd name="T43" fmla="*/ 233 h 351"/>
                  <a:gd name="T44" fmla="*/ 17 w 418"/>
                  <a:gd name="T45" fmla="*/ 233 h 351"/>
                  <a:gd name="T46" fmla="*/ 17 w 418"/>
                  <a:gd name="T47" fmla="*/ 108 h 351"/>
                  <a:gd name="T48" fmla="*/ 89 w 418"/>
                  <a:gd name="T49" fmla="*/ 108 h 351"/>
                  <a:gd name="T50" fmla="*/ 94 w 418"/>
                  <a:gd name="T51" fmla="*/ 107 h 351"/>
                  <a:gd name="T52" fmla="*/ 212 w 418"/>
                  <a:gd name="T53" fmla="*/ 28 h 351"/>
                  <a:gd name="T54" fmla="*/ 274 w 418"/>
                  <a:gd name="T55" fmla="*/ 52 h 351"/>
                  <a:gd name="T56" fmla="*/ 264 w 418"/>
                  <a:gd name="T57" fmla="*/ 75 h 351"/>
                  <a:gd name="T58" fmla="*/ 264 w 418"/>
                  <a:gd name="T59" fmla="*/ 265 h 351"/>
                  <a:gd name="T60" fmla="*/ 284 w 418"/>
                  <a:gd name="T61" fmla="*/ 285 h 351"/>
                  <a:gd name="T62" fmla="*/ 284 w 418"/>
                  <a:gd name="T63" fmla="*/ 56 h 351"/>
                  <a:gd name="T64" fmla="*/ 274 w 418"/>
                  <a:gd name="T65" fmla="*/ 5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8" h="351">
                    <a:moveTo>
                      <a:pt x="318" y="0"/>
                    </a:moveTo>
                    <a:cubicBezTo>
                      <a:pt x="308" y="1"/>
                      <a:pt x="299" y="14"/>
                      <a:pt x="308" y="22"/>
                    </a:cubicBezTo>
                    <a:cubicBezTo>
                      <a:pt x="389" y="106"/>
                      <a:pt x="389" y="236"/>
                      <a:pt x="308" y="318"/>
                    </a:cubicBezTo>
                    <a:cubicBezTo>
                      <a:pt x="295" y="331"/>
                      <a:pt x="315" y="351"/>
                      <a:pt x="327" y="338"/>
                    </a:cubicBezTo>
                    <a:cubicBezTo>
                      <a:pt x="418" y="245"/>
                      <a:pt x="418" y="97"/>
                      <a:pt x="327" y="3"/>
                    </a:cubicBezTo>
                    <a:cubicBezTo>
                      <a:pt x="324" y="0"/>
                      <a:pt x="321" y="0"/>
                      <a:pt x="318" y="0"/>
                    </a:cubicBezTo>
                    <a:close/>
                    <a:moveTo>
                      <a:pt x="223" y="4"/>
                    </a:moveTo>
                    <a:cubicBezTo>
                      <a:pt x="219" y="4"/>
                      <a:pt x="216" y="5"/>
                      <a:pt x="216" y="5"/>
                    </a:cubicBezTo>
                    <a:lnTo>
                      <a:pt x="87" y="92"/>
                    </a:lnTo>
                    <a:lnTo>
                      <a:pt x="8" y="92"/>
                    </a:lnTo>
                    <a:cubicBezTo>
                      <a:pt x="3" y="92"/>
                      <a:pt x="0" y="98"/>
                      <a:pt x="0" y="100"/>
                    </a:cubicBezTo>
                    <a:lnTo>
                      <a:pt x="0" y="242"/>
                    </a:lnTo>
                    <a:cubicBezTo>
                      <a:pt x="0" y="248"/>
                      <a:pt x="6" y="251"/>
                      <a:pt x="8" y="251"/>
                    </a:cubicBezTo>
                    <a:lnTo>
                      <a:pt x="87" y="251"/>
                    </a:lnTo>
                    <a:lnTo>
                      <a:pt x="216" y="337"/>
                    </a:lnTo>
                    <a:cubicBezTo>
                      <a:pt x="225" y="343"/>
                      <a:pt x="229" y="333"/>
                      <a:pt x="229" y="330"/>
                    </a:cubicBezTo>
                    <a:lnTo>
                      <a:pt x="229" y="12"/>
                    </a:lnTo>
                    <a:cubicBezTo>
                      <a:pt x="229" y="7"/>
                      <a:pt x="226" y="5"/>
                      <a:pt x="223" y="4"/>
                    </a:cubicBezTo>
                    <a:close/>
                    <a:moveTo>
                      <a:pt x="212" y="28"/>
                    </a:moveTo>
                    <a:lnTo>
                      <a:pt x="212" y="315"/>
                    </a:lnTo>
                    <a:lnTo>
                      <a:pt x="94" y="235"/>
                    </a:lnTo>
                    <a:cubicBezTo>
                      <a:pt x="92" y="234"/>
                      <a:pt x="90" y="233"/>
                      <a:pt x="89" y="233"/>
                    </a:cubicBezTo>
                    <a:lnTo>
                      <a:pt x="17" y="233"/>
                    </a:lnTo>
                    <a:lnTo>
                      <a:pt x="17" y="108"/>
                    </a:lnTo>
                    <a:lnTo>
                      <a:pt x="89" y="108"/>
                    </a:lnTo>
                    <a:cubicBezTo>
                      <a:pt x="90" y="108"/>
                      <a:pt x="92" y="108"/>
                      <a:pt x="94" y="107"/>
                    </a:cubicBezTo>
                    <a:lnTo>
                      <a:pt x="212" y="28"/>
                    </a:lnTo>
                    <a:close/>
                    <a:moveTo>
                      <a:pt x="274" y="52"/>
                    </a:moveTo>
                    <a:cubicBezTo>
                      <a:pt x="264" y="53"/>
                      <a:pt x="255" y="66"/>
                      <a:pt x="264" y="75"/>
                    </a:cubicBezTo>
                    <a:cubicBezTo>
                      <a:pt x="316" y="129"/>
                      <a:pt x="316" y="212"/>
                      <a:pt x="264" y="265"/>
                    </a:cubicBezTo>
                    <a:cubicBezTo>
                      <a:pt x="252" y="278"/>
                      <a:pt x="271" y="298"/>
                      <a:pt x="284" y="285"/>
                    </a:cubicBezTo>
                    <a:cubicBezTo>
                      <a:pt x="346" y="221"/>
                      <a:pt x="346" y="121"/>
                      <a:pt x="284" y="56"/>
                    </a:cubicBezTo>
                    <a:cubicBezTo>
                      <a:pt x="281" y="53"/>
                      <a:pt x="277" y="52"/>
                      <a:pt x="274" y="52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8" name="Play Button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74657" y="3155897"/>
                <a:ext cx="168793" cy="304528"/>
              </a:xfrm>
              <a:custGeom>
                <a:avLst/>
                <a:gdLst>
                  <a:gd name="T0" fmla="*/ 9 w 344"/>
                  <a:gd name="T1" fmla="*/ 0 h 397"/>
                  <a:gd name="T2" fmla="*/ 0 w 344"/>
                  <a:gd name="T3" fmla="*/ 9 h 397"/>
                  <a:gd name="T4" fmla="*/ 0 w 344"/>
                  <a:gd name="T5" fmla="*/ 387 h 397"/>
                  <a:gd name="T6" fmla="*/ 13 w 344"/>
                  <a:gd name="T7" fmla="*/ 394 h 397"/>
                  <a:gd name="T8" fmla="*/ 339 w 344"/>
                  <a:gd name="T9" fmla="*/ 205 h 397"/>
                  <a:gd name="T10" fmla="*/ 339 w 344"/>
                  <a:gd name="T11" fmla="*/ 191 h 397"/>
                  <a:gd name="T12" fmla="*/ 13 w 344"/>
                  <a:gd name="T13" fmla="*/ 2 h 397"/>
                  <a:gd name="T14" fmla="*/ 9 w 344"/>
                  <a:gd name="T15" fmla="*/ 0 h 397"/>
                  <a:gd name="T16" fmla="*/ 17 w 344"/>
                  <a:gd name="T17" fmla="*/ 24 h 397"/>
                  <a:gd name="T18" fmla="*/ 318 w 344"/>
                  <a:gd name="T19" fmla="*/ 198 h 397"/>
                  <a:gd name="T20" fmla="*/ 17 w 344"/>
                  <a:gd name="T21" fmla="*/ 372 h 397"/>
                  <a:gd name="T22" fmla="*/ 17 w 344"/>
                  <a:gd name="T23" fmla="*/ 24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4" h="397">
                    <a:moveTo>
                      <a:pt x="9" y="0"/>
                    </a:moveTo>
                    <a:cubicBezTo>
                      <a:pt x="5" y="0"/>
                      <a:pt x="0" y="4"/>
                      <a:pt x="0" y="9"/>
                    </a:cubicBezTo>
                    <a:lnTo>
                      <a:pt x="0" y="387"/>
                    </a:lnTo>
                    <a:cubicBezTo>
                      <a:pt x="0" y="393"/>
                      <a:pt x="8" y="397"/>
                      <a:pt x="13" y="394"/>
                    </a:cubicBezTo>
                    <a:lnTo>
                      <a:pt x="339" y="205"/>
                    </a:lnTo>
                    <a:cubicBezTo>
                      <a:pt x="344" y="202"/>
                      <a:pt x="344" y="194"/>
                      <a:pt x="339" y="191"/>
                    </a:cubicBezTo>
                    <a:lnTo>
                      <a:pt x="13" y="2"/>
                    </a:lnTo>
                    <a:cubicBezTo>
                      <a:pt x="12" y="1"/>
                      <a:pt x="11" y="0"/>
                      <a:pt x="9" y="0"/>
                    </a:cubicBezTo>
                    <a:close/>
                    <a:moveTo>
                      <a:pt x="17" y="24"/>
                    </a:moveTo>
                    <a:lnTo>
                      <a:pt x="318" y="198"/>
                    </a:lnTo>
                    <a:lnTo>
                      <a:pt x="17" y="372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prstClr val="black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9" name="Slider Line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27923" y="3246734"/>
                <a:ext cx="1744252" cy="953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" name="Slider Thumb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459000" y="3191322"/>
                <a:ext cx="133056" cy="206130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746496" y="4043818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완성 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1916" y="70438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첨부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30802" y="72691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 첨부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5" name="Placeholder Picture"/>
          <p:cNvGrpSpPr>
            <a:grpSpLocks noChangeAspect="1"/>
          </p:cNvGrpSpPr>
          <p:nvPr/>
        </p:nvGrpSpPr>
        <p:grpSpPr bwMode="auto">
          <a:xfrm>
            <a:off x="722148" y="6017186"/>
            <a:ext cx="559486" cy="549501"/>
            <a:chOff x="508000" y="1397000"/>
            <a:chExt cx="1732859" cy="1309029"/>
          </a:xfrm>
        </p:grpSpPr>
        <p:sp>
          <p:nvSpPr>
            <p:cNvPr id="12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29" name="Placeholder Picture"/>
          <p:cNvGrpSpPr>
            <a:grpSpLocks noChangeAspect="1"/>
          </p:cNvGrpSpPr>
          <p:nvPr/>
        </p:nvGrpSpPr>
        <p:grpSpPr bwMode="auto">
          <a:xfrm>
            <a:off x="1321973" y="6023276"/>
            <a:ext cx="559486" cy="549501"/>
            <a:chOff x="508000" y="1397000"/>
            <a:chExt cx="1732859" cy="1309029"/>
          </a:xfrm>
        </p:grpSpPr>
        <p:sp>
          <p:nvSpPr>
            <p:cNvPr id="13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44" name="그룹 122"/>
          <p:cNvGrpSpPr/>
          <p:nvPr/>
        </p:nvGrpSpPr>
        <p:grpSpPr>
          <a:xfrm>
            <a:off x="1688347" y="5945129"/>
            <a:ext cx="253596" cy="215444"/>
            <a:chOff x="3995936" y="2671400"/>
            <a:chExt cx="253596" cy="215444"/>
          </a:xfrm>
        </p:grpSpPr>
        <p:sp>
          <p:nvSpPr>
            <p:cNvPr id="145" name="타원 144"/>
            <p:cNvSpPr/>
            <p:nvPr/>
          </p:nvSpPr>
          <p:spPr>
            <a:xfrm>
              <a:off x="4048894" y="2705308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95936" y="2671400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X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7" name="그룹 122"/>
          <p:cNvGrpSpPr/>
          <p:nvPr/>
        </p:nvGrpSpPr>
        <p:grpSpPr>
          <a:xfrm>
            <a:off x="1104596" y="5950039"/>
            <a:ext cx="253596" cy="215444"/>
            <a:chOff x="3995936" y="2671400"/>
            <a:chExt cx="253596" cy="215444"/>
          </a:xfrm>
        </p:grpSpPr>
        <p:sp>
          <p:nvSpPr>
            <p:cNvPr id="148" name="타원 147"/>
            <p:cNvSpPr/>
            <p:nvPr/>
          </p:nvSpPr>
          <p:spPr>
            <a:xfrm>
              <a:off x="4048894" y="2705308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995936" y="2671400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X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0" name="Placeholder Picture"/>
          <p:cNvGrpSpPr>
            <a:grpSpLocks noChangeAspect="1"/>
          </p:cNvGrpSpPr>
          <p:nvPr/>
        </p:nvGrpSpPr>
        <p:grpSpPr bwMode="auto">
          <a:xfrm>
            <a:off x="1967577" y="6034223"/>
            <a:ext cx="559486" cy="549501"/>
            <a:chOff x="508000" y="1397000"/>
            <a:chExt cx="1732859" cy="1309029"/>
          </a:xfrm>
        </p:grpSpPr>
        <p:sp>
          <p:nvSpPr>
            <p:cNvPr id="151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52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53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54" name="Placeholder Picture"/>
          <p:cNvGrpSpPr>
            <a:grpSpLocks noChangeAspect="1"/>
          </p:cNvGrpSpPr>
          <p:nvPr/>
        </p:nvGrpSpPr>
        <p:grpSpPr bwMode="auto">
          <a:xfrm>
            <a:off x="2567402" y="6040313"/>
            <a:ext cx="559486" cy="549501"/>
            <a:chOff x="508000" y="1397000"/>
            <a:chExt cx="1732859" cy="1309029"/>
          </a:xfrm>
        </p:grpSpPr>
        <p:sp>
          <p:nvSpPr>
            <p:cNvPr id="155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56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57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58" name="그룹 122"/>
          <p:cNvGrpSpPr/>
          <p:nvPr/>
        </p:nvGrpSpPr>
        <p:grpSpPr>
          <a:xfrm>
            <a:off x="2933776" y="5962166"/>
            <a:ext cx="253596" cy="215444"/>
            <a:chOff x="3995936" y="2671400"/>
            <a:chExt cx="253596" cy="215444"/>
          </a:xfrm>
        </p:grpSpPr>
        <p:sp>
          <p:nvSpPr>
            <p:cNvPr id="159" name="타원 158"/>
            <p:cNvSpPr/>
            <p:nvPr/>
          </p:nvSpPr>
          <p:spPr>
            <a:xfrm>
              <a:off x="4048894" y="2705308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995936" y="2671400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X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1" name="그룹 122"/>
          <p:cNvGrpSpPr/>
          <p:nvPr/>
        </p:nvGrpSpPr>
        <p:grpSpPr>
          <a:xfrm>
            <a:off x="2350025" y="5967076"/>
            <a:ext cx="253596" cy="215444"/>
            <a:chOff x="3995936" y="2671400"/>
            <a:chExt cx="253596" cy="215444"/>
          </a:xfrm>
        </p:grpSpPr>
        <p:sp>
          <p:nvSpPr>
            <p:cNvPr id="162" name="타원 161"/>
            <p:cNvSpPr/>
            <p:nvPr/>
          </p:nvSpPr>
          <p:spPr>
            <a:xfrm>
              <a:off x="4048894" y="2705308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95936" y="2671400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X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8" name="Shape 3119"/>
          <p:cNvSpPr/>
          <p:nvPr/>
        </p:nvSpPr>
        <p:spPr>
          <a:xfrm>
            <a:off x="580379" y="4037632"/>
            <a:ext cx="5146094" cy="2636438"/>
          </a:xfrm>
          <a:prstGeom prst="rect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71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3" y="177866"/>
            <a:ext cx="185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6.0 </a:t>
            </a:r>
            <a:r>
              <a:rPr lang="ko-KR" altLang="en-US" sz="1200" b="1" dirty="0"/>
              <a:t>마이 페이지 </a:t>
            </a:r>
          </a:p>
        </p:txBody>
      </p:sp>
      <p:sp>
        <p:nvSpPr>
          <p:cNvPr id="6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" name="Shape 1283"/>
          <p:cNvSpPr/>
          <p:nvPr/>
        </p:nvSpPr>
        <p:spPr>
          <a:xfrm>
            <a:off x="162926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grpSp>
        <p:nvGrpSpPr>
          <p:cNvPr id="8" name="Shape 1289"/>
          <p:cNvGrpSpPr/>
          <p:nvPr/>
        </p:nvGrpSpPr>
        <p:grpSpPr>
          <a:xfrm>
            <a:off x="2751034" y="1615440"/>
            <a:ext cx="768504" cy="847330"/>
            <a:chOff x="611560" y="1196751"/>
            <a:chExt cx="878634" cy="959247"/>
          </a:xfrm>
        </p:grpSpPr>
        <p:sp>
          <p:nvSpPr>
            <p:cNvPr id="9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0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1" name="Shape 1364"/>
          <p:cNvSpPr txBox="1"/>
          <p:nvPr/>
        </p:nvSpPr>
        <p:spPr>
          <a:xfrm>
            <a:off x="818129" y="2893695"/>
            <a:ext cx="1383642" cy="1902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  <a:endParaRPr lang="ko-KR" sz="11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13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56923" y="1012150"/>
            <a:ext cx="266232" cy="266232"/>
          </a:xfrm>
          <a:prstGeom prst="rect">
            <a:avLst/>
          </a:prstGeom>
        </p:spPr>
      </p:pic>
      <p:pic>
        <p:nvPicPr>
          <p:cNvPr id="15" name="Picture 2" descr="badge icon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405" y="1649465"/>
            <a:ext cx="283911" cy="2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801182" y="930834"/>
            <a:ext cx="1698908" cy="4078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Shape 1305"/>
          <p:cNvGrpSpPr/>
          <p:nvPr/>
        </p:nvGrpSpPr>
        <p:grpSpPr>
          <a:xfrm>
            <a:off x="2488624" y="4671801"/>
            <a:ext cx="1262102" cy="1018229"/>
            <a:chOff x="508000" y="1397000"/>
            <a:chExt cx="1732859" cy="1309029"/>
          </a:xfrm>
        </p:grpSpPr>
        <p:sp>
          <p:nvSpPr>
            <p:cNvPr id="18" name="Shape 1306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9" name="Shape 1307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0" name="Shape 1308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21" name="Shape 1309"/>
          <p:cNvSpPr/>
          <p:nvPr/>
        </p:nvSpPr>
        <p:spPr>
          <a:xfrm>
            <a:off x="2460776" y="5772959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22" name="Shape 1310"/>
          <p:cNvSpPr/>
          <p:nvPr/>
        </p:nvSpPr>
        <p:spPr>
          <a:xfrm>
            <a:off x="2871751" y="5835672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3" name="Shape 1311"/>
          <p:cNvSpPr/>
          <p:nvPr/>
        </p:nvSpPr>
        <p:spPr>
          <a:xfrm>
            <a:off x="2467861" y="6210591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4" name="Shape 1312"/>
          <p:cNvSpPr/>
          <p:nvPr/>
        </p:nvSpPr>
        <p:spPr>
          <a:xfrm>
            <a:off x="2618019" y="6222257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25" name="Shape 1313"/>
          <p:cNvSpPr/>
          <p:nvPr/>
        </p:nvSpPr>
        <p:spPr>
          <a:xfrm>
            <a:off x="3061335" y="6216993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26" name="Shape 1314"/>
          <p:cNvSpPr/>
          <p:nvPr/>
        </p:nvSpPr>
        <p:spPr>
          <a:xfrm>
            <a:off x="3414348" y="6213232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27" name="Shape 1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2461" y="6269202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13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0655" y="6255073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13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3052076" y="5613234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Shape 1318"/>
          <p:cNvGrpSpPr/>
          <p:nvPr/>
        </p:nvGrpSpPr>
        <p:grpSpPr>
          <a:xfrm>
            <a:off x="4080512" y="4662647"/>
            <a:ext cx="1262102" cy="1018229"/>
            <a:chOff x="508000" y="1397000"/>
            <a:chExt cx="1732859" cy="1309029"/>
          </a:xfrm>
        </p:grpSpPr>
        <p:sp>
          <p:nvSpPr>
            <p:cNvPr id="31" name="Shape 1319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32" name="Shape 1320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33" name="Shape 1321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34" name="Shape 1322"/>
          <p:cNvSpPr/>
          <p:nvPr/>
        </p:nvSpPr>
        <p:spPr>
          <a:xfrm>
            <a:off x="4052663" y="576380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35" name="Shape 1323"/>
          <p:cNvSpPr/>
          <p:nvPr/>
        </p:nvSpPr>
        <p:spPr>
          <a:xfrm>
            <a:off x="4463638" y="5826518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6" name="Shape 1324"/>
          <p:cNvSpPr/>
          <p:nvPr/>
        </p:nvSpPr>
        <p:spPr>
          <a:xfrm>
            <a:off x="4059747" y="620143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7" name="Shape 1325"/>
          <p:cNvSpPr/>
          <p:nvPr/>
        </p:nvSpPr>
        <p:spPr>
          <a:xfrm>
            <a:off x="4209906" y="621310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38" name="Shape 1326"/>
          <p:cNvSpPr/>
          <p:nvPr/>
        </p:nvSpPr>
        <p:spPr>
          <a:xfrm>
            <a:off x="4653222" y="620783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39" name="Shape 1327"/>
          <p:cNvSpPr/>
          <p:nvPr/>
        </p:nvSpPr>
        <p:spPr>
          <a:xfrm>
            <a:off x="5006235" y="620407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40" name="Shape 13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347" y="626004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13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2542" y="624592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13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4643962" y="5613233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Shape 1331"/>
          <p:cNvGrpSpPr/>
          <p:nvPr/>
        </p:nvGrpSpPr>
        <p:grpSpPr>
          <a:xfrm>
            <a:off x="5730699" y="4662647"/>
            <a:ext cx="1262102" cy="1018229"/>
            <a:chOff x="508000" y="1397000"/>
            <a:chExt cx="1732859" cy="1309029"/>
          </a:xfrm>
        </p:grpSpPr>
        <p:sp>
          <p:nvSpPr>
            <p:cNvPr id="44" name="Shape 1332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45" name="Shape 1333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46" name="Shape 1334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47" name="Shape 1335"/>
          <p:cNvSpPr/>
          <p:nvPr/>
        </p:nvSpPr>
        <p:spPr>
          <a:xfrm>
            <a:off x="5702851" y="576380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48" name="Shape 1336"/>
          <p:cNvSpPr/>
          <p:nvPr/>
        </p:nvSpPr>
        <p:spPr>
          <a:xfrm>
            <a:off x="6113826" y="5826518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9" name="Shape 1337"/>
          <p:cNvSpPr/>
          <p:nvPr/>
        </p:nvSpPr>
        <p:spPr>
          <a:xfrm>
            <a:off x="5709935" y="620143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0" name="Shape 1338"/>
          <p:cNvSpPr/>
          <p:nvPr/>
        </p:nvSpPr>
        <p:spPr>
          <a:xfrm>
            <a:off x="5860094" y="621310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51" name="Shape 1339"/>
          <p:cNvSpPr/>
          <p:nvPr/>
        </p:nvSpPr>
        <p:spPr>
          <a:xfrm>
            <a:off x="6303410" y="620783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52" name="Shape 1340"/>
          <p:cNvSpPr/>
          <p:nvPr/>
        </p:nvSpPr>
        <p:spPr>
          <a:xfrm>
            <a:off x="6656424" y="620407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53" name="Shape 13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4535" y="626004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13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2731" y="624592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13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6294151" y="5613233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Shape 1347"/>
          <p:cNvGrpSpPr/>
          <p:nvPr/>
        </p:nvGrpSpPr>
        <p:grpSpPr>
          <a:xfrm>
            <a:off x="878900" y="4691234"/>
            <a:ext cx="1262102" cy="1018229"/>
            <a:chOff x="508000" y="1397000"/>
            <a:chExt cx="1732859" cy="1309029"/>
          </a:xfrm>
        </p:grpSpPr>
        <p:sp>
          <p:nvSpPr>
            <p:cNvPr id="57" name="Shape 1348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8" name="Shape 1349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9" name="Shape 1350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60" name="Shape 1351"/>
          <p:cNvSpPr/>
          <p:nvPr/>
        </p:nvSpPr>
        <p:spPr>
          <a:xfrm>
            <a:off x="851050" y="5792392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61" name="Shape 1352"/>
          <p:cNvSpPr/>
          <p:nvPr/>
        </p:nvSpPr>
        <p:spPr>
          <a:xfrm>
            <a:off x="1262025" y="5855105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2" name="Shape 1353"/>
          <p:cNvSpPr/>
          <p:nvPr/>
        </p:nvSpPr>
        <p:spPr>
          <a:xfrm>
            <a:off x="858135" y="6230024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3" name="Shape 1354"/>
          <p:cNvSpPr/>
          <p:nvPr/>
        </p:nvSpPr>
        <p:spPr>
          <a:xfrm>
            <a:off x="1008294" y="6241690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64" name="Shape 1355"/>
          <p:cNvSpPr/>
          <p:nvPr/>
        </p:nvSpPr>
        <p:spPr>
          <a:xfrm>
            <a:off x="1451609" y="6236426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65" name="Shape 1356"/>
          <p:cNvSpPr/>
          <p:nvPr/>
        </p:nvSpPr>
        <p:spPr>
          <a:xfrm>
            <a:off x="1804623" y="6232665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66" name="Shape 13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2736" y="6288635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13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930" y="6274506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13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442351" y="5613234"/>
            <a:ext cx="186365" cy="2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13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2106" y="6273678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14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1865" y="626503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14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41131" y="626503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14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62292" y="6264370"/>
            <a:ext cx="136785" cy="1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순서도: 연결자 72"/>
          <p:cNvSpPr/>
          <p:nvPr/>
        </p:nvSpPr>
        <p:spPr>
          <a:xfrm>
            <a:off x="833481" y="4682080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Shape 1361"/>
          <p:cNvSpPr txBox="1"/>
          <p:nvPr/>
        </p:nvSpPr>
        <p:spPr>
          <a:xfrm>
            <a:off x="1210106" y="565114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5" name="Shape 1361"/>
          <p:cNvSpPr txBox="1"/>
          <p:nvPr/>
        </p:nvSpPr>
        <p:spPr>
          <a:xfrm>
            <a:off x="2824519" y="565114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6" name="Shape 1361"/>
          <p:cNvSpPr txBox="1"/>
          <p:nvPr/>
        </p:nvSpPr>
        <p:spPr>
          <a:xfrm>
            <a:off x="4398468" y="565114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7" name="Shape 1289"/>
          <p:cNvGrpSpPr/>
          <p:nvPr/>
        </p:nvGrpSpPr>
        <p:grpSpPr>
          <a:xfrm>
            <a:off x="4329084" y="5967888"/>
            <a:ext cx="174587" cy="216479"/>
            <a:chOff x="611560" y="1196751"/>
            <a:chExt cx="878634" cy="959247"/>
          </a:xfrm>
        </p:grpSpPr>
        <p:sp>
          <p:nvSpPr>
            <p:cNvPr id="78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79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0" name="Shape 1322"/>
          <p:cNvSpPr/>
          <p:nvPr/>
        </p:nvSpPr>
        <p:spPr>
          <a:xfrm>
            <a:off x="4492498" y="5979250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81" name="Shape 1289"/>
          <p:cNvGrpSpPr/>
          <p:nvPr/>
        </p:nvGrpSpPr>
        <p:grpSpPr>
          <a:xfrm>
            <a:off x="6037507" y="5982437"/>
            <a:ext cx="174587" cy="216479"/>
            <a:chOff x="611560" y="1196751"/>
            <a:chExt cx="878634" cy="959247"/>
          </a:xfrm>
        </p:grpSpPr>
        <p:sp>
          <p:nvSpPr>
            <p:cNvPr id="82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3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4" name="Shape 1322"/>
          <p:cNvSpPr/>
          <p:nvPr/>
        </p:nvSpPr>
        <p:spPr>
          <a:xfrm>
            <a:off x="6200921" y="5993799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85" name="Shape 1289"/>
          <p:cNvGrpSpPr/>
          <p:nvPr/>
        </p:nvGrpSpPr>
        <p:grpSpPr>
          <a:xfrm>
            <a:off x="2763371" y="5979714"/>
            <a:ext cx="174587" cy="216479"/>
            <a:chOff x="611560" y="1196751"/>
            <a:chExt cx="878634" cy="959247"/>
          </a:xfrm>
        </p:grpSpPr>
        <p:sp>
          <p:nvSpPr>
            <p:cNvPr id="8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8" name="Shape 1322"/>
          <p:cNvSpPr/>
          <p:nvPr/>
        </p:nvSpPr>
        <p:spPr>
          <a:xfrm>
            <a:off x="2926785" y="5991076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89" name="Shape 1289"/>
          <p:cNvGrpSpPr/>
          <p:nvPr/>
        </p:nvGrpSpPr>
        <p:grpSpPr>
          <a:xfrm>
            <a:off x="1161426" y="6002875"/>
            <a:ext cx="174587" cy="216479"/>
            <a:chOff x="611560" y="1196751"/>
            <a:chExt cx="878634" cy="959247"/>
          </a:xfrm>
        </p:grpSpPr>
        <p:sp>
          <p:nvSpPr>
            <p:cNvPr id="90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1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2" name="Shape 1322"/>
          <p:cNvSpPr/>
          <p:nvPr/>
        </p:nvSpPr>
        <p:spPr>
          <a:xfrm>
            <a:off x="1324840" y="6014237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3" name="Shape 1304"/>
          <p:cNvSpPr txBox="1"/>
          <p:nvPr/>
        </p:nvSpPr>
        <p:spPr>
          <a:xfrm>
            <a:off x="2966330" y="5086309"/>
            <a:ext cx="1790806" cy="29405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소통카드 상세 이동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4" name="Shape 1363"/>
          <p:cNvSpPr/>
          <p:nvPr/>
        </p:nvSpPr>
        <p:spPr>
          <a:xfrm>
            <a:off x="567559" y="2836454"/>
            <a:ext cx="6999889" cy="3623094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5" name="Shape 1365"/>
          <p:cNvSpPr/>
          <p:nvPr/>
        </p:nvSpPr>
        <p:spPr>
          <a:xfrm>
            <a:off x="979847" y="3305466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6" name="Shape 1366"/>
          <p:cNvSpPr txBox="1"/>
          <p:nvPr/>
        </p:nvSpPr>
        <p:spPr>
          <a:xfrm>
            <a:off x="927516" y="3864804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7" name="Shape 1366"/>
          <p:cNvSpPr txBox="1"/>
          <p:nvPr/>
        </p:nvSpPr>
        <p:spPr>
          <a:xfrm>
            <a:off x="927516" y="4046111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8" name="Shape 1365"/>
          <p:cNvSpPr/>
          <p:nvPr/>
        </p:nvSpPr>
        <p:spPr>
          <a:xfrm>
            <a:off x="2336194" y="3312573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9" name="Shape 1366"/>
          <p:cNvSpPr txBox="1"/>
          <p:nvPr/>
        </p:nvSpPr>
        <p:spPr>
          <a:xfrm>
            <a:off x="2283863" y="3871911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0" name="Shape 1366"/>
          <p:cNvSpPr txBox="1"/>
          <p:nvPr/>
        </p:nvSpPr>
        <p:spPr>
          <a:xfrm>
            <a:off x="2283863" y="4053218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팔로우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1" name="Shape 1365"/>
          <p:cNvSpPr/>
          <p:nvPr/>
        </p:nvSpPr>
        <p:spPr>
          <a:xfrm>
            <a:off x="3725070" y="3297944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2" name="Shape 1366"/>
          <p:cNvSpPr txBox="1"/>
          <p:nvPr/>
        </p:nvSpPr>
        <p:spPr>
          <a:xfrm>
            <a:off x="3672739" y="3857282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3" name="Shape 1366"/>
          <p:cNvSpPr txBox="1"/>
          <p:nvPr/>
        </p:nvSpPr>
        <p:spPr>
          <a:xfrm>
            <a:off x="3672739" y="403858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팔로우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3" y="3335353"/>
            <a:ext cx="358877" cy="358877"/>
          </a:xfrm>
          <a:prstGeom prst="rect">
            <a:avLst/>
          </a:prstGeom>
        </p:spPr>
      </p:pic>
      <p:sp>
        <p:nvSpPr>
          <p:cNvPr id="105" name="Shape 1364"/>
          <p:cNvSpPr txBox="1"/>
          <p:nvPr/>
        </p:nvSpPr>
        <p:spPr>
          <a:xfrm>
            <a:off x="790353" y="4445217"/>
            <a:ext cx="1383642" cy="1902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  <a:endParaRPr lang="ko-KR" sz="11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6" name="Shape 1364"/>
          <p:cNvSpPr txBox="1"/>
          <p:nvPr/>
        </p:nvSpPr>
        <p:spPr>
          <a:xfrm>
            <a:off x="3522541" y="1912832"/>
            <a:ext cx="1383642" cy="5532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Jeong</a:t>
            </a:r>
            <a:r>
              <a:rPr lang="en-US" altLang="ko-KR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100" b="1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Hye</a:t>
            </a:r>
            <a:r>
              <a:rPr lang="en-US" altLang="ko-KR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Won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함께해서 즐거운 소통을 하고 싶어요</a:t>
            </a:r>
            <a:endParaRPr lang="ko-KR" sz="11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7" name="Shape 3147"/>
          <p:cNvSpPr/>
          <p:nvPr/>
        </p:nvSpPr>
        <p:spPr>
          <a:xfrm>
            <a:off x="6106392" y="1950913"/>
            <a:ext cx="1296325" cy="330743"/>
          </a:xfrm>
          <a:prstGeom prst="roundRect">
            <a:avLst>
              <a:gd name="adj" fmla="val 7475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105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설정 </a:t>
            </a:r>
            <a:endParaRPr lang="ko-KR" sz="105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3148"/>
          <p:cNvSpPr/>
          <p:nvPr/>
        </p:nvSpPr>
        <p:spPr>
          <a:xfrm>
            <a:off x="6122788" y="1586958"/>
            <a:ext cx="1260980" cy="325874"/>
          </a:xfrm>
          <a:prstGeom prst="roundRect">
            <a:avLst>
              <a:gd name="adj" fmla="val 7475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105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쪽지함</a:t>
            </a:r>
            <a:endParaRPr lang="ko-KR" sz="105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364"/>
          <p:cNvSpPr txBox="1"/>
          <p:nvPr/>
        </p:nvSpPr>
        <p:spPr>
          <a:xfrm>
            <a:off x="3983172" y="1646999"/>
            <a:ext cx="919370" cy="2323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팔로워</a:t>
            </a:r>
            <a:r>
              <a:rPr lang="ko-KR" altLang="en-US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20</a:t>
            </a:r>
            <a:endParaRPr lang="ko-KR" sz="11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0" name="Shape 3147"/>
          <p:cNvSpPr/>
          <p:nvPr/>
        </p:nvSpPr>
        <p:spPr>
          <a:xfrm>
            <a:off x="6113826" y="2333865"/>
            <a:ext cx="1296325" cy="330743"/>
          </a:xfrm>
          <a:prstGeom prst="roundRect">
            <a:avLst>
              <a:gd name="adj" fmla="val 7475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105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고객센터 </a:t>
            </a:r>
            <a:endParaRPr lang="ko-KR" sz="105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설정 아이콘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92" y="2186003"/>
            <a:ext cx="241527" cy="2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3137"/>
          <p:cNvSpPr/>
          <p:nvPr/>
        </p:nvSpPr>
        <p:spPr>
          <a:xfrm>
            <a:off x="8600373" y="974582"/>
            <a:ext cx="3073141" cy="13548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81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6" name="Shape 1364"/>
          <p:cNvSpPr txBox="1"/>
          <p:nvPr/>
        </p:nvSpPr>
        <p:spPr>
          <a:xfrm>
            <a:off x="786599" y="2567876"/>
            <a:ext cx="1383642" cy="1902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  <a:endParaRPr lang="ko-KR" sz="11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8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56923" y="1012150"/>
            <a:ext cx="266232" cy="2662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01182" y="930834"/>
            <a:ext cx="1698908" cy="4078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540"/>
          <p:cNvSpPr/>
          <p:nvPr/>
        </p:nvSpPr>
        <p:spPr>
          <a:xfrm>
            <a:off x="7458494" y="992314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304"/>
          <p:cNvSpPr txBox="1"/>
          <p:nvPr/>
        </p:nvSpPr>
        <p:spPr>
          <a:xfrm>
            <a:off x="145183" y="690024"/>
            <a:ext cx="1997282" cy="2408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마이 페이지</a:t>
            </a:r>
            <a:endParaRPr lang="ko-KR" sz="12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pSp>
        <p:nvGrpSpPr>
          <p:cNvPr id="13" name="Shape 1305"/>
          <p:cNvGrpSpPr/>
          <p:nvPr/>
        </p:nvGrpSpPr>
        <p:grpSpPr>
          <a:xfrm>
            <a:off x="2457094" y="4598231"/>
            <a:ext cx="1262102" cy="1018229"/>
            <a:chOff x="508000" y="1397000"/>
            <a:chExt cx="1732859" cy="1309029"/>
          </a:xfrm>
        </p:grpSpPr>
        <p:sp>
          <p:nvSpPr>
            <p:cNvPr id="14" name="Shape 1306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5" name="Shape 1307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6" name="Shape 1308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17" name="Shape 1309"/>
          <p:cNvSpPr/>
          <p:nvPr/>
        </p:nvSpPr>
        <p:spPr>
          <a:xfrm>
            <a:off x="2429246" y="5699389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18" name="Shape 1310"/>
          <p:cNvSpPr/>
          <p:nvPr/>
        </p:nvSpPr>
        <p:spPr>
          <a:xfrm>
            <a:off x="2840221" y="5762102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9" name="Shape 1311"/>
          <p:cNvSpPr/>
          <p:nvPr/>
        </p:nvSpPr>
        <p:spPr>
          <a:xfrm>
            <a:off x="2436331" y="6137021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0" name="Shape 1312"/>
          <p:cNvSpPr/>
          <p:nvPr/>
        </p:nvSpPr>
        <p:spPr>
          <a:xfrm>
            <a:off x="2586489" y="6148687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21" name="Shape 1313"/>
          <p:cNvSpPr/>
          <p:nvPr/>
        </p:nvSpPr>
        <p:spPr>
          <a:xfrm>
            <a:off x="3029805" y="6143423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22" name="Shape 1314"/>
          <p:cNvSpPr/>
          <p:nvPr/>
        </p:nvSpPr>
        <p:spPr>
          <a:xfrm>
            <a:off x="3382818" y="6139662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23" name="Shape 13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0931" y="6195632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9125" y="6181503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3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3020546" y="5539664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Shape 1318"/>
          <p:cNvGrpSpPr/>
          <p:nvPr/>
        </p:nvGrpSpPr>
        <p:grpSpPr>
          <a:xfrm>
            <a:off x="4048982" y="4589077"/>
            <a:ext cx="1262102" cy="1018229"/>
            <a:chOff x="508000" y="1397000"/>
            <a:chExt cx="1732859" cy="1309029"/>
          </a:xfrm>
        </p:grpSpPr>
        <p:sp>
          <p:nvSpPr>
            <p:cNvPr id="27" name="Shape 1319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8" name="Shape 1320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9" name="Shape 1321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30" name="Shape 1322"/>
          <p:cNvSpPr/>
          <p:nvPr/>
        </p:nvSpPr>
        <p:spPr>
          <a:xfrm>
            <a:off x="4021133" y="569023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31" name="Shape 1323"/>
          <p:cNvSpPr/>
          <p:nvPr/>
        </p:nvSpPr>
        <p:spPr>
          <a:xfrm>
            <a:off x="4432108" y="5752948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2" name="Shape 1324"/>
          <p:cNvSpPr/>
          <p:nvPr/>
        </p:nvSpPr>
        <p:spPr>
          <a:xfrm>
            <a:off x="4028217" y="612786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3" name="Shape 1325"/>
          <p:cNvSpPr/>
          <p:nvPr/>
        </p:nvSpPr>
        <p:spPr>
          <a:xfrm>
            <a:off x="4178376" y="613953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34" name="Shape 1326"/>
          <p:cNvSpPr/>
          <p:nvPr/>
        </p:nvSpPr>
        <p:spPr>
          <a:xfrm>
            <a:off x="4621692" y="613426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35" name="Shape 1327"/>
          <p:cNvSpPr/>
          <p:nvPr/>
        </p:nvSpPr>
        <p:spPr>
          <a:xfrm>
            <a:off x="4974705" y="613050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36" name="Shape 13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817" y="618647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13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1012" y="617235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13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4612432" y="5539663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Shape 1331"/>
          <p:cNvGrpSpPr/>
          <p:nvPr/>
        </p:nvGrpSpPr>
        <p:grpSpPr>
          <a:xfrm>
            <a:off x="5699169" y="5072553"/>
            <a:ext cx="1262102" cy="1018229"/>
            <a:chOff x="508000" y="1397000"/>
            <a:chExt cx="1732859" cy="1309029"/>
          </a:xfrm>
        </p:grpSpPr>
        <p:sp>
          <p:nvSpPr>
            <p:cNvPr id="40" name="Shape 1332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41" name="Shape 1333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42" name="Shape 1334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43" name="Shape 1335"/>
          <p:cNvSpPr/>
          <p:nvPr/>
        </p:nvSpPr>
        <p:spPr>
          <a:xfrm>
            <a:off x="5671321" y="5732282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44" name="Shape 1336"/>
          <p:cNvSpPr/>
          <p:nvPr/>
        </p:nvSpPr>
        <p:spPr>
          <a:xfrm>
            <a:off x="6082296" y="5794994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5" name="Shape 1337"/>
          <p:cNvSpPr/>
          <p:nvPr/>
        </p:nvSpPr>
        <p:spPr>
          <a:xfrm>
            <a:off x="5678405" y="612786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6" name="Shape 1338"/>
          <p:cNvSpPr/>
          <p:nvPr/>
        </p:nvSpPr>
        <p:spPr>
          <a:xfrm>
            <a:off x="5828564" y="613953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47" name="Shape 1339"/>
          <p:cNvSpPr/>
          <p:nvPr/>
        </p:nvSpPr>
        <p:spPr>
          <a:xfrm>
            <a:off x="6271880" y="613426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48" name="Shape 1340"/>
          <p:cNvSpPr/>
          <p:nvPr/>
        </p:nvSpPr>
        <p:spPr>
          <a:xfrm>
            <a:off x="6624894" y="613050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49" name="Shape 1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3005" y="618647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1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1201" y="617235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1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6262621" y="5581709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Shape 1347"/>
          <p:cNvGrpSpPr/>
          <p:nvPr/>
        </p:nvGrpSpPr>
        <p:grpSpPr>
          <a:xfrm>
            <a:off x="847370" y="4617664"/>
            <a:ext cx="1262102" cy="1018229"/>
            <a:chOff x="508000" y="1397000"/>
            <a:chExt cx="1732859" cy="1309029"/>
          </a:xfrm>
        </p:grpSpPr>
        <p:sp>
          <p:nvSpPr>
            <p:cNvPr id="53" name="Shape 1348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4" name="Shape 1349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5" name="Shape 1350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56" name="Shape 1351"/>
          <p:cNvSpPr/>
          <p:nvPr/>
        </p:nvSpPr>
        <p:spPr>
          <a:xfrm>
            <a:off x="819520" y="5718822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57" name="Shape 1352"/>
          <p:cNvSpPr/>
          <p:nvPr/>
        </p:nvSpPr>
        <p:spPr>
          <a:xfrm>
            <a:off x="1230495" y="5781535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8" name="Shape 1353"/>
          <p:cNvSpPr/>
          <p:nvPr/>
        </p:nvSpPr>
        <p:spPr>
          <a:xfrm>
            <a:off x="826605" y="6156454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9" name="Shape 1354"/>
          <p:cNvSpPr/>
          <p:nvPr/>
        </p:nvSpPr>
        <p:spPr>
          <a:xfrm>
            <a:off x="976764" y="6168120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60" name="Shape 1355"/>
          <p:cNvSpPr/>
          <p:nvPr/>
        </p:nvSpPr>
        <p:spPr>
          <a:xfrm>
            <a:off x="1420079" y="6162856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61" name="Shape 1356"/>
          <p:cNvSpPr/>
          <p:nvPr/>
        </p:nvSpPr>
        <p:spPr>
          <a:xfrm>
            <a:off x="1773093" y="6159095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62" name="Shape 1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1206" y="6215065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13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400" y="6200936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13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410821" y="5539664"/>
            <a:ext cx="186365" cy="2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13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0576" y="6200108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14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70335" y="619146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14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9601" y="619146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14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30762" y="6190800"/>
            <a:ext cx="136785" cy="1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순서도: 연결자 68"/>
          <p:cNvSpPr/>
          <p:nvPr/>
        </p:nvSpPr>
        <p:spPr>
          <a:xfrm>
            <a:off x="801951" y="4608510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Shape 1361"/>
          <p:cNvSpPr txBox="1"/>
          <p:nvPr/>
        </p:nvSpPr>
        <p:spPr>
          <a:xfrm>
            <a:off x="1178576" y="557757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1" name="Shape 1361"/>
          <p:cNvSpPr txBox="1"/>
          <p:nvPr/>
        </p:nvSpPr>
        <p:spPr>
          <a:xfrm>
            <a:off x="2792989" y="557757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2" name="Shape 1361"/>
          <p:cNvSpPr txBox="1"/>
          <p:nvPr/>
        </p:nvSpPr>
        <p:spPr>
          <a:xfrm>
            <a:off x="4366938" y="557757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3" name="Shape 1289"/>
          <p:cNvGrpSpPr/>
          <p:nvPr/>
        </p:nvGrpSpPr>
        <p:grpSpPr>
          <a:xfrm>
            <a:off x="4297554" y="5894318"/>
            <a:ext cx="174587" cy="216479"/>
            <a:chOff x="611560" y="1196751"/>
            <a:chExt cx="878634" cy="959247"/>
          </a:xfrm>
        </p:grpSpPr>
        <p:sp>
          <p:nvSpPr>
            <p:cNvPr id="74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75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76" name="Shape 1322"/>
          <p:cNvSpPr/>
          <p:nvPr/>
        </p:nvSpPr>
        <p:spPr>
          <a:xfrm>
            <a:off x="4460968" y="5905680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7" name="Shape 1289"/>
          <p:cNvGrpSpPr/>
          <p:nvPr/>
        </p:nvGrpSpPr>
        <p:grpSpPr>
          <a:xfrm>
            <a:off x="6005977" y="5793257"/>
            <a:ext cx="174587" cy="216479"/>
            <a:chOff x="611560" y="1196751"/>
            <a:chExt cx="878634" cy="959247"/>
          </a:xfrm>
        </p:grpSpPr>
        <p:sp>
          <p:nvSpPr>
            <p:cNvPr id="78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79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0" name="Shape 1322"/>
          <p:cNvSpPr/>
          <p:nvPr/>
        </p:nvSpPr>
        <p:spPr>
          <a:xfrm>
            <a:off x="6169391" y="5962275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81" name="Shape 1289"/>
          <p:cNvGrpSpPr/>
          <p:nvPr/>
        </p:nvGrpSpPr>
        <p:grpSpPr>
          <a:xfrm>
            <a:off x="2731841" y="5906144"/>
            <a:ext cx="174587" cy="216479"/>
            <a:chOff x="611560" y="1196751"/>
            <a:chExt cx="878634" cy="959247"/>
          </a:xfrm>
        </p:grpSpPr>
        <p:sp>
          <p:nvSpPr>
            <p:cNvPr id="82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3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4" name="Shape 1322"/>
          <p:cNvSpPr/>
          <p:nvPr/>
        </p:nvSpPr>
        <p:spPr>
          <a:xfrm>
            <a:off x="2895255" y="5917506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85" name="Shape 1289"/>
          <p:cNvGrpSpPr/>
          <p:nvPr/>
        </p:nvGrpSpPr>
        <p:grpSpPr>
          <a:xfrm>
            <a:off x="1129896" y="5929305"/>
            <a:ext cx="174587" cy="216479"/>
            <a:chOff x="611560" y="1196751"/>
            <a:chExt cx="878634" cy="959247"/>
          </a:xfrm>
        </p:grpSpPr>
        <p:sp>
          <p:nvSpPr>
            <p:cNvPr id="8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8" name="Shape 1322"/>
          <p:cNvSpPr/>
          <p:nvPr/>
        </p:nvSpPr>
        <p:spPr>
          <a:xfrm>
            <a:off x="1293310" y="5940667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9" name="Shape 1304"/>
          <p:cNvSpPr txBox="1"/>
          <p:nvPr/>
        </p:nvSpPr>
        <p:spPr>
          <a:xfrm>
            <a:off x="2934800" y="5012739"/>
            <a:ext cx="1790806" cy="29405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소통카드 상세 이동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0" name="Shape 1363"/>
          <p:cNvSpPr/>
          <p:nvPr/>
        </p:nvSpPr>
        <p:spPr>
          <a:xfrm>
            <a:off x="826605" y="2818391"/>
            <a:ext cx="4465450" cy="148609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1" name="Shape 1365"/>
          <p:cNvSpPr/>
          <p:nvPr/>
        </p:nvSpPr>
        <p:spPr>
          <a:xfrm>
            <a:off x="948317" y="3042707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2" name="Shape 1366"/>
          <p:cNvSpPr txBox="1"/>
          <p:nvPr/>
        </p:nvSpPr>
        <p:spPr>
          <a:xfrm>
            <a:off x="895986" y="3602045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3" name="Shape 1366"/>
          <p:cNvSpPr txBox="1"/>
          <p:nvPr/>
        </p:nvSpPr>
        <p:spPr>
          <a:xfrm>
            <a:off x="895986" y="3783352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팔로우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4" name="Shape 1365"/>
          <p:cNvSpPr/>
          <p:nvPr/>
        </p:nvSpPr>
        <p:spPr>
          <a:xfrm>
            <a:off x="2304664" y="3049814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5" name="Shape 1366"/>
          <p:cNvSpPr txBox="1"/>
          <p:nvPr/>
        </p:nvSpPr>
        <p:spPr>
          <a:xfrm>
            <a:off x="2252333" y="3609152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6" name="Shape 1366"/>
          <p:cNvSpPr txBox="1"/>
          <p:nvPr/>
        </p:nvSpPr>
        <p:spPr>
          <a:xfrm>
            <a:off x="2252333" y="379045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팔로우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7" name="Shape 1365"/>
          <p:cNvSpPr/>
          <p:nvPr/>
        </p:nvSpPr>
        <p:spPr>
          <a:xfrm>
            <a:off x="3693540" y="3035185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8" name="Shape 1366"/>
          <p:cNvSpPr txBox="1"/>
          <p:nvPr/>
        </p:nvSpPr>
        <p:spPr>
          <a:xfrm>
            <a:off x="3641209" y="3594523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9" name="Shape 1366"/>
          <p:cNvSpPr txBox="1"/>
          <p:nvPr/>
        </p:nvSpPr>
        <p:spPr>
          <a:xfrm>
            <a:off x="3641209" y="3775830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팔로우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53" y="3072594"/>
            <a:ext cx="358877" cy="358877"/>
          </a:xfrm>
          <a:prstGeom prst="rect">
            <a:avLst/>
          </a:prstGeom>
        </p:spPr>
      </p:pic>
      <p:sp>
        <p:nvSpPr>
          <p:cNvPr id="101" name="Shape 1364"/>
          <p:cNvSpPr txBox="1"/>
          <p:nvPr/>
        </p:nvSpPr>
        <p:spPr>
          <a:xfrm>
            <a:off x="758823" y="4371647"/>
            <a:ext cx="1383642" cy="1902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  <a:endParaRPr lang="ko-KR" sz="11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2" name="Shape 1286"/>
          <p:cNvSpPr/>
          <p:nvPr/>
        </p:nvSpPr>
        <p:spPr>
          <a:xfrm>
            <a:off x="5692496" y="1273368"/>
            <a:ext cx="2313584" cy="5241703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3" name="Shape 1364"/>
          <p:cNvSpPr txBox="1"/>
          <p:nvPr/>
        </p:nvSpPr>
        <p:spPr>
          <a:xfrm>
            <a:off x="5783312" y="1984212"/>
            <a:ext cx="2158266" cy="6790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10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분 전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홍길동님이 새로운 소통카드를 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게시하였습니다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.</a:t>
            </a:r>
            <a:endParaRPr 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4" name="Shape 1364"/>
          <p:cNvSpPr txBox="1"/>
          <p:nvPr/>
        </p:nvSpPr>
        <p:spPr>
          <a:xfrm>
            <a:off x="5783312" y="2689146"/>
            <a:ext cx="2158266" cy="6790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10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분 전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홍길동님이 새로운 소통카드를 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게시하였습니다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.</a:t>
            </a:r>
            <a:endParaRPr 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5" name="Shape 1364"/>
          <p:cNvSpPr txBox="1"/>
          <p:nvPr/>
        </p:nvSpPr>
        <p:spPr>
          <a:xfrm>
            <a:off x="5783312" y="3394080"/>
            <a:ext cx="2158266" cy="6790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시간 전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홍길동님이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</a:t>
            </a:r>
            <a:r>
              <a:rPr lang="ko-KR" altLang="en-US" sz="11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빅히스토리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]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소통상자에 새로운 소통카드를 게시하였습니다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.</a:t>
            </a:r>
            <a:endParaRPr 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6" name="Shape 1364"/>
          <p:cNvSpPr txBox="1"/>
          <p:nvPr/>
        </p:nvSpPr>
        <p:spPr>
          <a:xfrm>
            <a:off x="5783312" y="4256670"/>
            <a:ext cx="2158266" cy="6790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4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월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28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일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홍길동님이 소통카드에 댓글을 남겼습니다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“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앗 이거 되게 </a:t>
            </a:r>
            <a:r>
              <a:rPr lang="ko-KR" altLang="en-US" sz="11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좋은데요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!”</a:t>
            </a:r>
          </a:p>
        </p:txBody>
      </p:sp>
      <p:sp>
        <p:nvSpPr>
          <p:cNvPr id="107" name="Shape 1364"/>
          <p:cNvSpPr txBox="1"/>
          <p:nvPr/>
        </p:nvSpPr>
        <p:spPr>
          <a:xfrm>
            <a:off x="5783312" y="5129765"/>
            <a:ext cx="2158266" cy="6790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월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19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일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홍길동님의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</a:t>
            </a:r>
            <a:r>
              <a:rPr lang="ko-KR" altLang="en-US" sz="11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빅히스토리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]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소통상자에 초대되었습니다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.</a:t>
            </a:r>
            <a:endParaRPr 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08" name="Shape 1289"/>
          <p:cNvGrpSpPr/>
          <p:nvPr/>
        </p:nvGrpSpPr>
        <p:grpSpPr>
          <a:xfrm>
            <a:off x="3413183" y="1720546"/>
            <a:ext cx="768504" cy="847330"/>
            <a:chOff x="611560" y="1196751"/>
            <a:chExt cx="878634" cy="959247"/>
          </a:xfrm>
        </p:grpSpPr>
        <p:sp>
          <p:nvSpPr>
            <p:cNvPr id="109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10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pic>
        <p:nvPicPr>
          <p:cNvPr id="111" name="Picture 2" descr="badge icon에 대한 이미지 검색결과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54" y="1754571"/>
            <a:ext cx="283911" cy="2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364"/>
          <p:cNvSpPr txBox="1"/>
          <p:nvPr/>
        </p:nvSpPr>
        <p:spPr>
          <a:xfrm>
            <a:off x="4184690" y="2017938"/>
            <a:ext cx="1383642" cy="5532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b="1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Jeong</a:t>
            </a:r>
            <a:r>
              <a:rPr lang="en-US" altLang="ko-KR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100" b="1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Hye</a:t>
            </a:r>
            <a:r>
              <a:rPr lang="en-US" altLang="ko-KR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Won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함께해서 즐거운 </a:t>
            </a:r>
            <a:r>
              <a:rPr lang="ko-KR" altLang="en-US" sz="10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소통상자입니다</a:t>
            </a:r>
            <a:r>
              <a:rPr lang="en-US" altLang="ko-KR" sz="11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.</a:t>
            </a:r>
            <a:endParaRPr lang="ko-KR" sz="11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3" name="순서도: 연결자 112"/>
          <p:cNvSpPr/>
          <p:nvPr/>
        </p:nvSpPr>
        <p:spPr>
          <a:xfrm>
            <a:off x="7589900" y="1984048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순서도: 연결자 113"/>
          <p:cNvSpPr/>
          <p:nvPr/>
        </p:nvSpPr>
        <p:spPr>
          <a:xfrm>
            <a:off x="7612063" y="2714391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순서도: 연결자 114"/>
          <p:cNvSpPr/>
          <p:nvPr/>
        </p:nvSpPr>
        <p:spPr>
          <a:xfrm>
            <a:off x="7626234" y="3403123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739413" y="1405957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새로운 알림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88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2"/>
          <p:cNvSpPr/>
          <p:nvPr/>
        </p:nvSpPr>
        <p:spPr>
          <a:xfrm>
            <a:off x="196643" y="1019788"/>
            <a:ext cx="7809436" cy="548173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" name="Shape 1283"/>
          <p:cNvSpPr/>
          <p:nvPr/>
        </p:nvSpPr>
        <p:spPr>
          <a:xfrm>
            <a:off x="191908" y="101448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6" name="Shape 1286"/>
          <p:cNvSpPr/>
          <p:nvPr/>
        </p:nvSpPr>
        <p:spPr>
          <a:xfrm>
            <a:off x="7072288" y="1273368"/>
            <a:ext cx="933792" cy="5241703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" name="Shape 1305"/>
          <p:cNvGrpSpPr/>
          <p:nvPr/>
        </p:nvGrpSpPr>
        <p:grpSpPr>
          <a:xfrm>
            <a:off x="2344753" y="4494971"/>
            <a:ext cx="1262102" cy="1018229"/>
            <a:chOff x="508000" y="1397000"/>
            <a:chExt cx="1732859" cy="1309029"/>
          </a:xfrm>
        </p:grpSpPr>
        <p:sp>
          <p:nvSpPr>
            <p:cNvPr id="8" name="Shape 1306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9" name="Shape 1307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10" name="Shape 1308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11" name="Shape 1309"/>
          <p:cNvSpPr/>
          <p:nvPr/>
        </p:nvSpPr>
        <p:spPr>
          <a:xfrm>
            <a:off x="2316905" y="5596129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12" name="Shape 1310"/>
          <p:cNvSpPr/>
          <p:nvPr/>
        </p:nvSpPr>
        <p:spPr>
          <a:xfrm>
            <a:off x="2727880" y="5658842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3" name="Shape 1311"/>
          <p:cNvSpPr/>
          <p:nvPr/>
        </p:nvSpPr>
        <p:spPr>
          <a:xfrm>
            <a:off x="2323990" y="6033761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4" name="Shape 1312"/>
          <p:cNvSpPr/>
          <p:nvPr/>
        </p:nvSpPr>
        <p:spPr>
          <a:xfrm>
            <a:off x="2474148" y="6045427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15" name="Shape 1313"/>
          <p:cNvSpPr/>
          <p:nvPr/>
        </p:nvSpPr>
        <p:spPr>
          <a:xfrm>
            <a:off x="2917464" y="6040163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16" name="Shape 1314"/>
          <p:cNvSpPr/>
          <p:nvPr/>
        </p:nvSpPr>
        <p:spPr>
          <a:xfrm>
            <a:off x="3270477" y="6036402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17" name="Shape 13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8590" y="6092372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784" y="6078243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2908205" y="5436404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Shape 1318"/>
          <p:cNvGrpSpPr/>
          <p:nvPr/>
        </p:nvGrpSpPr>
        <p:grpSpPr>
          <a:xfrm>
            <a:off x="3936641" y="4485817"/>
            <a:ext cx="1262102" cy="1018229"/>
            <a:chOff x="508000" y="1397000"/>
            <a:chExt cx="1732859" cy="1309029"/>
          </a:xfrm>
        </p:grpSpPr>
        <p:sp>
          <p:nvSpPr>
            <p:cNvPr id="21" name="Shape 1319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2" name="Shape 1320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3" name="Shape 1321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24" name="Shape 1322"/>
          <p:cNvSpPr/>
          <p:nvPr/>
        </p:nvSpPr>
        <p:spPr>
          <a:xfrm>
            <a:off x="3908792" y="558697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25" name="Shape 1323"/>
          <p:cNvSpPr/>
          <p:nvPr/>
        </p:nvSpPr>
        <p:spPr>
          <a:xfrm>
            <a:off x="4319767" y="5649688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Shape 1324"/>
          <p:cNvSpPr/>
          <p:nvPr/>
        </p:nvSpPr>
        <p:spPr>
          <a:xfrm>
            <a:off x="3915876" y="602460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7" name="Shape 1325"/>
          <p:cNvSpPr/>
          <p:nvPr/>
        </p:nvSpPr>
        <p:spPr>
          <a:xfrm>
            <a:off x="4066035" y="603627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28" name="Shape 1326"/>
          <p:cNvSpPr/>
          <p:nvPr/>
        </p:nvSpPr>
        <p:spPr>
          <a:xfrm>
            <a:off x="4509351" y="603100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29" name="Shape 1327"/>
          <p:cNvSpPr/>
          <p:nvPr/>
        </p:nvSpPr>
        <p:spPr>
          <a:xfrm>
            <a:off x="4862364" y="602724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30" name="Shape 13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0476" y="608321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8671" y="606909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3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4500091" y="5436403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Shape 1331"/>
          <p:cNvGrpSpPr/>
          <p:nvPr/>
        </p:nvGrpSpPr>
        <p:grpSpPr>
          <a:xfrm>
            <a:off x="5586828" y="4485817"/>
            <a:ext cx="1262102" cy="1018229"/>
            <a:chOff x="508000" y="1397000"/>
            <a:chExt cx="1732859" cy="1309029"/>
          </a:xfrm>
        </p:grpSpPr>
        <p:sp>
          <p:nvSpPr>
            <p:cNvPr id="34" name="Shape 1332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35" name="Shape 1333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36" name="Shape 1334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37" name="Shape 1335"/>
          <p:cNvSpPr/>
          <p:nvPr/>
        </p:nvSpPr>
        <p:spPr>
          <a:xfrm>
            <a:off x="5558980" y="558697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38" name="Shape 1336"/>
          <p:cNvSpPr/>
          <p:nvPr/>
        </p:nvSpPr>
        <p:spPr>
          <a:xfrm>
            <a:off x="5969955" y="5649688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9" name="Shape 1337"/>
          <p:cNvSpPr/>
          <p:nvPr/>
        </p:nvSpPr>
        <p:spPr>
          <a:xfrm>
            <a:off x="5566064" y="602460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0" name="Shape 1338"/>
          <p:cNvSpPr/>
          <p:nvPr/>
        </p:nvSpPr>
        <p:spPr>
          <a:xfrm>
            <a:off x="5716223" y="603627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41" name="Shape 1339"/>
          <p:cNvSpPr/>
          <p:nvPr/>
        </p:nvSpPr>
        <p:spPr>
          <a:xfrm>
            <a:off x="6159539" y="603100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42" name="Shape 1340"/>
          <p:cNvSpPr/>
          <p:nvPr/>
        </p:nvSpPr>
        <p:spPr>
          <a:xfrm>
            <a:off x="6512553" y="602724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43" name="Shape 13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0664" y="608321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13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8860" y="606909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1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6150280" y="5436403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Shape 1347"/>
          <p:cNvGrpSpPr/>
          <p:nvPr/>
        </p:nvGrpSpPr>
        <p:grpSpPr>
          <a:xfrm>
            <a:off x="735029" y="4514404"/>
            <a:ext cx="1262102" cy="1018229"/>
            <a:chOff x="508000" y="1397000"/>
            <a:chExt cx="1732859" cy="1309029"/>
          </a:xfrm>
        </p:grpSpPr>
        <p:sp>
          <p:nvSpPr>
            <p:cNvPr id="47" name="Shape 1348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48" name="Shape 1349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49" name="Shape 1350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50" name="Shape 1351"/>
          <p:cNvSpPr/>
          <p:nvPr/>
        </p:nvSpPr>
        <p:spPr>
          <a:xfrm>
            <a:off x="707179" y="5615562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51" name="Shape 1352"/>
          <p:cNvSpPr/>
          <p:nvPr/>
        </p:nvSpPr>
        <p:spPr>
          <a:xfrm>
            <a:off x="1118154" y="5678275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2" name="Shape 1353"/>
          <p:cNvSpPr/>
          <p:nvPr/>
        </p:nvSpPr>
        <p:spPr>
          <a:xfrm>
            <a:off x="714264" y="6053194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3" name="Shape 1354"/>
          <p:cNvSpPr/>
          <p:nvPr/>
        </p:nvSpPr>
        <p:spPr>
          <a:xfrm>
            <a:off x="864423" y="6064860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54" name="Shape 1355"/>
          <p:cNvSpPr/>
          <p:nvPr/>
        </p:nvSpPr>
        <p:spPr>
          <a:xfrm>
            <a:off x="1307738" y="6059596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55" name="Shape 1356"/>
          <p:cNvSpPr/>
          <p:nvPr/>
        </p:nvSpPr>
        <p:spPr>
          <a:xfrm>
            <a:off x="1660752" y="6055835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56" name="Shape 13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8865" y="6111805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059" y="6097676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298480" y="5436404"/>
            <a:ext cx="186365" cy="2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1361"/>
          <p:cNvSpPr txBox="1"/>
          <p:nvPr/>
        </p:nvSpPr>
        <p:spPr>
          <a:xfrm>
            <a:off x="205808" y="4159152"/>
            <a:ext cx="1593495" cy="224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최신 </a:t>
            </a:r>
            <a:r>
              <a:rPr lang="ko-KR" altLang="en-US" sz="11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피드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0" name="Shape 1362"/>
          <p:cNvSpPr/>
          <p:nvPr/>
        </p:nvSpPr>
        <p:spPr>
          <a:xfrm>
            <a:off x="4987255" y="2179887"/>
            <a:ext cx="1889787" cy="164498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1" name="Shape 1363"/>
          <p:cNvSpPr/>
          <p:nvPr/>
        </p:nvSpPr>
        <p:spPr>
          <a:xfrm>
            <a:off x="236814" y="2179887"/>
            <a:ext cx="4680966" cy="1641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2" name="Shape 1364"/>
          <p:cNvSpPr txBox="1"/>
          <p:nvPr/>
        </p:nvSpPr>
        <p:spPr>
          <a:xfrm>
            <a:off x="164181" y="1939324"/>
            <a:ext cx="1383642" cy="1902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인기 소통 상자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3" name="Shape 1366"/>
          <p:cNvSpPr txBox="1"/>
          <p:nvPr/>
        </p:nvSpPr>
        <p:spPr>
          <a:xfrm>
            <a:off x="4944363" y="1956649"/>
            <a:ext cx="1316012" cy="194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랭킹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4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65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sp>
        <p:nvSpPr>
          <p:cNvPr id="66" name="Shape 1379"/>
          <p:cNvSpPr/>
          <p:nvPr/>
        </p:nvSpPr>
        <p:spPr>
          <a:xfrm>
            <a:off x="482956" y="1400681"/>
            <a:ext cx="6385533" cy="307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67" name="Shape 1380"/>
          <p:cNvSpPr/>
          <p:nvPr/>
        </p:nvSpPr>
        <p:spPr>
          <a:xfrm>
            <a:off x="6278847" y="1404125"/>
            <a:ext cx="588554" cy="295245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검색</a:t>
            </a:r>
          </a:p>
        </p:txBody>
      </p:sp>
      <p:pic>
        <p:nvPicPr>
          <p:cNvPr id="68" name="Shape 13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35" y="6096848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14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994" y="608820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14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7260" y="608820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14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8421" y="6087540"/>
            <a:ext cx="136785" cy="1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순서도: 연결자 71"/>
          <p:cNvSpPr/>
          <p:nvPr/>
        </p:nvSpPr>
        <p:spPr>
          <a:xfrm>
            <a:off x="689610" y="4505250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Shape 1365"/>
          <p:cNvSpPr/>
          <p:nvPr/>
        </p:nvSpPr>
        <p:spPr>
          <a:xfrm>
            <a:off x="590703" y="2462791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4" name="Shape 1365"/>
          <p:cNvSpPr/>
          <p:nvPr/>
        </p:nvSpPr>
        <p:spPr>
          <a:xfrm>
            <a:off x="2014886" y="2465523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5" name="Shape 1365"/>
          <p:cNvSpPr/>
          <p:nvPr/>
        </p:nvSpPr>
        <p:spPr>
          <a:xfrm>
            <a:off x="3427116" y="2460336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6" name="Shape 1366"/>
          <p:cNvSpPr txBox="1"/>
          <p:nvPr/>
        </p:nvSpPr>
        <p:spPr>
          <a:xfrm>
            <a:off x="538372" y="302212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7" name="Shape 1366"/>
          <p:cNvSpPr txBox="1"/>
          <p:nvPr/>
        </p:nvSpPr>
        <p:spPr>
          <a:xfrm>
            <a:off x="538372" y="3203436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8" name="Shape 1289"/>
          <p:cNvGrpSpPr/>
          <p:nvPr/>
        </p:nvGrpSpPr>
        <p:grpSpPr>
          <a:xfrm>
            <a:off x="5075922" y="2346941"/>
            <a:ext cx="286884" cy="305476"/>
            <a:chOff x="611560" y="1196751"/>
            <a:chExt cx="878634" cy="959247"/>
          </a:xfrm>
        </p:grpSpPr>
        <p:sp>
          <p:nvSpPr>
            <p:cNvPr id="79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0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81" name="Shape 1366"/>
          <p:cNvSpPr txBox="1"/>
          <p:nvPr/>
        </p:nvSpPr>
        <p:spPr>
          <a:xfrm>
            <a:off x="5621750" y="2478145"/>
            <a:ext cx="1614601" cy="234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타임라인으로 이해</a:t>
            </a: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…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2" name="Shape 1366"/>
          <p:cNvSpPr txBox="1"/>
          <p:nvPr/>
        </p:nvSpPr>
        <p:spPr>
          <a:xfrm>
            <a:off x="5409221" y="2304120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위 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3" name="Shape 1366"/>
          <p:cNvSpPr txBox="1"/>
          <p:nvPr/>
        </p:nvSpPr>
        <p:spPr>
          <a:xfrm>
            <a:off x="714409" y="3529153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4" name="Shape 1366"/>
          <p:cNvSpPr txBox="1"/>
          <p:nvPr/>
        </p:nvSpPr>
        <p:spPr>
          <a:xfrm>
            <a:off x="2142465" y="3514472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5" name="Shape 1366"/>
          <p:cNvSpPr txBox="1"/>
          <p:nvPr/>
        </p:nvSpPr>
        <p:spPr>
          <a:xfrm>
            <a:off x="3535569" y="3519989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6" name="Shape 1366"/>
          <p:cNvSpPr txBox="1"/>
          <p:nvPr/>
        </p:nvSpPr>
        <p:spPr>
          <a:xfrm>
            <a:off x="2025444" y="2999587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7" name="Shape 1366"/>
          <p:cNvSpPr txBox="1"/>
          <p:nvPr/>
        </p:nvSpPr>
        <p:spPr>
          <a:xfrm>
            <a:off x="2025444" y="3180894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8" name="Shape 1366"/>
          <p:cNvSpPr txBox="1"/>
          <p:nvPr/>
        </p:nvSpPr>
        <p:spPr>
          <a:xfrm>
            <a:off x="3379377" y="297653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9" name="Shape 1366"/>
          <p:cNvSpPr txBox="1"/>
          <p:nvPr/>
        </p:nvSpPr>
        <p:spPr>
          <a:xfrm>
            <a:off x="3379377" y="3157846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90" name="Shape 1289"/>
          <p:cNvGrpSpPr/>
          <p:nvPr/>
        </p:nvGrpSpPr>
        <p:grpSpPr>
          <a:xfrm>
            <a:off x="5072402" y="2816531"/>
            <a:ext cx="293923" cy="301979"/>
            <a:chOff x="611560" y="1196751"/>
            <a:chExt cx="878634" cy="959247"/>
          </a:xfrm>
        </p:grpSpPr>
        <p:sp>
          <p:nvSpPr>
            <p:cNvPr id="91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2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93" name="Shape 1289"/>
          <p:cNvGrpSpPr/>
          <p:nvPr/>
        </p:nvGrpSpPr>
        <p:grpSpPr>
          <a:xfrm>
            <a:off x="5066222" y="3279887"/>
            <a:ext cx="293923" cy="301979"/>
            <a:chOff x="611560" y="1196751"/>
            <a:chExt cx="878634" cy="959247"/>
          </a:xfrm>
        </p:grpSpPr>
        <p:sp>
          <p:nvSpPr>
            <p:cNvPr id="94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5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6" name="Shape 1366"/>
          <p:cNvSpPr txBox="1"/>
          <p:nvPr/>
        </p:nvSpPr>
        <p:spPr>
          <a:xfrm>
            <a:off x="5628686" y="2979427"/>
            <a:ext cx="1614601" cy="234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타임라인으로 이해</a:t>
            </a: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…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7" name="Shape 1366"/>
          <p:cNvSpPr txBox="1"/>
          <p:nvPr/>
        </p:nvSpPr>
        <p:spPr>
          <a:xfrm>
            <a:off x="5416157" y="2805402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위 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8" name="Shape 1366"/>
          <p:cNvSpPr txBox="1"/>
          <p:nvPr/>
        </p:nvSpPr>
        <p:spPr>
          <a:xfrm>
            <a:off x="5625583" y="3499617"/>
            <a:ext cx="1614601" cy="234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타임라인으로 이해</a:t>
            </a: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…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9" name="Shape 1366"/>
          <p:cNvSpPr txBox="1"/>
          <p:nvPr/>
        </p:nvSpPr>
        <p:spPr>
          <a:xfrm>
            <a:off x="5413054" y="3325592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위 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0" name="Shape 1364"/>
          <p:cNvSpPr txBox="1"/>
          <p:nvPr/>
        </p:nvSpPr>
        <p:spPr>
          <a:xfrm>
            <a:off x="6009744" y="4161354"/>
            <a:ext cx="931717" cy="2805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카테고리 </a:t>
            </a: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▽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1" name="Shape 1361"/>
          <p:cNvSpPr txBox="1"/>
          <p:nvPr/>
        </p:nvSpPr>
        <p:spPr>
          <a:xfrm>
            <a:off x="1066235" y="547431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2" name="Shape 1361"/>
          <p:cNvSpPr txBox="1"/>
          <p:nvPr/>
        </p:nvSpPr>
        <p:spPr>
          <a:xfrm>
            <a:off x="2680648" y="547431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3" name="Shape 1361"/>
          <p:cNvSpPr txBox="1"/>
          <p:nvPr/>
        </p:nvSpPr>
        <p:spPr>
          <a:xfrm>
            <a:off x="4254597" y="547431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4" name="Shape 1361"/>
          <p:cNvSpPr txBox="1"/>
          <p:nvPr/>
        </p:nvSpPr>
        <p:spPr>
          <a:xfrm>
            <a:off x="5932148" y="5455846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05" name="Shape 1289"/>
          <p:cNvGrpSpPr/>
          <p:nvPr/>
        </p:nvGrpSpPr>
        <p:grpSpPr>
          <a:xfrm>
            <a:off x="4185213" y="5791058"/>
            <a:ext cx="174587" cy="216479"/>
            <a:chOff x="611560" y="1196751"/>
            <a:chExt cx="878634" cy="959247"/>
          </a:xfrm>
        </p:grpSpPr>
        <p:sp>
          <p:nvSpPr>
            <p:cNvPr id="10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0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08" name="Shape 1322"/>
          <p:cNvSpPr/>
          <p:nvPr/>
        </p:nvSpPr>
        <p:spPr>
          <a:xfrm>
            <a:off x="4348627" y="5802420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09" name="Shape 1289"/>
          <p:cNvGrpSpPr/>
          <p:nvPr/>
        </p:nvGrpSpPr>
        <p:grpSpPr>
          <a:xfrm>
            <a:off x="5893636" y="5805607"/>
            <a:ext cx="174587" cy="216479"/>
            <a:chOff x="611560" y="1196751"/>
            <a:chExt cx="878634" cy="959247"/>
          </a:xfrm>
        </p:grpSpPr>
        <p:sp>
          <p:nvSpPr>
            <p:cNvPr id="110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11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12" name="Shape 1322"/>
          <p:cNvSpPr/>
          <p:nvPr/>
        </p:nvSpPr>
        <p:spPr>
          <a:xfrm>
            <a:off x="6057050" y="5816969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13" name="Shape 1289"/>
          <p:cNvGrpSpPr/>
          <p:nvPr/>
        </p:nvGrpSpPr>
        <p:grpSpPr>
          <a:xfrm>
            <a:off x="2619500" y="5802884"/>
            <a:ext cx="174587" cy="216479"/>
            <a:chOff x="611560" y="1196751"/>
            <a:chExt cx="878634" cy="959247"/>
          </a:xfrm>
        </p:grpSpPr>
        <p:sp>
          <p:nvSpPr>
            <p:cNvPr id="114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15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16" name="Shape 1322"/>
          <p:cNvSpPr/>
          <p:nvPr/>
        </p:nvSpPr>
        <p:spPr>
          <a:xfrm>
            <a:off x="2782914" y="5814246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17" name="Shape 1289"/>
          <p:cNvGrpSpPr/>
          <p:nvPr/>
        </p:nvGrpSpPr>
        <p:grpSpPr>
          <a:xfrm>
            <a:off x="1017555" y="5826045"/>
            <a:ext cx="174587" cy="216479"/>
            <a:chOff x="611560" y="1196751"/>
            <a:chExt cx="878634" cy="959247"/>
          </a:xfrm>
        </p:grpSpPr>
        <p:sp>
          <p:nvSpPr>
            <p:cNvPr id="118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19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20" name="Shape 1322"/>
          <p:cNvSpPr/>
          <p:nvPr/>
        </p:nvSpPr>
        <p:spPr>
          <a:xfrm>
            <a:off x="1180969" y="5837407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1" name="Shape 1304"/>
          <p:cNvSpPr txBox="1"/>
          <p:nvPr/>
        </p:nvSpPr>
        <p:spPr>
          <a:xfrm>
            <a:off x="5045431" y="2703123"/>
            <a:ext cx="1707914" cy="44380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퍼블리셔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상세 페이지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2" name="Shape 1304"/>
          <p:cNvSpPr txBox="1"/>
          <p:nvPr/>
        </p:nvSpPr>
        <p:spPr>
          <a:xfrm>
            <a:off x="1691045" y="2938167"/>
            <a:ext cx="1790806" cy="29405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소통상자 상세 이동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3" name="Shape 1304"/>
          <p:cNvSpPr txBox="1"/>
          <p:nvPr/>
        </p:nvSpPr>
        <p:spPr>
          <a:xfrm>
            <a:off x="2822459" y="4909479"/>
            <a:ext cx="1790806" cy="29405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소통카드 상세 이동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4" name="Shape 1540"/>
          <p:cNvSpPr/>
          <p:nvPr/>
        </p:nvSpPr>
        <p:spPr>
          <a:xfrm>
            <a:off x="7166632" y="1751838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303"/>
          <p:cNvSpPr/>
          <p:nvPr/>
        </p:nvSpPr>
        <p:spPr>
          <a:xfrm>
            <a:off x="7120992" y="1975445"/>
            <a:ext cx="824594" cy="215347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ID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6" name="Shape 1370"/>
          <p:cNvSpPr/>
          <p:nvPr/>
        </p:nvSpPr>
        <p:spPr>
          <a:xfrm>
            <a:off x="7130979" y="2228579"/>
            <a:ext cx="808607" cy="181728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PASS WORD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369565" y="3033269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25000"/>
            </a:pPr>
            <a:r>
              <a:rPr lang="ko-KR" altLang="en-US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회원가입</a:t>
            </a:r>
            <a:endParaRPr lang="ko-KR" alt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28" name="Shape 289"/>
          <p:cNvPicPr preferRelativeResize="0"/>
          <p:nvPr/>
        </p:nvPicPr>
        <p:blipFill rotWithShape="1">
          <a:blip r:embed="rId6">
            <a:alphaModFix/>
          </a:blip>
          <a:srcRect r="69142"/>
          <a:stretch/>
        </p:blipFill>
        <p:spPr>
          <a:xfrm>
            <a:off x="7141592" y="2718885"/>
            <a:ext cx="246248" cy="2651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29" name="Shape 291"/>
          <p:cNvPicPr preferRelativeResize="0"/>
          <p:nvPr/>
        </p:nvPicPr>
        <p:blipFill rotWithShape="1">
          <a:blip r:embed="rId7">
            <a:alphaModFix/>
          </a:blip>
          <a:srcRect t="-253" r="70378"/>
          <a:stretch/>
        </p:blipFill>
        <p:spPr>
          <a:xfrm>
            <a:off x="7460029" y="2708376"/>
            <a:ext cx="274629" cy="2763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0" name="직사각형 129"/>
          <p:cNvSpPr/>
          <p:nvPr/>
        </p:nvSpPr>
        <p:spPr>
          <a:xfrm>
            <a:off x="7206128" y="3240099"/>
            <a:ext cx="8386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25000"/>
            </a:pPr>
            <a:r>
              <a:rPr lang="ko-KR" altLang="en-US" sz="9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비밀번호찾기</a:t>
            </a:r>
            <a:endParaRPr lang="ko-KR" alt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3013" y="177866"/>
            <a:ext cx="156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1.0 Home</a:t>
            </a:r>
            <a:endParaRPr lang="ko-KR" altLang="en-US" sz="1200" b="1" dirty="0"/>
          </a:p>
        </p:txBody>
      </p:sp>
      <p:cxnSp>
        <p:nvCxnSpPr>
          <p:cNvPr id="133" name="연결선: 꺾임 132"/>
          <p:cNvCxnSpPr>
            <a:cxnSpLocks/>
            <a:stCxn id="125" idx="0"/>
          </p:cNvCxnSpPr>
          <p:nvPr/>
        </p:nvCxnSpPr>
        <p:spPr>
          <a:xfrm rot="5400000" flipH="1" flipV="1">
            <a:off x="7928992" y="1117790"/>
            <a:ext cx="461953" cy="12533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Shape 1380"/>
          <p:cNvSpPr/>
          <p:nvPr/>
        </p:nvSpPr>
        <p:spPr>
          <a:xfrm>
            <a:off x="7534474" y="2459542"/>
            <a:ext cx="405112" cy="179908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로그인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39" name="Shape 1540"/>
          <p:cNvSpPr/>
          <p:nvPr/>
        </p:nvSpPr>
        <p:spPr>
          <a:xfrm>
            <a:off x="8961636" y="1023689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88217" y="979948"/>
            <a:ext cx="16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ID</a:t>
            </a:r>
            <a:r>
              <a:rPr lang="ko-KR" altLang="en-US" sz="1200" b="1" dirty="0"/>
              <a:t> 로그인</a:t>
            </a:r>
            <a:endParaRPr lang="en-US" altLang="ko-KR" sz="1200" b="1" dirty="0"/>
          </a:p>
          <a:p>
            <a:r>
              <a:rPr lang="ko-KR" altLang="en-US" sz="1200" dirty="0"/>
              <a:t>이메일 로그인</a:t>
            </a:r>
            <a:endParaRPr lang="en-US" altLang="ko-KR" sz="1200" dirty="0"/>
          </a:p>
        </p:txBody>
      </p:sp>
      <p:sp>
        <p:nvSpPr>
          <p:cNvPr id="141" name="Shape 1540"/>
          <p:cNvSpPr/>
          <p:nvPr/>
        </p:nvSpPr>
        <p:spPr>
          <a:xfrm>
            <a:off x="8961636" y="1911367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88216" y="1867626"/>
            <a:ext cx="2147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비밀번호 찾기</a:t>
            </a:r>
            <a:endParaRPr lang="en-US" altLang="ko-KR" sz="1200" b="1"/>
          </a:p>
          <a:p>
            <a:r>
              <a:rPr lang="ko-KR" altLang="en-US" sz="1200"/>
              <a:t>이메일 임시 비밀번호 전송</a:t>
            </a:r>
            <a:endParaRPr lang="en-US" altLang="ko-KR" sz="1200" dirty="0"/>
          </a:p>
        </p:txBody>
      </p:sp>
      <p:sp>
        <p:nvSpPr>
          <p:cNvPr id="143" name="Shape 1540"/>
          <p:cNvSpPr/>
          <p:nvPr/>
        </p:nvSpPr>
        <p:spPr>
          <a:xfrm>
            <a:off x="7090270" y="3236888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283"/>
          <p:cNvSpPr/>
          <p:nvPr/>
        </p:nvSpPr>
        <p:spPr>
          <a:xfrm>
            <a:off x="8902118" y="2621946"/>
            <a:ext cx="2874727" cy="242302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286"/>
          <p:cNvSpPr/>
          <p:nvPr/>
        </p:nvSpPr>
        <p:spPr>
          <a:xfrm>
            <a:off x="9094053" y="3901316"/>
            <a:ext cx="2419662" cy="267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가입 시 이메일을 입력해주세요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287"/>
          <p:cNvSpPr/>
          <p:nvPr/>
        </p:nvSpPr>
        <p:spPr>
          <a:xfrm>
            <a:off x="10219293" y="4433250"/>
            <a:ext cx="1295145" cy="349318"/>
          </a:xfrm>
          <a:prstGeom prst="roundRect">
            <a:avLst>
              <a:gd name="adj" fmla="val 16667"/>
            </a:avLst>
          </a:prstGeom>
          <a:solidFill>
            <a:schemeClr val="tx1">
              <a:alpha val="69803"/>
            </a:schemeClr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전송하기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758976" y="2918795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비밀번호 찾기</a:t>
            </a:r>
            <a:endParaRPr lang="en-US" altLang="ko-KR" sz="12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9024773" y="3348200"/>
            <a:ext cx="2645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가입 시 입력한 이메일을 입력하면</a:t>
            </a:r>
            <a:r>
              <a:rPr lang="en-US" altLang="ko-KR" sz="1200" dirty="0"/>
              <a:t>, </a:t>
            </a:r>
          </a:p>
          <a:p>
            <a:pPr algn="ctr"/>
            <a:r>
              <a:rPr lang="ko-KR" altLang="en-US" sz="1200" dirty="0"/>
              <a:t>임시 비밀번호를 전송해 드립니다</a:t>
            </a:r>
            <a:r>
              <a:rPr lang="en-US" altLang="ko-KR" sz="1200" dirty="0"/>
              <a:t>.</a:t>
            </a:r>
          </a:p>
        </p:txBody>
      </p:sp>
      <p:sp>
        <p:nvSpPr>
          <p:cNvPr id="150" name="Shape 1540"/>
          <p:cNvSpPr/>
          <p:nvPr/>
        </p:nvSpPr>
        <p:spPr>
          <a:xfrm>
            <a:off x="8969217" y="5353096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195798" y="5309355"/>
            <a:ext cx="160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비밀번호 찾기</a:t>
            </a:r>
            <a:endParaRPr lang="en-US" altLang="ko-KR" sz="1200" b="1" dirty="0"/>
          </a:p>
          <a:p>
            <a:r>
              <a:rPr lang="ko-KR" altLang="en-US" sz="1200" dirty="0"/>
              <a:t>이메일 임시 비밀번호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351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366"/>
          <p:cNvSpPr txBox="1"/>
          <p:nvPr/>
        </p:nvSpPr>
        <p:spPr>
          <a:xfrm>
            <a:off x="730700" y="2351956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3" name="Shape 1366"/>
          <p:cNvSpPr txBox="1"/>
          <p:nvPr/>
        </p:nvSpPr>
        <p:spPr>
          <a:xfrm>
            <a:off x="2123804" y="2357473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4" name="Shape 1366"/>
          <p:cNvSpPr txBox="1"/>
          <p:nvPr/>
        </p:nvSpPr>
        <p:spPr>
          <a:xfrm>
            <a:off x="613679" y="1837071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5" name="Shape 1366"/>
          <p:cNvSpPr txBox="1"/>
          <p:nvPr/>
        </p:nvSpPr>
        <p:spPr>
          <a:xfrm>
            <a:off x="613679" y="2018378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팔로우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6" name="Shape 1366"/>
          <p:cNvSpPr txBox="1"/>
          <p:nvPr/>
        </p:nvSpPr>
        <p:spPr>
          <a:xfrm>
            <a:off x="1967612" y="1814023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7" name="Shape 1366"/>
          <p:cNvSpPr txBox="1"/>
          <p:nvPr/>
        </p:nvSpPr>
        <p:spPr>
          <a:xfrm>
            <a:off x="1967612" y="1995330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팔로우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21" name="Shape 1289"/>
          <p:cNvGrpSpPr/>
          <p:nvPr/>
        </p:nvGrpSpPr>
        <p:grpSpPr>
          <a:xfrm>
            <a:off x="3654457" y="2117371"/>
            <a:ext cx="293923" cy="301979"/>
            <a:chOff x="611560" y="1196751"/>
            <a:chExt cx="878634" cy="959247"/>
          </a:xfrm>
        </p:grpSpPr>
        <p:sp>
          <p:nvSpPr>
            <p:cNvPr id="22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23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27" name="Shape 1366"/>
          <p:cNvSpPr txBox="1"/>
          <p:nvPr/>
        </p:nvSpPr>
        <p:spPr>
          <a:xfrm>
            <a:off x="4001289" y="2163076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위 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2" name="Shape 283"/>
          <p:cNvSpPr/>
          <p:nvPr/>
        </p:nvSpPr>
        <p:spPr>
          <a:xfrm>
            <a:off x="420298" y="1149602"/>
            <a:ext cx="4636734" cy="25080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285"/>
          <p:cNvSpPr/>
          <p:nvPr/>
        </p:nvSpPr>
        <p:spPr>
          <a:xfrm>
            <a:off x="775519" y="2055301"/>
            <a:ext cx="3311889" cy="2695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비밀번호 입력</a:t>
            </a:r>
          </a:p>
        </p:txBody>
      </p:sp>
      <p:sp>
        <p:nvSpPr>
          <p:cNvPr id="34" name="Shape 286"/>
          <p:cNvSpPr/>
          <p:nvPr/>
        </p:nvSpPr>
        <p:spPr>
          <a:xfrm>
            <a:off x="772644" y="1758514"/>
            <a:ext cx="3311889" cy="2695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이메일을 입력해주세요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285"/>
          <p:cNvSpPr/>
          <p:nvPr/>
        </p:nvSpPr>
        <p:spPr>
          <a:xfrm>
            <a:off x="768736" y="2360561"/>
            <a:ext cx="3311889" cy="2695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비밀번호 확인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287"/>
          <p:cNvSpPr/>
          <p:nvPr/>
        </p:nvSpPr>
        <p:spPr>
          <a:xfrm>
            <a:off x="2832102" y="3035797"/>
            <a:ext cx="1295145" cy="349318"/>
          </a:xfrm>
          <a:prstGeom prst="roundRect">
            <a:avLst>
              <a:gd name="adj" fmla="val 16667"/>
            </a:avLst>
          </a:prstGeom>
          <a:solidFill>
            <a:schemeClr val="tx1">
              <a:alpha val="69803"/>
            </a:schemeClr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가입하기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292"/>
          <p:cNvSpPr txBox="1"/>
          <p:nvPr/>
        </p:nvSpPr>
        <p:spPr>
          <a:xfrm>
            <a:off x="2448911" y="2695525"/>
            <a:ext cx="1638498" cy="234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sz="1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아이디/비밀번호 찾기</a:t>
            </a:r>
          </a:p>
        </p:txBody>
      </p:sp>
      <p:sp>
        <p:nvSpPr>
          <p:cNvPr id="39" name="Shape 292"/>
          <p:cNvSpPr txBox="1"/>
          <p:nvPr/>
        </p:nvSpPr>
        <p:spPr>
          <a:xfrm>
            <a:off x="1909097" y="1422215"/>
            <a:ext cx="1343077" cy="236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latin typeface="Arial"/>
                <a:ea typeface="Arial"/>
                <a:cs typeface="Arial"/>
                <a:sym typeface="Arial"/>
              </a:rPr>
              <a:t>회원 가입하기</a:t>
            </a:r>
            <a:endParaRPr lang="ko-KR" sz="1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1303"/>
          <p:cNvSpPr/>
          <p:nvPr/>
        </p:nvSpPr>
        <p:spPr>
          <a:xfrm>
            <a:off x="4114568" y="1743206"/>
            <a:ext cx="790694" cy="291915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중복 검사</a:t>
            </a:r>
            <a:r>
              <a:rPr lang="en-US" altLang="ko-KR"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292"/>
          <p:cNvSpPr txBox="1"/>
          <p:nvPr/>
        </p:nvSpPr>
        <p:spPr>
          <a:xfrm>
            <a:off x="3910868" y="2098399"/>
            <a:ext cx="1219502" cy="19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spc="-15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영문숫자 </a:t>
            </a:r>
            <a:r>
              <a:rPr lang="en-US" altLang="ko-KR" sz="900" spc="-1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900" spc="-1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자 이상</a:t>
            </a:r>
            <a:endParaRPr lang="ko-KR" sz="900" spc="-15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283"/>
          <p:cNvSpPr/>
          <p:nvPr/>
        </p:nvSpPr>
        <p:spPr>
          <a:xfrm>
            <a:off x="6006359" y="1199011"/>
            <a:ext cx="2957150" cy="185636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13" y="177866"/>
            <a:ext cx="156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2.0 </a:t>
            </a:r>
            <a:r>
              <a:rPr lang="ko-KR" altLang="en-US" sz="1200" b="1" dirty="0"/>
              <a:t>회원가입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4844" y="636285"/>
            <a:ext cx="196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2.0 </a:t>
            </a:r>
            <a:r>
              <a:rPr lang="ko-KR" altLang="en-US" sz="1200" dirty="0"/>
              <a:t>회원 가입</a:t>
            </a:r>
            <a:r>
              <a:rPr lang="en-US" altLang="ko-KR" sz="1200" dirty="0"/>
              <a:t>/ </a:t>
            </a:r>
            <a:r>
              <a:rPr lang="ko-KR" altLang="en-US" sz="1200" dirty="0"/>
              <a:t>팝업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94978" y="810253"/>
            <a:ext cx="299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2.1 </a:t>
            </a:r>
            <a:r>
              <a:rPr lang="ko-KR" altLang="en-US" sz="1200" dirty="0"/>
              <a:t>인증메일 발송  </a:t>
            </a:r>
            <a:r>
              <a:rPr lang="en-US" altLang="ko-KR" sz="1200" dirty="0"/>
              <a:t>/ </a:t>
            </a:r>
            <a:r>
              <a:rPr lang="ko-KR" altLang="en-US" sz="1200" dirty="0"/>
              <a:t>팝업</a:t>
            </a:r>
          </a:p>
        </p:txBody>
      </p:sp>
      <p:sp>
        <p:nvSpPr>
          <p:cNvPr id="46" name="Shape 292"/>
          <p:cNvSpPr txBox="1"/>
          <p:nvPr/>
        </p:nvSpPr>
        <p:spPr>
          <a:xfrm>
            <a:off x="5974937" y="2033144"/>
            <a:ext cx="3090294" cy="80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latin typeface="+mn-ea"/>
                <a:cs typeface="Arial"/>
                <a:sym typeface="Arial"/>
              </a:rPr>
              <a:t>인증메일을 발송했습니다</a:t>
            </a:r>
            <a:r>
              <a:rPr lang="en-US" altLang="ko-KR" sz="1200" b="1" dirty="0">
                <a:latin typeface="+mn-ea"/>
                <a:cs typeface="Arial"/>
                <a:sym typeface="Arial"/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latin typeface="+mn-ea"/>
                <a:cs typeface="Arial"/>
                <a:sym typeface="Arial"/>
              </a:rPr>
              <a:t>메일에서 확인을 해주시면</a:t>
            </a:r>
            <a:r>
              <a:rPr lang="en-US" altLang="ko-KR" sz="1200" b="1" dirty="0">
                <a:latin typeface="+mn-ea"/>
                <a:cs typeface="Arial"/>
                <a:sym typeface="Arial"/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200" b="1" dirty="0">
                <a:latin typeface="+mn-ea"/>
                <a:cs typeface="Arial"/>
                <a:sym typeface="Arial"/>
              </a:rPr>
              <a:t> </a:t>
            </a:r>
            <a:r>
              <a:rPr lang="ko-KR" altLang="en-US" sz="1200" b="1" dirty="0">
                <a:latin typeface="+mn-ea"/>
                <a:cs typeface="Arial"/>
                <a:sym typeface="Arial"/>
              </a:rPr>
              <a:t>이어서 회원가입을 할 수 있습니다</a:t>
            </a:r>
            <a:r>
              <a:rPr lang="en-US" altLang="ko-KR" sz="1200" b="1" dirty="0">
                <a:latin typeface="+mn-ea"/>
                <a:cs typeface="Arial"/>
                <a:sym typeface="Arial"/>
              </a:rPr>
              <a:t>.</a:t>
            </a:r>
            <a:endParaRPr lang="ko-KR" sz="1200" b="1" dirty="0">
              <a:latin typeface="+mn-ea"/>
              <a:cs typeface="Arial"/>
              <a:sym typeface="Arial"/>
            </a:endParaRPr>
          </a:p>
        </p:txBody>
      </p:sp>
      <p:sp>
        <p:nvSpPr>
          <p:cNvPr id="48" name="Shape 283"/>
          <p:cNvSpPr/>
          <p:nvPr/>
        </p:nvSpPr>
        <p:spPr>
          <a:xfrm>
            <a:off x="420298" y="4053504"/>
            <a:ext cx="4636734" cy="266009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Shape 3394"/>
          <p:cNvGrpSpPr/>
          <p:nvPr/>
        </p:nvGrpSpPr>
        <p:grpSpPr>
          <a:xfrm>
            <a:off x="784116" y="4874192"/>
            <a:ext cx="933494" cy="933825"/>
            <a:chOff x="508000" y="1397000"/>
            <a:chExt cx="1008112" cy="1008112"/>
          </a:xfrm>
        </p:grpSpPr>
        <p:sp>
          <p:nvSpPr>
            <p:cNvPr id="50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Shape 285"/>
          <p:cNvSpPr/>
          <p:nvPr/>
        </p:nvSpPr>
        <p:spPr>
          <a:xfrm>
            <a:off x="1810469" y="5151841"/>
            <a:ext cx="2642452" cy="2660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닉네임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285"/>
          <p:cNvSpPr/>
          <p:nvPr/>
        </p:nvSpPr>
        <p:spPr>
          <a:xfrm>
            <a:off x="1810469" y="5467251"/>
            <a:ext cx="2642452" cy="26608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b="1" dirty="0">
                <a:latin typeface="Calibri"/>
                <a:ea typeface="Calibri"/>
                <a:cs typeface="Calibri"/>
                <a:sym typeface="Calibri"/>
              </a:rPr>
              <a:t>성별</a:t>
            </a:r>
            <a:r>
              <a:rPr lang="ko-KR" altLang="en-US" sz="1050" dirty="0">
                <a:latin typeface="Calibri"/>
                <a:ea typeface="Calibri"/>
                <a:cs typeface="Calibri"/>
                <a:sym typeface="Calibri"/>
              </a:rPr>
              <a:t>          남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⊙</a:t>
            </a:r>
            <a:r>
              <a:rPr lang="ko-KR" altLang="en-US" sz="1050" dirty="0">
                <a:latin typeface="Calibri"/>
                <a:ea typeface="Calibri"/>
                <a:cs typeface="Calibri"/>
                <a:sym typeface="Calibri"/>
              </a:rPr>
              <a:t>       여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  <a:sym typeface="Calibri"/>
              </a:rPr>
              <a:t>○</a:t>
            </a:r>
            <a:endParaRPr lang="ko-KR" sz="10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1303"/>
          <p:cNvSpPr/>
          <p:nvPr/>
        </p:nvSpPr>
        <p:spPr>
          <a:xfrm>
            <a:off x="1027003" y="5828505"/>
            <a:ext cx="706830" cy="263378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사진 찾기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6" name="Shape 286"/>
          <p:cNvSpPr/>
          <p:nvPr/>
        </p:nvSpPr>
        <p:spPr>
          <a:xfrm>
            <a:off x="1814690" y="4863773"/>
            <a:ext cx="1914889" cy="261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sadsky21@naver.com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1303"/>
          <p:cNvSpPr/>
          <p:nvPr/>
        </p:nvSpPr>
        <p:spPr>
          <a:xfrm>
            <a:off x="3773888" y="4858223"/>
            <a:ext cx="706718" cy="261552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재인증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8" name="Shape 285"/>
          <p:cNvSpPr/>
          <p:nvPr/>
        </p:nvSpPr>
        <p:spPr>
          <a:xfrm>
            <a:off x="2508760" y="5779748"/>
            <a:ext cx="721972" cy="2954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292"/>
          <p:cNvSpPr txBox="1"/>
          <p:nvPr/>
        </p:nvSpPr>
        <p:spPr>
          <a:xfrm>
            <a:off x="6753575" y="1475857"/>
            <a:ext cx="1533017" cy="236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dirty="0" err="1">
                <a:latin typeface="Arial"/>
                <a:ea typeface="Arial"/>
                <a:cs typeface="Arial"/>
                <a:sym typeface="Arial"/>
              </a:rPr>
              <a:t>인증메일발송완료</a:t>
            </a:r>
            <a:endParaRPr lang="ko-KR" sz="1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292"/>
          <p:cNvSpPr txBox="1"/>
          <p:nvPr/>
        </p:nvSpPr>
        <p:spPr>
          <a:xfrm>
            <a:off x="1845133" y="4339696"/>
            <a:ext cx="1533017" cy="236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latin typeface="Arial"/>
                <a:ea typeface="Arial"/>
                <a:cs typeface="Arial"/>
                <a:sym typeface="Arial"/>
              </a:rPr>
              <a:t>내 정보 입력하기</a:t>
            </a:r>
            <a:endParaRPr lang="ko-KR" sz="1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283"/>
          <p:cNvSpPr/>
          <p:nvPr/>
        </p:nvSpPr>
        <p:spPr>
          <a:xfrm>
            <a:off x="5995274" y="3739730"/>
            <a:ext cx="3224337" cy="28142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292"/>
          <p:cNvSpPr txBox="1"/>
          <p:nvPr/>
        </p:nvSpPr>
        <p:spPr>
          <a:xfrm>
            <a:off x="6778596" y="3933592"/>
            <a:ext cx="1533017" cy="236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latin typeface="Arial"/>
                <a:ea typeface="Arial"/>
                <a:cs typeface="Arial"/>
                <a:sym typeface="Arial"/>
              </a:rPr>
              <a:t>관심사 설정하기</a:t>
            </a:r>
            <a:endParaRPr lang="ko-KR" sz="1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4844" y="3747117"/>
            <a:ext cx="299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2.3 </a:t>
            </a:r>
            <a:r>
              <a:rPr lang="ko-KR" altLang="en-US" sz="1200" dirty="0"/>
              <a:t> 내 정보 입력하기</a:t>
            </a:r>
            <a:r>
              <a:rPr lang="en-US" altLang="ko-KR" sz="1200" dirty="0"/>
              <a:t> / </a:t>
            </a:r>
            <a:r>
              <a:rPr lang="ko-KR" altLang="en-US" sz="1200" dirty="0"/>
              <a:t>팝업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49594" y="3399806"/>
            <a:ext cx="299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2.4</a:t>
            </a:r>
            <a:r>
              <a:rPr lang="ko-KR" altLang="en-US" sz="1200" dirty="0"/>
              <a:t> 관심사 설정하기</a:t>
            </a:r>
            <a:r>
              <a:rPr lang="en-US" altLang="ko-KR" sz="1200" dirty="0"/>
              <a:t>/ </a:t>
            </a:r>
            <a:r>
              <a:rPr lang="ko-KR" altLang="en-US" sz="1200" dirty="0"/>
              <a:t>팝업</a:t>
            </a:r>
          </a:p>
        </p:txBody>
      </p:sp>
      <p:sp>
        <p:nvSpPr>
          <p:cNvPr id="81" name="Shape 285"/>
          <p:cNvSpPr/>
          <p:nvPr/>
        </p:nvSpPr>
        <p:spPr>
          <a:xfrm>
            <a:off x="3316116" y="5776207"/>
            <a:ext cx="721972" cy="2954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285"/>
          <p:cNvSpPr/>
          <p:nvPr/>
        </p:nvSpPr>
        <p:spPr>
          <a:xfrm>
            <a:off x="1825426" y="5801391"/>
            <a:ext cx="918905" cy="2904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>
                <a:latin typeface="Calibri"/>
                <a:ea typeface="Calibri"/>
                <a:cs typeface="Calibri"/>
                <a:sym typeface="Calibri"/>
              </a:rPr>
              <a:t>생년월일</a:t>
            </a:r>
            <a:endParaRPr lang="ko-KR" sz="10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285"/>
          <p:cNvSpPr/>
          <p:nvPr/>
        </p:nvSpPr>
        <p:spPr>
          <a:xfrm>
            <a:off x="4108749" y="5782661"/>
            <a:ext cx="721972" cy="2954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ko-KR" sz="1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1303"/>
          <p:cNvSpPr/>
          <p:nvPr/>
        </p:nvSpPr>
        <p:spPr>
          <a:xfrm>
            <a:off x="3017401" y="5780528"/>
            <a:ext cx="210576" cy="291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rPr>
              <a:t>▽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5" name="Shape 1303"/>
          <p:cNvSpPr/>
          <p:nvPr/>
        </p:nvSpPr>
        <p:spPr>
          <a:xfrm>
            <a:off x="3821552" y="5784945"/>
            <a:ext cx="210576" cy="291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rPr>
              <a:t>▽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6" name="Shape 1303"/>
          <p:cNvSpPr/>
          <p:nvPr/>
        </p:nvSpPr>
        <p:spPr>
          <a:xfrm>
            <a:off x="4627503" y="5780417"/>
            <a:ext cx="210576" cy="291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rPr>
              <a:t>▽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7" name="Shape 287"/>
          <p:cNvSpPr/>
          <p:nvPr/>
        </p:nvSpPr>
        <p:spPr>
          <a:xfrm>
            <a:off x="1391386" y="3041094"/>
            <a:ext cx="1295145" cy="349318"/>
          </a:xfrm>
          <a:prstGeom prst="roundRect">
            <a:avLst>
              <a:gd name="adj" fmla="val 16667"/>
            </a:avLst>
          </a:prstGeom>
          <a:solidFill>
            <a:schemeClr val="tx1">
              <a:alpha val="69803"/>
            </a:schemeClr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18876" y="1895779"/>
            <a:ext cx="1609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메일인증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메일에서 인증 후 </a:t>
            </a:r>
            <a:endParaRPr lang="en-US" altLang="ko-KR" sz="1200" dirty="0"/>
          </a:p>
          <a:p>
            <a:r>
              <a:rPr lang="ko-KR" altLang="en-US" sz="1200" dirty="0"/>
              <a:t>소통상자 </a:t>
            </a:r>
            <a:r>
              <a:rPr lang="en-US" altLang="ko-KR" sz="1200" dirty="0"/>
              <a:t>1.0 Home</a:t>
            </a:r>
            <a:r>
              <a:rPr lang="ko-KR" altLang="en-US" sz="1200" dirty="0"/>
              <a:t> 이동 로그인 팝업에서 로그인</a:t>
            </a:r>
          </a:p>
        </p:txBody>
      </p:sp>
      <p:sp>
        <p:nvSpPr>
          <p:cNvPr id="91" name="Shape 1540"/>
          <p:cNvSpPr/>
          <p:nvPr/>
        </p:nvSpPr>
        <p:spPr>
          <a:xfrm>
            <a:off x="10228782" y="1947197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418876" y="3081263"/>
            <a:ext cx="153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정보 입력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회원 가입 후 </a:t>
            </a:r>
            <a:endParaRPr lang="en-US" altLang="ko-KR" sz="1200" dirty="0"/>
          </a:p>
          <a:p>
            <a:r>
              <a:rPr lang="ko-KR" altLang="en-US" sz="1200" dirty="0"/>
              <a:t>최초 </a:t>
            </a:r>
            <a:r>
              <a:rPr lang="en-US" altLang="ko-KR" sz="1200" dirty="0"/>
              <a:t>1 </a:t>
            </a:r>
            <a:r>
              <a:rPr lang="ko-KR" altLang="en-US" sz="1200" dirty="0"/>
              <a:t>회 생성</a:t>
            </a:r>
            <a:endParaRPr lang="en-US" altLang="ko-KR" sz="1200" dirty="0"/>
          </a:p>
          <a:p>
            <a:r>
              <a:rPr lang="ko-KR" altLang="en-US" sz="1200" dirty="0"/>
              <a:t>이 후 변경은 마이페이지 에서</a:t>
            </a:r>
            <a:endParaRPr lang="en-US" altLang="ko-KR" sz="1200" dirty="0"/>
          </a:p>
          <a:p>
            <a:r>
              <a:rPr lang="ko-KR" altLang="en-US" sz="1200" dirty="0"/>
              <a:t>페이스북 로그인 시</a:t>
            </a:r>
            <a:endParaRPr lang="en-US" altLang="ko-KR" sz="1200" dirty="0"/>
          </a:p>
          <a:p>
            <a:r>
              <a:rPr lang="ko-KR" altLang="en-US" sz="1200" dirty="0"/>
              <a:t>프로필 불러오기 자동 완성</a:t>
            </a:r>
            <a:endParaRPr lang="en-US" altLang="ko-KR" sz="1200" dirty="0"/>
          </a:p>
        </p:txBody>
      </p:sp>
      <p:sp>
        <p:nvSpPr>
          <p:cNvPr id="93" name="Shape 1540"/>
          <p:cNvSpPr/>
          <p:nvPr/>
        </p:nvSpPr>
        <p:spPr>
          <a:xfrm>
            <a:off x="10228782" y="3152988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1540"/>
          <p:cNvSpPr/>
          <p:nvPr/>
        </p:nvSpPr>
        <p:spPr>
          <a:xfrm>
            <a:off x="10180810" y="4811912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497704" y="4763412"/>
            <a:ext cx="153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관심사 설정하기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소통상자의 카테고리 선택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이슈</a:t>
            </a:r>
            <a:r>
              <a:rPr lang="en-US" altLang="ko-KR" sz="1200" dirty="0"/>
              <a:t>: </a:t>
            </a:r>
            <a:r>
              <a:rPr lang="ko-KR" altLang="en-US" sz="1200" dirty="0"/>
              <a:t>최초 카테고리 구성 어떻게 할지</a:t>
            </a:r>
            <a:r>
              <a:rPr lang="en-US" altLang="ko-KR" sz="1200" dirty="0"/>
              <a:t> </a:t>
            </a:r>
            <a:r>
              <a:rPr lang="ko-KR" altLang="en-US" sz="1200" dirty="0"/>
              <a:t>결정이 필요함</a:t>
            </a:r>
            <a:endParaRPr lang="en-US" altLang="ko-KR" sz="1200" dirty="0"/>
          </a:p>
        </p:txBody>
      </p:sp>
      <p:sp>
        <p:nvSpPr>
          <p:cNvPr id="97" name="Shape 287"/>
          <p:cNvSpPr/>
          <p:nvPr/>
        </p:nvSpPr>
        <p:spPr>
          <a:xfrm>
            <a:off x="3511434" y="6204699"/>
            <a:ext cx="1295145" cy="349318"/>
          </a:xfrm>
          <a:prstGeom prst="roundRect">
            <a:avLst>
              <a:gd name="adj" fmla="val 16667"/>
            </a:avLst>
          </a:prstGeom>
          <a:solidFill>
            <a:schemeClr val="tx1">
              <a:alpha val="69803"/>
            </a:schemeClr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289"/>
          <p:cNvPicPr preferRelativeResize="0"/>
          <p:nvPr/>
        </p:nvPicPr>
        <p:blipFill rotWithShape="1">
          <a:blip r:embed="rId3">
            <a:alphaModFix/>
          </a:blip>
          <a:srcRect r="69142"/>
          <a:stretch/>
        </p:blipFill>
        <p:spPr>
          <a:xfrm>
            <a:off x="792745" y="2686657"/>
            <a:ext cx="246248" cy="2651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28" name="Shape 291"/>
          <p:cNvPicPr preferRelativeResize="0"/>
          <p:nvPr/>
        </p:nvPicPr>
        <p:blipFill rotWithShape="1">
          <a:blip r:embed="rId4">
            <a:alphaModFix/>
          </a:blip>
          <a:srcRect t="-253" r="70378"/>
          <a:stretch/>
        </p:blipFill>
        <p:spPr>
          <a:xfrm>
            <a:off x="1111182" y="2686658"/>
            <a:ext cx="274629" cy="2763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29" name="Shape 1540"/>
          <p:cNvSpPr/>
          <p:nvPr/>
        </p:nvSpPr>
        <p:spPr>
          <a:xfrm>
            <a:off x="10231709" y="1041339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458290" y="997598"/>
            <a:ext cx="16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소셜 로그인</a:t>
            </a:r>
            <a:endParaRPr lang="en-US" altLang="ko-KR" sz="1200" b="1" dirty="0"/>
          </a:p>
          <a:p>
            <a:r>
              <a:rPr lang="ko-KR" altLang="en-US" sz="1200" dirty="0"/>
              <a:t>페이스북</a:t>
            </a:r>
            <a:r>
              <a:rPr lang="en-US" altLang="ko-KR" sz="1200" dirty="0"/>
              <a:t>, </a:t>
            </a:r>
            <a:r>
              <a:rPr lang="ko-KR" altLang="en-US" sz="1200" dirty="0"/>
              <a:t>구글 계정</a:t>
            </a:r>
            <a:endParaRPr lang="en-US" altLang="ko-KR" sz="1200" dirty="0"/>
          </a:p>
        </p:txBody>
      </p:sp>
      <p:sp>
        <p:nvSpPr>
          <p:cNvPr id="131" name="Shape 1540"/>
          <p:cNvSpPr/>
          <p:nvPr/>
        </p:nvSpPr>
        <p:spPr>
          <a:xfrm>
            <a:off x="474854" y="2677806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540"/>
          <p:cNvSpPr/>
          <p:nvPr/>
        </p:nvSpPr>
        <p:spPr>
          <a:xfrm>
            <a:off x="3961503" y="2971987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540"/>
          <p:cNvSpPr/>
          <p:nvPr/>
        </p:nvSpPr>
        <p:spPr>
          <a:xfrm>
            <a:off x="1594680" y="6170810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순서도: 연결자 134"/>
          <p:cNvSpPr/>
          <p:nvPr/>
        </p:nvSpPr>
        <p:spPr>
          <a:xfrm>
            <a:off x="6499840" y="4523934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융합</a:t>
            </a:r>
            <a:endParaRPr lang="en-US" altLang="ko-KR" sz="1100" dirty="0"/>
          </a:p>
          <a:p>
            <a:pPr algn="ctr"/>
            <a:r>
              <a:rPr lang="ko-KR" altLang="en-US" sz="1100" dirty="0"/>
              <a:t>교육 </a:t>
            </a:r>
          </a:p>
        </p:txBody>
      </p:sp>
      <p:sp>
        <p:nvSpPr>
          <p:cNvPr id="136" name="순서도: 연결자 135"/>
          <p:cNvSpPr/>
          <p:nvPr/>
        </p:nvSpPr>
        <p:spPr>
          <a:xfrm>
            <a:off x="7338330" y="4523934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예술</a:t>
            </a:r>
            <a:endParaRPr lang="en-US" altLang="ko-KR" sz="1100" dirty="0"/>
          </a:p>
          <a:p>
            <a:pPr algn="ctr"/>
            <a:r>
              <a:rPr lang="ko-KR" altLang="en-US" sz="1100" dirty="0"/>
              <a:t>창의</a:t>
            </a:r>
          </a:p>
        </p:txBody>
      </p:sp>
      <p:sp>
        <p:nvSpPr>
          <p:cNvPr id="137" name="순서도: 연결자 136"/>
          <p:cNvSpPr/>
          <p:nvPr/>
        </p:nvSpPr>
        <p:spPr>
          <a:xfrm>
            <a:off x="8176820" y="4523934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로봇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드론</a:t>
            </a:r>
            <a:endParaRPr lang="ko-KR" altLang="en-US" sz="1100" dirty="0"/>
          </a:p>
        </p:txBody>
      </p:sp>
      <p:sp>
        <p:nvSpPr>
          <p:cNvPr id="138" name="순서도: 연결자 137"/>
          <p:cNvSpPr/>
          <p:nvPr/>
        </p:nvSpPr>
        <p:spPr>
          <a:xfrm>
            <a:off x="6540031" y="5413443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1100" dirty="0" err="1"/>
              <a:t>IoT</a:t>
            </a:r>
            <a:endParaRPr lang="ko-KR" altLang="en-US" sz="1100" dirty="0"/>
          </a:p>
        </p:txBody>
      </p:sp>
      <p:sp>
        <p:nvSpPr>
          <p:cNvPr id="139" name="순서도: 연결자 138"/>
          <p:cNvSpPr/>
          <p:nvPr/>
        </p:nvSpPr>
        <p:spPr>
          <a:xfrm>
            <a:off x="7378521" y="5413443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코딩</a:t>
            </a:r>
            <a:endParaRPr lang="en-US" altLang="ko-KR" sz="1100" dirty="0"/>
          </a:p>
          <a:p>
            <a:pPr algn="ctr"/>
            <a:r>
              <a:rPr lang="ko-KR" altLang="en-US" sz="1100" dirty="0"/>
              <a:t>교육</a:t>
            </a:r>
          </a:p>
        </p:txBody>
      </p:sp>
      <p:sp>
        <p:nvSpPr>
          <p:cNvPr id="140" name="순서도: 연결자 139"/>
          <p:cNvSpPr/>
          <p:nvPr/>
        </p:nvSpPr>
        <p:spPr>
          <a:xfrm>
            <a:off x="8217009" y="5413443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1100" dirty="0"/>
              <a:t>3D</a:t>
            </a:r>
          </a:p>
          <a:p>
            <a:pPr algn="ctr"/>
            <a:r>
              <a:rPr lang="ko-KR" altLang="en-US" sz="1100" dirty="0"/>
              <a:t>프린팅</a:t>
            </a:r>
          </a:p>
        </p:txBody>
      </p:sp>
    </p:spTree>
    <p:extLst>
      <p:ext uri="{BB962C8B-B14F-4D97-AF65-F5344CB8AC3E}">
        <p14:creationId xmlns:p14="http://schemas.microsoft.com/office/powerpoint/2010/main" val="20784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43078" y="3295521"/>
            <a:ext cx="1536758" cy="1423624"/>
            <a:chOff x="554801" y="1414169"/>
            <a:chExt cx="3311889" cy="1423624"/>
          </a:xfrm>
        </p:grpSpPr>
        <p:sp>
          <p:nvSpPr>
            <p:cNvPr id="4" name="Shape 285"/>
            <p:cNvSpPr/>
            <p:nvPr/>
          </p:nvSpPr>
          <p:spPr>
            <a:xfrm>
              <a:off x="554801" y="1414169"/>
              <a:ext cx="3311889" cy="2695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1.0 Home</a:t>
              </a:r>
              <a:endParaRPr lang="ko-KR" sz="1100" dirty="0">
                <a:solidFill>
                  <a:schemeClr val="bg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5" name="Shape 285"/>
            <p:cNvSpPr/>
            <p:nvPr/>
          </p:nvSpPr>
          <p:spPr>
            <a:xfrm>
              <a:off x="554801" y="1685597"/>
              <a:ext cx="3311889" cy="115219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 </a:t>
              </a: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최초 웹 접근</a:t>
              </a:r>
              <a:endParaRPr 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56113" y="3295521"/>
            <a:ext cx="1536758" cy="1423624"/>
            <a:chOff x="554801" y="1414169"/>
            <a:chExt cx="3311889" cy="1423624"/>
          </a:xfrm>
        </p:grpSpPr>
        <p:sp>
          <p:nvSpPr>
            <p:cNvPr id="8" name="Shape 285"/>
            <p:cNvSpPr/>
            <p:nvPr/>
          </p:nvSpPr>
          <p:spPr>
            <a:xfrm>
              <a:off x="554801" y="1414169"/>
              <a:ext cx="3311889" cy="2695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2.0 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회원가입</a:t>
              </a:r>
              <a:endParaRPr lang="ko-KR" sz="1100" dirty="0">
                <a:solidFill>
                  <a:schemeClr val="bg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9" name="Shape 285"/>
            <p:cNvSpPr/>
            <p:nvPr/>
          </p:nvSpPr>
          <p:spPr>
            <a:xfrm>
              <a:off x="554801" y="1685597"/>
              <a:ext cx="3311889" cy="115219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이메일 입력</a:t>
              </a:r>
              <a:endParaRPr 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42716" y="3295521"/>
            <a:ext cx="1536758" cy="1423624"/>
            <a:chOff x="554801" y="1414169"/>
            <a:chExt cx="3311889" cy="1423624"/>
          </a:xfrm>
        </p:grpSpPr>
        <p:sp>
          <p:nvSpPr>
            <p:cNvPr id="11" name="Shape 285"/>
            <p:cNvSpPr/>
            <p:nvPr/>
          </p:nvSpPr>
          <p:spPr>
            <a:xfrm>
              <a:off x="554801" y="1414169"/>
              <a:ext cx="3311889" cy="2695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2.1 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인증메일 발송</a:t>
              </a:r>
              <a:endParaRPr lang="ko-KR" sz="1100" dirty="0">
                <a:solidFill>
                  <a:schemeClr val="bg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12" name="Shape 285"/>
            <p:cNvSpPr/>
            <p:nvPr/>
          </p:nvSpPr>
          <p:spPr>
            <a:xfrm>
              <a:off x="554801" y="1685597"/>
              <a:ext cx="3311889" cy="115219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메일 발송</a:t>
              </a:r>
              <a:endParaRPr 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cxnSp>
        <p:nvCxnSpPr>
          <p:cNvPr id="14" name="직선 화살표 연결선 13"/>
          <p:cNvCxnSpPr>
            <a:stCxn id="5" idx="3"/>
            <a:endCxn id="9" idx="1"/>
          </p:cNvCxnSpPr>
          <p:nvPr/>
        </p:nvCxnSpPr>
        <p:spPr>
          <a:xfrm>
            <a:off x="2879836" y="4143047"/>
            <a:ext cx="2762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042716" y="1598695"/>
            <a:ext cx="1599822" cy="1423624"/>
            <a:chOff x="554801" y="1414169"/>
            <a:chExt cx="3311889" cy="1423624"/>
          </a:xfrm>
        </p:grpSpPr>
        <p:sp>
          <p:nvSpPr>
            <p:cNvPr id="16" name="Shape 285"/>
            <p:cNvSpPr/>
            <p:nvPr/>
          </p:nvSpPr>
          <p:spPr>
            <a:xfrm>
              <a:off x="554801" y="1414169"/>
              <a:ext cx="3311889" cy="2695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2.2 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내 정보 설정</a:t>
              </a:r>
              <a:endParaRPr lang="ko-KR" sz="1100" dirty="0">
                <a:solidFill>
                  <a:schemeClr val="bg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17" name="Shape 285"/>
            <p:cNvSpPr/>
            <p:nvPr/>
          </p:nvSpPr>
          <p:spPr>
            <a:xfrm>
              <a:off x="554801" y="1685597"/>
              <a:ext cx="3311889" cy="115219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정보 입력</a:t>
              </a:r>
              <a:endParaRPr lang="en-US" alt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4692871" y="4143047"/>
            <a:ext cx="2762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12" idx="3"/>
            <a:endCxn id="5" idx="2"/>
          </p:cNvCxnSpPr>
          <p:nvPr/>
        </p:nvCxnSpPr>
        <p:spPr>
          <a:xfrm flipH="1">
            <a:off x="2111457" y="4143047"/>
            <a:ext cx="4468017" cy="576098"/>
          </a:xfrm>
          <a:prstGeom prst="bentConnector4">
            <a:avLst>
              <a:gd name="adj1" fmla="val -5116"/>
              <a:gd name="adj2" fmla="val 16887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/>
          <p:cNvCxnSpPr>
            <a:cxnSpLocks/>
            <a:stCxn id="4" idx="0"/>
            <a:endCxn id="29" idx="1"/>
          </p:cNvCxnSpPr>
          <p:nvPr/>
        </p:nvCxnSpPr>
        <p:spPr>
          <a:xfrm rot="5400000" flipH="1" flipV="1">
            <a:off x="2225785" y="2365193"/>
            <a:ext cx="816000" cy="104465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156113" y="1631995"/>
            <a:ext cx="1536758" cy="1423624"/>
            <a:chOff x="554801" y="1414169"/>
            <a:chExt cx="3311889" cy="1423624"/>
          </a:xfrm>
        </p:grpSpPr>
        <p:sp>
          <p:nvSpPr>
            <p:cNvPr id="28" name="Shape 285"/>
            <p:cNvSpPr/>
            <p:nvPr/>
          </p:nvSpPr>
          <p:spPr>
            <a:xfrm>
              <a:off x="554801" y="1414169"/>
              <a:ext cx="3311889" cy="2695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1.1 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로그인 </a:t>
              </a: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/ 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팝업</a:t>
              </a:r>
              <a:endParaRPr lang="ko-KR" sz="1100" dirty="0">
                <a:solidFill>
                  <a:schemeClr val="bg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29" name="Shape 285"/>
            <p:cNvSpPr/>
            <p:nvPr/>
          </p:nvSpPr>
          <p:spPr>
            <a:xfrm>
              <a:off x="554801" y="1685597"/>
              <a:ext cx="3311889" cy="115219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ID /PW </a:t>
              </a: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입력 </a:t>
              </a:r>
              <a:endParaRPr 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4755929" y="2474467"/>
            <a:ext cx="2762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9025" y="173829"/>
            <a:ext cx="196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회원 가입</a:t>
            </a:r>
            <a:r>
              <a:rPr lang="en-US" altLang="ko-KR" sz="1200" b="1" dirty="0"/>
              <a:t> Work Flow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63432" y="5230476"/>
            <a:ext cx="19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메일에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인증완료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버튼 클릭 하면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소통상자 </a:t>
            </a:r>
            <a:r>
              <a:rPr lang="en-US" altLang="ko-KR" sz="1200" b="1" dirty="0"/>
              <a:t>URL</a:t>
            </a:r>
            <a:r>
              <a:rPr lang="ko-KR" altLang="en-US" sz="1200" b="1" dirty="0"/>
              <a:t> 로 이동</a:t>
            </a:r>
            <a:r>
              <a:rPr lang="en-US" altLang="ko-KR" sz="1200" b="1" dirty="0"/>
              <a:t>, 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15770" y="1870123"/>
            <a:ext cx="196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소통상자 </a:t>
            </a:r>
            <a:r>
              <a:rPr lang="en-US" altLang="ko-KR" sz="1200" b="1" dirty="0"/>
              <a:t>URL </a:t>
            </a:r>
            <a:r>
              <a:rPr lang="ko-KR" altLang="en-US" sz="1200" b="1" dirty="0"/>
              <a:t>이동하면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바로 로그인 팝업 생성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018657" y="1597914"/>
            <a:ext cx="1536758" cy="1423624"/>
            <a:chOff x="554801" y="1414169"/>
            <a:chExt cx="3311889" cy="1423624"/>
          </a:xfrm>
        </p:grpSpPr>
        <p:sp>
          <p:nvSpPr>
            <p:cNvPr id="38" name="Shape 285"/>
            <p:cNvSpPr/>
            <p:nvPr/>
          </p:nvSpPr>
          <p:spPr>
            <a:xfrm>
              <a:off x="554801" y="1414169"/>
              <a:ext cx="3311889" cy="2695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2.3 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관심사 설정</a:t>
              </a:r>
              <a:endParaRPr lang="ko-KR" sz="1100" dirty="0">
                <a:solidFill>
                  <a:schemeClr val="bg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39" name="Shape 285"/>
            <p:cNvSpPr/>
            <p:nvPr/>
          </p:nvSpPr>
          <p:spPr>
            <a:xfrm>
              <a:off x="554801" y="1685597"/>
              <a:ext cx="3311889" cy="115219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관심사 선택</a:t>
              </a:r>
              <a:endParaRPr 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6642538" y="2445440"/>
            <a:ext cx="2762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931534" y="1597914"/>
            <a:ext cx="1536758" cy="1423624"/>
            <a:chOff x="554801" y="1414169"/>
            <a:chExt cx="3311889" cy="1423624"/>
          </a:xfrm>
        </p:grpSpPr>
        <p:sp>
          <p:nvSpPr>
            <p:cNvPr id="45" name="Shape 285"/>
            <p:cNvSpPr/>
            <p:nvPr/>
          </p:nvSpPr>
          <p:spPr>
            <a:xfrm>
              <a:off x="554801" y="1414169"/>
              <a:ext cx="3311889" cy="2695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3.0  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소통상자 </a:t>
              </a: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(</a:t>
              </a:r>
              <a:r>
                <a:rPr lang="ko-KR" altLang="en-US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메인</a:t>
              </a:r>
              <a:r>
                <a:rPr lang="en-US" altLang="ko-KR" sz="1100" dirty="0">
                  <a:solidFill>
                    <a:schemeClr val="bg1"/>
                  </a:solidFill>
                  <a:latin typeface="+mn-ea"/>
                  <a:cs typeface="Calibri"/>
                  <a:sym typeface="Calibri"/>
                </a:rPr>
                <a:t>)</a:t>
              </a:r>
              <a:endParaRPr lang="ko-KR" sz="1100" dirty="0">
                <a:solidFill>
                  <a:schemeClr val="bg1"/>
                </a:solidFill>
                <a:latin typeface="+mn-ea"/>
                <a:cs typeface="Calibri"/>
                <a:sym typeface="Calibri"/>
              </a:endParaRPr>
            </a:p>
          </p:txBody>
        </p:sp>
        <p:sp>
          <p:nvSpPr>
            <p:cNvPr id="46" name="Shape 285"/>
            <p:cNvSpPr/>
            <p:nvPr/>
          </p:nvSpPr>
          <p:spPr>
            <a:xfrm>
              <a:off x="554801" y="1685597"/>
              <a:ext cx="3311889" cy="115219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2000" tIns="32400" rIns="162000" bIns="32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로그인 후</a:t>
              </a:r>
              <a:endParaRPr lang="en-US" alt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메인 페이지</a:t>
              </a:r>
              <a:r>
                <a:rPr lang="en-US" altLang="ko-KR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 </a:t>
              </a:r>
              <a:r>
                <a:rPr lang="ko-KR" altLang="en-US" sz="1100" dirty="0">
                  <a:solidFill>
                    <a:srgbClr val="7F7F7F"/>
                  </a:solidFill>
                  <a:latin typeface="+mn-ea"/>
                  <a:cs typeface="Calibri"/>
                  <a:sym typeface="Calibri"/>
                </a:rPr>
                <a:t>이동</a:t>
              </a:r>
              <a:endParaRPr lang="ko-KR" sz="1100" dirty="0">
                <a:solidFill>
                  <a:srgbClr val="7F7F7F"/>
                </a:solidFill>
                <a:latin typeface="+mn-ea"/>
                <a:cs typeface="Calibri"/>
                <a:sym typeface="Calibri"/>
              </a:endParaRPr>
            </a:p>
          </p:txBody>
        </p:sp>
      </p:grp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8655257" y="2394673"/>
            <a:ext cx="2762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/>
          <p:cNvCxnSpPr>
            <a:cxnSpLocks/>
            <a:stCxn id="28" idx="0"/>
            <a:endCxn id="45" idx="0"/>
          </p:cNvCxnSpPr>
          <p:nvPr/>
        </p:nvCxnSpPr>
        <p:spPr>
          <a:xfrm rot="5400000" flipH="1" flipV="1">
            <a:off x="6795162" y="-1272755"/>
            <a:ext cx="34081" cy="5775421"/>
          </a:xfrm>
          <a:prstGeom prst="bentConnector3">
            <a:avLst>
              <a:gd name="adj1" fmla="val 77075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06783" y="1061631"/>
            <a:ext cx="196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로그인 완료</a:t>
            </a:r>
          </a:p>
        </p:txBody>
      </p:sp>
    </p:spTree>
    <p:extLst>
      <p:ext uri="{BB962C8B-B14F-4D97-AF65-F5344CB8AC3E}">
        <p14:creationId xmlns:p14="http://schemas.microsoft.com/office/powerpoint/2010/main" val="1610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13" y="177866"/>
            <a:ext cx="156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3.0 </a:t>
            </a:r>
            <a:r>
              <a:rPr lang="ko-KR" altLang="en-US" sz="1200" b="1" dirty="0"/>
              <a:t>소통카드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메인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5" name="Shape 1282"/>
          <p:cNvSpPr/>
          <p:nvPr/>
        </p:nvSpPr>
        <p:spPr>
          <a:xfrm>
            <a:off x="196643" y="1019788"/>
            <a:ext cx="7809436" cy="548173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" name="Shape 1283"/>
          <p:cNvSpPr/>
          <p:nvPr/>
        </p:nvSpPr>
        <p:spPr>
          <a:xfrm>
            <a:off x="205808" y="1024995"/>
            <a:ext cx="7800271" cy="244075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7" name="Shape 1286"/>
          <p:cNvSpPr/>
          <p:nvPr/>
        </p:nvSpPr>
        <p:spPr>
          <a:xfrm>
            <a:off x="7072288" y="1273368"/>
            <a:ext cx="933792" cy="5241703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" name="Shape 1288"/>
          <p:cNvSpPr/>
          <p:nvPr/>
        </p:nvSpPr>
        <p:spPr>
          <a:xfrm>
            <a:off x="8063593" y="1013332"/>
            <a:ext cx="815750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Shape 1289"/>
          <p:cNvGrpSpPr/>
          <p:nvPr/>
        </p:nvGrpSpPr>
        <p:grpSpPr>
          <a:xfrm>
            <a:off x="7189328" y="1389119"/>
            <a:ext cx="334965" cy="360578"/>
            <a:chOff x="611560" y="1196751"/>
            <a:chExt cx="878634" cy="959247"/>
          </a:xfrm>
        </p:grpSpPr>
        <p:sp>
          <p:nvSpPr>
            <p:cNvPr id="10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1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12" name="Shape 1292"/>
          <p:cNvGrpSpPr/>
          <p:nvPr/>
        </p:nvGrpSpPr>
        <p:grpSpPr>
          <a:xfrm>
            <a:off x="7186479" y="2520558"/>
            <a:ext cx="693577" cy="720737"/>
            <a:chOff x="508000" y="1397000"/>
            <a:chExt cx="1008112" cy="1008112"/>
          </a:xfrm>
        </p:grpSpPr>
        <p:sp>
          <p:nvSpPr>
            <p:cNvPr id="13" name="Shape 1293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4" name="Shape 1294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5" name="Shape 1295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6" name="Shape 1296"/>
          <p:cNvSpPr/>
          <p:nvPr/>
        </p:nvSpPr>
        <p:spPr>
          <a:xfrm>
            <a:off x="7146306" y="3226567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8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아이엠</a:t>
            </a:r>
            <a:r>
              <a:rPr lang="ko-KR" altLang="en-US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빅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7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1041" y="2979205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299"/>
          <p:cNvSpPr/>
          <p:nvPr/>
        </p:nvSpPr>
        <p:spPr>
          <a:xfrm>
            <a:off x="7168516" y="2152204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r>
              <a:rPr lang="ko-KR" altLang="en-US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 </a:t>
            </a:r>
            <a:r>
              <a:rPr lang="en-US" altLang="ko-KR" sz="900" i="1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Sotong</a:t>
            </a:r>
            <a:endParaRPr lang="ko-KR" sz="900" i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9" name="Shape 1300"/>
          <p:cNvSpPr/>
          <p:nvPr/>
        </p:nvSpPr>
        <p:spPr>
          <a:xfrm>
            <a:off x="8018039" y="1031783"/>
            <a:ext cx="256543" cy="250459"/>
          </a:xfrm>
          <a:prstGeom prst="rightBrace">
            <a:avLst>
              <a:gd name="adj1" fmla="val 8333"/>
              <a:gd name="adj2" fmla="val 54127"/>
            </a:avLst>
          </a:prstGeom>
          <a:noFill/>
          <a:ln w="127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0" name="Shape 1303"/>
          <p:cNvSpPr/>
          <p:nvPr/>
        </p:nvSpPr>
        <p:spPr>
          <a:xfrm>
            <a:off x="7140881" y="3660043"/>
            <a:ext cx="824594" cy="215347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소통카드 발행</a:t>
            </a:r>
          </a:p>
        </p:txBody>
      </p:sp>
      <p:sp>
        <p:nvSpPr>
          <p:cNvPr id="21" name="Shape 1304"/>
          <p:cNvSpPr txBox="1"/>
          <p:nvPr/>
        </p:nvSpPr>
        <p:spPr>
          <a:xfrm>
            <a:off x="145183" y="690025"/>
            <a:ext cx="1890598" cy="19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0.0 Log in &gt; </a:t>
            </a:r>
            <a:r>
              <a:rPr lang="ko-KR" sz="12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1.0 Home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lang="ko-KR" sz="12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pSp>
        <p:nvGrpSpPr>
          <p:cNvPr id="22" name="Shape 1305"/>
          <p:cNvGrpSpPr/>
          <p:nvPr/>
        </p:nvGrpSpPr>
        <p:grpSpPr>
          <a:xfrm>
            <a:off x="2344753" y="4494971"/>
            <a:ext cx="1262102" cy="1018229"/>
            <a:chOff x="508000" y="1397000"/>
            <a:chExt cx="1732859" cy="1309029"/>
          </a:xfrm>
        </p:grpSpPr>
        <p:sp>
          <p:nvSpPr>
            <p:cNvPr id="23" name="Shape 1306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4" name="Shape 1307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5" name="Shape 1308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26" name="Shape 1309"/>
          <p:cNvSpPr/>
          <p:nvPr/>
        </p:nvSpPr>
        <p:spPr>
          <a:xfrm>
            <a:off x="2316905" y="5596129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27" name="Shape 1310"/>
          <p:cNvSpPr/>
          <p:nvPr/>
        </p:nvSpPr>
        <p:spPr>
          <a:xfrm>
            <a:off x="2727880" y="5658842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8" name="Shape 1311"/>
          <p:cNvSpPr/>
          <p:nvPr/>
        </p:nvSpPr>
        <p:spPr>
          <a:xfrm>
            <a:off x="2323990" y="6033761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9" name="Shape 1312"/>
          <p:cNvSpPr/>
          <p:nvPr/>
        </p:nvSpPr>
        <p:spPr>
          <a:xfrm>
            <a:off x="2474148" y="6045427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30" name="Shape 1313"/>
          <p:cNvSpPr/>
          <p:nvPr/>
        </p:nvSpPr>
        <p:spPr>
          <a:xfrm>
            <a:off x="2917464" y="6040163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31" name="Shape 1314"/>
          <p:cNvSpPr/>
          <p:nvPr/>
        </p:nvSpPr>
        <p:spPr>
          <a:xfrm>
            <a:off x="3270477" y="6036402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32" name="Shape 13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90" y="6092372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1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6784" y="6078243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3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2908205" y="5436404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Shape 1318"/>
          <p:cNvGrpSpPr/>
          <p:nvPr/>
        </p:nvGrpSpPr>
        <p:grpSpPr>
          <a:xfrm>
            <a:off x="3936641" y="4485817"/>
            <a:ext cx="1262102" cy="1018229"/>
            <a:chOff x="508000" y="1397000"/>
            <a:chExt cx="1732859" cy="1309029"/>
          </a:xfrm>
        </p:grpSpPr>
        <p:sp>
          <p:nvSpPr>
            <p:cNvPr id="36" name="Shape 1319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37" name="Shape 1320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38" name="Shape 1321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39" name="Shape 1322"/>
          <p:cNvSpPr/>
          <p:nvPr/>
        </p:nvSpPr>
        <p:spPr>
          <a:xfrm>
            <a:off x="3908792" y="558697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40" name="Shape 1323"/>
          <p:cNvSpPr/>
          <p:nvPr/>
        </p:nvSpPr>
        <p:spPr>
          <a:xfrm>
            <a:off x="4319767" y="5649688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1" name="Shape 1324"/>
          <p:cNvSpPr/>
          <p:nvPr/>
        </p:nvSpPr>
        <p:spPr>
          <a:xfrm>
            <a:off x="3915876" y="602460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2" name="Shape 1325"/>
          <p:cNvSpPr/>
          <p:nvPr/>
        </p:nvSpPr>
        <p:spPr>
          <a:xfrm>
            <a:off x="4066035" y="603627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43" name="Shape 1326"/>
          <p:cNvSpPr/>
          <p:nvPr/>
        </p:nvSpPr>
        <p:spPr>
          <a:xfrm>
            <a:off x="4509351" y="603100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44" name="Shape 1327"/>
          <p:cNvSpPr/>
          <p:nvPr/>
        </p:nvSpPr>
        <p:spPr>
          <a:xfrm>
            <a:off x="4862364" y="602724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45" name="Shape 13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0476" y="608321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13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671" y="606909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13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4500091" y="5436403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Shape 1331"/>
          <p:cNvGrpSpPr/>
          <p:nvPr/>
        </p:nvGrpSpPr>
        <p:grpSpPr>
          <a:xfrm>
            <a:off x="5586828" y="4485817"/>
            <a:ext cx="1262102" cy="1018229"/>
            <a:chOff x="508000" y="1397000"/>
            <a:chExt cx="1732859" cy="1309029"/>
          </a:xfrm>
        </p:grpSpPr>
        <p:sp>
          <p:nvSpPr>
            <p:cNvPr id="49" name="Shape 1332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0" name="Shape 1333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1" name="Shape 1334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52" name="Shape 1335"/>
          <p:cNvSpPr/>
          <p:nvPr/>
        </p:nvSpPr>
        <p:spPr>
          <a:xfrm>
            <a:off x="5558980" y="558697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53" name="Shape 1336"/>
          <p:cNvSpPr/>
          <p:nvPr/>
        </p:nvSpPr>
        <p:spPr>
          <a:xfrm>
            <a:off x="5969955" y="5649688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4" name="Shape 1337"/>
          <p:cNvSpPr/>
          <p:nvPr/>
        </p:nvSpPr>
        <p:spPr>
          <a:xfrm>
            <a:off x="5566064" y="6024609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5" name="Shape 1338"/>
          <p:cNvSpPr/>
          <p:nvPr/>
        </p:nvSpPr>
        <p:spPr>
          <a:xfrm>
            <a:off x="5716223" y="603627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56" name="Shape 1339"/>
          <p:cNvSpPr/>
          <p:nvPr/>
        </p:nvSpPr>
        <p:spPr>
          <a:xfrm>
            <a:off x="6159539" y="6031009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57" name="Shape 1340"/>
          <p:cNvSpPr/>
          <p:nvPr/>
        </p:nvSpPr>
        <p:spPr>
          <a:xfrm>
            <a:off x="6512553" y="602724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58" name="Shape 1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0664" y="6083218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1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8860" y="606909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1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6150280" y="5436403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Shape 1347"/>
          <p:cNvGrpSpPr/>
          <p:nvPr/>
        </p:nvGrpSpPr>
        <p:grpSpPr>
          <a:xfrm>
            <a:off x="735029" y="4514404"/>
            <a:ext cx="1262102" cy="1018229"/>
            <a:chOff x="508000" y="1397000"/>
            <a:chExt cx="1732859" cy="1309029"/>
          </a:xfrm>
        </p:grpSpPr>
        <p:sp>
          <p:nvSpPr>
            <p:cNvPr id="62" name="Shape 1348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63" name="Shape 1349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64" name="Shape 1350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65" name="Shape 1351"/>
          <p:cNvSpPr/>
          <p:nvPr/>
        </p:nvSpPr>
        <p:spPr>
          <a:xfrm>
            <a:off x="707179" y="5615562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66" name="Shape 1352"/>
          <p:cNvSpPr/>
          <p:nvPr/>
        </p:nvSpPr>
        <p:spPr>
          <a:xfrm>
            <a:off x="1118154" y="5678275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7" name="Shape 1353"/>
          <p:cNvSpPr/>
          <p:nvPr/>
        </p:nvSpPr>
        <p:spPr>
          <a:xfrm>
            <a:off x="714264" y="6053194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8" name="Shape 1354"/>
          <p:cNvSpPr/>
          <p:nvPr/>
        </p:nvSpPr>
        <p:spPr>
          <a:xfrm>
            <a:off x="864423" y="6064860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69" name="Shape 1355"/>
          <p:cNvSpPr/>
          <p:nvPr/>
        </p:nvSpPr>
        <p:spPr>
          <a:xfrm>
            <a:off x="1307738" y="6059596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70" name="Shape 1356"/>
          <p:cNvSpPr/>
          <p:nvPr/>
        </p:nvSpPr>
        <p:spPr>
          <a:xfrm>
            <a:off x="1660752" y="6055835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71" name="Shape 1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865" y="6111805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13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7059" y="6097676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13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298480" y="5436404"/>
            <a:ext cx="186365" cy="2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1361"/>
          <p:cNvSpPr txBox="1"/>
          <p:nvPr/>
        </p:nvSpPr>
        <p:spPr>
          <a:xfrm>
            <a:off x="205808" y="4106602"/>
            <a:ext cx="1593495" cy="224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최신 </a:t>
            </a:r>
            <a:r>
              <a:rPr lang="ko-KR" altLang="en-US" sz="11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피드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5" name="Shape 1362"/>
          <p:cNvSpPr/>
          <p:nvPr/>
        </p:nvSpPr>
        <p:spPr>
          <a:xfrm>
            <a:off x="4987255" y="2179887"/>
            <a:ext cx="1889787" cy="164498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6" name="Shape 1363"/>
          <p:cNvSpPr/>
          <p:nvPr/>
        </p:nvSpPr>
        <p:spPr>
          <a:xfrm>
            <a:off x="236814" y="2179887"/>
            <a:ext cx="4680966" cy="1641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7" name="Shape 1364"/>
          <p:cNvSpPr txBox="1"/>
          <p:nvPr/>
        </p:nvSpPr>
        <p:spPr>
          <a:xfrm>
            <a:off x="164181" y="1939324"/>
            <a:ext cx="1383642" cy="1902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인기 소통 상자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8" name="Shape 1366"/>
          <p:cNvSpPr txBox="1"/>
          <p:nvPr/>
        </p:nvSpPr>
        <p:spPr>
          <a:xfrm>
            <a:off x="4944363" y="1956649"/>
            <a:ext cx="1316012" cy="194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랭킹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9" name="Shape 1368"/>
          <p:cNvSpPr/>
          <p:nvPr/>
        </p:nvSpPr>
        <p:spPr>
          <a:xfrm>
            <a:off x="7572334" y="2455985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0" name="Shape 1370"/>
          <p:cNvSpPr/>
          <p:nvPr/>
        </p:nvSpPr>
        <p:spPr>
          <a:xfrm>
            <a:off x="7150868" y="3956721"/>
            <a:ext cx="809127" cy="226458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 만들기</a:t>
            </a:r>
          </a:p>
        </p:txBody>
      </p:sp>
      <p:sp>
        <p:nvSpPr>
          <p:cNvPr id="81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82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sp>
        <p:nvSpPr>
          <p:cNvPr id="83" name="Shape 1379"/>
          <p:cNvSpPr/>
          <p:nvPr/>
        </p:nvSpPr>
        <p:spPr>
          <a:xfrm>
            <a:off x="482956" y="1400681"/>
            <a:ext cx="6385533" cy="307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84" name="Shape 1380"/>
          <p:cNvSpPr/>
          <p:nvPr/>
        </p:nvSpPr>
        <p:spPr>
          <a:xfrm>
            <a:off x="6278847" y="1404125"/>
            <a:ext cx="588554" cy="295245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검색</a:t>
            </a:r>
          </a:p>
        </p:txBody>
      </p:sp>
      <p:pic>
        <p:nvPicPr>
          <p:cNvPr id="85" name="Shape 13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235" y="6096848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7994" y="608820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7260" y="6088204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8421" y="6087540"/>
            <a:ext cx="136785" cy="1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순서도: 연결자 88"/>
          <p:cNvSpPr/>
          <p:nvPr/>
        </p:nvSpPr>
        <p:spPr>
          <a:xfrm>
            <a:off x="689610" y="4505250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Shape 1365"/>
          <p:cNvSpPr/>
          <p:nvPr/>
        </p:nvSpPr>
        <p:spPr>
          <a:xfrm>
            <a:off x="590703" y="2462791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1" name="Shape 1365"/>
          <p:cNvSpPr/>
          <p:nvPr/>
        </p:nvSpPr>
        <p:spPr>
          <a:xfrm>
            <a:off x="2014886" y="2465523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2" name="Shape 1365"/>
          <p:cNvSpPr/>
          <p:nvPr/>
        </p:nvSpPr>
        <p:spPr>
          <a:xfrm>
            <a:off x="3427116" y="2460336"/>
            <a:ext cx="1087482" cy="104238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3" name="Shape 1366"/>
          <p:cNvSpPr txBox="1"/>
          <p:nvPr/>
        </p:nvSpPr>
        <p:spPr>
          <a:xfrm>
            <a:off x="538372" y="302212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4" name="Shape 1366"/>
          <p:cNvSpPr txBox="1"/>
          <p:nvPr/>
        </p:nvSpPr>
        <p:spPr>
          <a:xfrm>
            <a:off x="538372" y="3203436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95" name="Shape 1289"/>
          <p:cNvGrpSpPr/>
          <p:nvPr/>
        </p:nvGrpSpPr>
        <p:grpSpPr>
          <a:xfrm>
            <a:off x="5075922" y="2346941"/>
            <a:ext cx="286884" cy="305476"/>
            <a:chOff x="611560" y="1196751"/>
            <a:chExt cx="878634" cy="959247"/>
          </a:xfrm>
        </p:grpSpPr>
        <p:sp>
          <p:nvSpPr>
            <p:cNvPr id="9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8" name="Shape 1366"/>
          <p:cNvSpPr txBox="1"/>
          <p:nvPr/>
        </p:nvSpPr>
        <p:spPr>
          <a:xfrm>
            <a:off x="5621750" y="2478145"/>
            <a:ext cx="1614601" cy="234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타임라인으로 이해</a:t>
            </a: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…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9" name="Shape 1366"/>
          <p:cNvSpPr txBox="1"/>
          <p:nvPr/>
        </p:nvSpPr>
        <p:spPr>
          <a:xfrm>
            <a:off x="5409221" y="2304120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위 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0" name="Shape 1366"/>
          <p:cNvSpPr txBox="1"/>
          <p:nvPr/>
        </p:nvSpPr>
        <p:spPr>
          <a:xfrm>
            <a:off x="714409" y="3529153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1" name="Shape 1366"/>
          <p:cNvSpPr txBox="1"/>
          <p:nvPr/>
        </p:nvSpPr>
        <p:spPr>
          <a:xfrm>
            <a:off x="2142465" y="3514472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2" name="Shape 1366"/>
          <p:cNvSpPr txBox="1"/>
          <p:nvPr/>
        </p:nvSpPr>
        <p:spPr>
          <a:xfrm>
            <a:off x="3535569" y="3519989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3" name="Shape 1366"/>
          <p:cNvSpPr txBox="1"/>
          <p:nvPr/>
        </p:nvSpPr>
        <p:spPr>
          <a:xfrm>
            <a:off x="2025444" y="2999587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4" name="Shape 1366"/>
          <p:cNvSpPr txBox="1"/>
          <p:nvPr/>
        </p:nvSpPr>
        <p:spPr>
          <a:xfrm>
            <a:off x="2025444" y="3180894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5" name="Shape 1366"/>
          <p:cNvSpPr txBox="1"/>
          <p:nvPr/>
        </p:nvSpPr>
        <p:spPr>
          <a:xfrm>
            <a:off x="3379377" y="297653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6" name="Shape 1366"/>
          <p:cNvSpPr txBox="1"/>
          <p:nvPr/>
        </p:nvSpPr>
        <p:spPr>
          <a:xfrm>
            <a:off x="3379377" y="3157846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07" name="Shape 1289"/>
          <p:cNvGrpSpPr/>
          <p:nvPr/>
        </p:nvGrpSpPr>
        <p:grpSpPr>
          <a:xfrm>
            <a:off x="5072402" y="2816531"/>
            <a:ext cx="293923" cy="301979"/>
            <a:chOff x="611560" y="1196751"/>
            <a:chExt cx="878634" cy="959247"/>
          </a:xfrm>
        </p:grpSpPr>
        <p:sp>
          <p:nvSpPr>
            <p:cNvPr id="108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09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110" name="Shape 1289"/>
          <p:cNvGrpSpPr/>
          <p:nvPr/>
        </p:nvGrpSpPr>
        <p:grpSpPr>
          <a:xfrm>
            <a:off x="5066222" y="3279887"/>
            <a:ext cx="293923" cy="301979"/>
            <a:chOff x="611560" y="1196751"/>
            <a:chExt cx="878634" cy="959247"/>
          </a:xfrm>
        </p:grpSpPr>
        <p:sp>
          <p:nvSpPr>
            <p:cNvPr id="111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12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13" name="Shape 1366"/>
          <p:cNvSpPr txBox="1"/>
          <p:nvPr/>
        </p:nvSpPr>
        <p:spPr>
          <a:xfrm>
            <a:off x="5628686" y="2979427"/>
            <a:ext cx="1614601" cy="234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타임라인으로 이해</a:t>
            </a: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…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4" name="Shape 1366"/>
          <p:cNvSpPr txBox="1"/>
          <p:nvPr/>
        </p:nvSpPr>
        <p:spPr>
          <a:xfrm>
            <a:off x="5416157" y="2805402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위 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5" name="Shape 1366"/>
          <p:cNvSpPr txBox="1"/>
          <p:nvPr/>
        </p:nvSpPr>
        <p:spPr>
          <a:xfrm>
            <a:off x="5625583" y="3499617"/>
            <a:ext cx="1614601" cy="2343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타임라인으로 이해</a:t>
            </a: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…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6" name="Shape 1366"/>
          <p:cNvSpPr txBox="1"/>
          <p:nvPr/>
        </p:nvSpPr>
        <p:spPr>
          <a:xfrm>
            <a:off x="5413054" y="3325592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위 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7" name="Shape 1364"/>
          <p:cNvSpPr txBox="1"/>
          <p:nvPr/>
        </p:nvSpPr>
        <p:spPr>
          <a:xfrm>
            <a:off x="6009744" y="4108804"/>
            <a:ext cx="931717" cy="2805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카테고리 </a:t>
            </a: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▽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8" name="Shape 1299"/>
          <p:cNvSpPr/>
          <p:nvPr/>
        </p:nvSpPr>
        <p:spPr>
          <a:xfrm>
            <a:off x="7021554" y="2761609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endParaRPr lang="ko-KR"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9" name="Shape 1299"/>
          <p:cNvSpPr/>
          <p:nvPr/>
        </p:nvSpPr>
        <p:spPr>
          <a:xfrm flipH="1">
            <a:off x="7900865" y="2805307"/>
            <a:ext cx="373717" cy="1785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&gt;</a:t>
            </a:r>
            <a:endParaRPr lang="ko-KR"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656923" y="1012150"/>
            <a:ext cx="266232" cy="266232"/>
          </a:xfrm>
          <a:prstGeom prst="rect">
            <a:avLst/>
          </a:prstGeom>
        </p:spPr>
      </p:pic>
      <p:sp>
        <p:nvSpPr>
          <p:cNvPr id="121" name="Shape 1361"/>
          <p:cNvSpPr txBox="1"/>
          <p:nvPr/>
        </p:nvSpPr>
        <p:spPr>
          <a:xfrm>
            <a:off x="1066235" y="547431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2" name="Shape 1361"/>
          <p:cNvSpPr txBox="1"/>
          <p:nvPr/>
        </p:nvSpPr>
        <p:spPr>
          <a:xfrm>
            <a:off x="2680648" y="547431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3" name="Shape 1361"/>
          <p:cNvSpPr txBox="1"/>
          <p:nvPr/>
        </p:nvSpPr>
        <p:spPr>
          <a:xfrm>
            <a:off x="4254597" y="5474318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4" name="Shape 1361"/>
          <p:cNvSpPr txBox="1"/>
          <p:nvPr/>
        </p:nvSpPr>
        <p:spPr>
          <a:xfrm>
            <a:off x="5932148" y="5455846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25" name="Shape 1299"/>
          <p:cNvSpPr/>
          <p:nvPr/>
        </p:nvSpPr>
        <p:spPr>
          <a:xfrm>
            <a:off x="7211416" y="1727513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JHW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26" name="Shape 1289"/>
          <p:cNvGrpSpPr/>
          <p:nvPr/>
        </p:nvGrpSpPr>
        <p:grpSpPr>
          <a:xfrm>
            <a:off x="4185213" y="5791058"/>
            <a:ext cx="174587" cy="216479"/>
            <a:chOff x="611560" y="1196751"/>
            <a:chExt cx="878634" cy="959247"/>
          </a:xfrm>
        </p:grpSpPr>
        <p:sp>
          <p:nvSpPr>
            <p:cNvPr id="127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28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29" name="Shape 1322"/>
          <p:cNvSpPr/>
          <p:nvPr/>
        </p:nvSpPr>
        <p:spPr>
          <a:xfrm>
            <a:off x="4348627" y="5802420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30" name="Shape 1289"/>
          <p:cNvGrpSpPr/>
          <p:nvPr/>
        </p:nvGrpSpPr>
        <p:grpSpPr>
          <a:xfrm>
            <a:off x="5893636" y="5805607"/>
            <a:ext cx="174587" cy="216479"/>
            <a:chOff x="611560" y="1196751"/>
            <a:chExt cx="878634" cy="959247"/>
          </a:xfrm>
        </p:grpSpPr>
        <p:sp>
          <p:nvSpPr>
            <p:cNvPr id="131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32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33" name="Shape 1322"/>
          <p:cNvSpPr/>
          <p:nvPr/>
        </p:nvSpPr>
        <p:spPr>
          <a:xfrm>
            <a:off x="6057050" y="5816969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34" name="Shape 1289"/>
          <p:cNvGrpSpPr/>
          <p:nvPr/>
        </p:nvGrpSpPr>
        <p:grpSpPr>
          <a:xfrm>
            <a:off x="2619500" y="5802884"/>
            <a:ext cx="174587" cy="216479"/>
            <a:chOff x="611560" y="1196751"/>
            <a:chExt cx="878634" cy="959247"/>
          </a:xfrm>
        </p:grpSpPr>
        <p:sp>
          <p:nvSpPr>
            <p:cNvPr id="135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36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37" name="Shape 1322"/>
          <p:cNvSpPr/>
          <p:nvPr/>
        </p:nvSpPr>
        <p:spPr>
          <a:xfrm>
            <a:off x="2782914" y="5814246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38" name="Shape 1289"/>
          <p:cNvGrpSpPr/>
          <p:nvPr/>
        </p:nvGrpSpPr>
        <p:grpSpPr>
          <a:xfrm>
            <a:off x="1017555" y="5826045"/>
            <a:ext cx="174587" cy="216479"/>
            <a:chOff x="611560" y="1196751"/>
            <a:chExt cx="878634" cy="959247"/>
          </a:xfrm>
        </p:grpSpPr>
        <p:sp>
          <p:nvSpPr>
            <p:cNvPr id="139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40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41" name="Shape 1322"/>
          <p:cNvSpPr/>
          <p:nvPr/>
        </p:nvSpPr>
        <p:spPr>
          <a:xfrm>
            <a:off x="1180969" y="5837407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42" name="Shape 1299"/>
          <p:cNvSpPr/>
          <p:nvPr/>
        </p:nvSpPr>
        <p:spPr>
          <a:xfrm>
            <a:off x="7530842" y="2954724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43" name="Shape 1304"/>
          <p:cNvSpPr txBox="1"/>
          <p:nvPr/>
        </p:nvSpPr>
        <p:spPr>
          <a:xfrm>
            <a:off x="8332096" y="1044334"/>
            <a:ext cx="1890598" cy="19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GNB</a:t>
            </a:r>
            <a:endParaRPr lang="ko-KR" sz="12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44" name="Shape 1300"/>
          <p:cNvSpPr/>
          <p:nvPr/>
        </p:nvSpPr>
        <p:spPr>
          <a:xfrm>
            <a:off x="8170440" y="1300693"/>
            <a:ext cx="203618" cy="5200829"/>
          </a:xfrm>
          <a:prstGeom prst="rightBrace">
            <a:avLst>
              <a:gd name="adj1" fmla="val 8333"/>
              <a:gd name="adj2" fmla="val 54127"/>
            </a:avLst>
          </a:prstGeom>
          <a:noFill/>
          <a:ln w="127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45" name="Shape 1304"/>
          <p:cNvSpPr txBox="1"/>
          <p:nvPr/>
        </p:nvSpPr>
        <p:spPr>
          <a:xfrm>
            <a:off x="8343586" y="3937498"/>
            <a:ext cx="1890598" cy="19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Quick</a:t>
            </a: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Men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u</a:t>
            </a:r>
            <a:endParaRPr lang="ko-KR" sz="12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46" name="연결선: 꺾임 145"/>
          <p:cNvCxnSpPr/>
          <p:nvPr/>
        </p:nvCxnSpPr>
        <p:spPr>
          <a:xfrm flipV="1">
            <a:off x="7584976" y="2687687"/>
            <a:ext cx="1457424" cy="2563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hape 1304"/>
          <p:cNvSpPr txBox="1"/>
          <p:nvPr/>
        </p:nvSpPr>
        <p:spPr>
          <a:xfrm>
            <a:off x="9052098" y="2536152"/>
            <a:ext cx="2994778" cy="7596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소통상자 아이콘 </a:t>
            </a:r>
            <a:r>
              <a:rPr lang="en-US" altLang="ko-KR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&gt; </a:t>
            </a: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소통상자 상세 이동</a:t>
            </a:r>
            <a:endParaRPr lang="en-US" altLang="ko-KR" sz="10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1) </a:t>
            </a: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내가 발행하는 상자인 경우</a:t>
            </a:r>
            <a:r>
              <a:rPr lang="en-US" altLang="ko-KR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, My </a:t>
            </a: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아이콘 생성</a:t>
            </a:r>
            <a:endParaRPr lang="en-US" altLang="ko-KR" sz="10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2) </a:t>
            </a: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내가 구독하는 상자인 경우 퍼블리셔 아이콘 생성</a:t>
            </a:r>
            <a:endParaRPr lang="en-US" altLang="ko-KR" sz="10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48" name="Picture 2" descr="badge icon에 대한 이미지 검색결과"/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21" y="1451734"/>
            <a:ext cx="283911" cy="2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7118950" y="1314987"/>
            <a:ext cx="847939" cy="5984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0" name="연결선: 꺾임 149"/>
          <p:cNvCxnSpPr/>
          <p:nvPr/>
        </p:nvCxnSpPr>
        <p:spPr>
          <a:xfrm flipV="1">
            <a:off x="7822110" y="1390988"/>
            <a:ext cx="1457424" cy="2563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304"/>
          <p:cNvSpPr txBox="1"/>
          <p:nvPr/>
        </p:nvSpPr>
        <p:spPr>
          <a:xfrm>
            <a:off x="9277395" y="1235439"/>
            <a:ext cx="2193000" cy="7596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My</a:t>
            </a:r>
            <a:r>
              <a:rPr lang="ko-KR" altLang="en-US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Page</a:t>
            </a:r>
            <a:r>
              <a:rPr lang="ko-KR" altLang="en-US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영역</a:t>
            </a:r>
            <a:endParaRPr lang="en-US" altLang="ko-KR" sz="105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프로필 설정</a:t>
            </a:r>
            <a:endParaRPr lang="en-US" altLang="ko-KR" sz="10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랭킹에 따른 </a:t>
            </a:r>
            <a:r>
              <a:rPr lang="ko-KR" altLang="en-US" sz="1050" dirty="0" err="1">
                <a:solidFill>
                  <a:schemeClr val="dk1"/>
                </a:solidFill>
                <a:latin typeface="+mn-ea"/>
                <a:cs typeface="Arial"/>
                <a:sym typeface="Arial"/>
              </a:rPr>
              <a:t>벳지</a:t>
            </a: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아이콘 노출</a:t>
            </a:r>
            <a:endParaRPr lang="en-US" altLang="ko-KR" sz="10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801182" y="930834"/>
            <a:ext cx="1698908" cy="4078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6" name="연결선: 꺾임 155"/>
          <p:cNvCxnSpPr>
            <a:cxnSpLocks/>
            <a:stCxn id="155" idx="0"/>
          </p:cNvCxnSpPr>
          <p:nvPr/>
        </p:nvCxnSpPr>
        <p:spPr>
          <a:xfrm rot="5400000" flipH="1" flipV="1">
            <a:off x="4005134" y="298980"/>
            <a:ext cx="277357" cy="9863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Shape 1304"/>
          <p:cNvSpPr txBox="1"/>
          <p:nvPr/>
        </p:nvSpPr>
        <p:spPr>
          <a:xfrm>
            <a:off x="4686456" y="501416"/>
            <a:ext cx="2193000" cy="418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GNB</a:t>
            </a:r>
            <a:r>
              <a:rPr lang="ko-KR" altLang="en-US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메뉴 </a:t>
            </a:r>
            <a:endParaRPr lang="en-US" altLang="ko-KR" sz="105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소통카드</a:t>
            </a:r>
            <a:r>
              <a:rPr lang="en-US" altLang="ko-KR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소통상자</a:t>
            </a:r>
            <a:r>
              <a:rPr lang="en-US" altLang="ko-KR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메뉴 이동</a:t>
            </a:r>
            <a:endParaRPr lang="en-US" altLang="ko-KR" sz="10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8" name="Shape 1304"/>
          <p:cNvSpPr txBox="1"/>
          <p:nvPr/>
        </p:nvSpPr>
        <p:spPr>
          <a:xfrm>
            <a:off x="8087723" y="503566"/>
            <a:ext cx="2193000" cy="388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알림 </a:t>
            </a:r>
            <a:r>
              <a:rPr lang="en-US" altLang="ko-KR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댓글</a:t>
            </a:r>
            <a:r>
              <a:rPr lang="en-US" altLang="ko-KR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좋아요</a:t>
            </a:r>
            <a:r>
              <a:rPr lang="en-US" altLang="ko-KR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050" b="1" dirty="0" err="1">
                <a:solidFill>
                  <a:schemeClr val="dk1"/>
                </a:solidFill>
                <a:latin typeface="+mn-ea"/>
                <a:cs typeface="Arial"/>
                <a:sym typeface="Arial"/>
              </a:rPr>
              <a:t>팔로우</a:t>
            </a:r>
            <a:r>
              <a:rPr lang="ko-KR" altLang="en-US" sz="105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등 새로운 알림 리스트 페이지로 이동</a:t>
            </a:r>
            <a:endParaRPr lang="en-US" altLang="ko-KR" sz="105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59" name="연결선: 꺾임 158"/>
          <p:cNvCxnSpPr>
            <a:cxnSpLocks/>
            <a:stCxn id="120" idx="0"/>
            <a:endCxn id="158" idx="1"/>
          </p:cNvCxnSpPr>
          <p:nvPr/>
        </p:nvCxnSpPr>
        <p:spPr>
          <a:xfrm rot="5400000" flipH="1" flipV="1">
            <a:off x="7781667" y="706094"/>
            <a:ext cx="314428" cy="2976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hape 1304"/>
          <p:cNvSpPr txBox="1"/>
          <p:nvPr/>
        </p:nvSpPr>
        <p:spPr>
          <a:xfrm>
            <a:off x="5045431" y="2703123"/>
            <a:ext cx="1707914" cy="44380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퍼블리셔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상세 페이지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61" name="Shape 1304"/>
          <p:cNvSpPr txBox="1"/>
          <p:nvPr/>
        </p:nvSpPr>
        <p:spPr>
          <a:xfrm>
            <a:off x="1691045" y="2938167"/>
            <a:ext cx="1790806" cy="29405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소통상자 상세 이동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62" name="Shape 1304"/>
          <p:cNvSpPr txBox="1"/>
          <p:nvPr/>
        </p:nvSpPr>
        <p:spPr>
          <a:xfrm>
            <a:off x="2822459" y="4909479"/>
            <a:ext cx="1790806" cy="29405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b="1" i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소통카드 상세 이동</a:t>
            </a:r>
            <a:endParaRPr lang="en-US" altLang="ko-KR" sz="1200" b="1" i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63" name="Shape 1540"/>
          <p:cNvSpPr/>
          <p:nvPr/>
        </p:nvSpPr>
        <p:spPr>
          <a:xfrm>
            <a:off x="5838450" y="4138481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540"/>
          <p:cNvSpPr/>
          <p:nvPr/>
        </p:nvSpPr>
        <p:spPr>
          <a:xfrm>
            <a:off x="4613265" y="393383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540"/>
          <p:cNvSpPr/>
          <p:nvPr/>
        </p:nvSpPr>
        <p:spPr>
          <a:xfrm>
            <a:off x="7158235" y="1311200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540"/>
          <p:cNvSpPr/>
          <p:nvPr/>
        </p:nvSpPr>
        <p:spPr>
          <a:xfrm>
            <a:off x="7458494" y="992314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540"/>
          <p:cNvSpPr/>
          <p:nvPr/>
        </p:nvSpPr>
        <p:spPr>
          <a:xfrm>
            <a:off x="7859155" y="1967976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Shape 1292"/>
          <p:cNvGrpSpPr/>
          <p:nvPr/>
        </p:nvGrpSpPr>
        <p:grpSpPr>
          <a:xfrm>
            <a:off x="9883565" y="3870266"/>
            <a:ext cx="693577" cy="720737"/>
            <a:chOff x="508000" y="1397000"/>
            <a:chExt cx="1008112" cy="1008112"/>
          </a:xfrm>
        </p:grpSpPr>
        <p:sp>
          <p:nvSpPr>
            <p:cNvPr id="171" name="Shape 1293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72" name="Shape 1294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73" name="Shape 1295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pic>
        <p:nvPicPr>
          <p:cNvPr id="174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66945" y="4360636"/>
            <a:ext cx="212131" cy="244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Shape 1289"/>
          <p:cNvGrpSpPr/>
          <p:nvPr/>
        </p:nvGrpSpPr>
        <p:grpSpPr>
          <a:xfrm>
            <a:off x="10310954" y="3867808"/>
            <a:ext cx="279508" cy="322510"/>
            <a:chOff x="611560" y="1196751"/>
            <a:chExt cx="878634" cy="959247"/>
          </a:xfrm>
        </p:grpSpPr>
        <p:sp>
          <p:nvSpPr>
            <p:cNvPr id="17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7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78" name="Shape 1299"/>
          <p:cNvSpPr/>
          <p:nvPr/>
        </p:nvSpPr>
        <p:spPr>
          <a:xfrm>
            <a:off x="10225457" y="4308381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79" name="Shape 1296"/>
          <p:cNvSpPr/>
          <p:nvPr/>
        </p:nvSpPr>
        <p:spPr>
          <a:xfrm>
            <a:off x="9895278" y="4627271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&lt;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구독하는 상자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&gt;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80" name="Shape 1292"/>
          <p:cNvGrpSpPr/>
          <p:nvPr/>
        </p:nvGrpSpPr>
        <p:grpSpPr>
          <a:xfrm>
            <a:off x="10864472" y="3894288"/>
            <a:ext cx="693577" cy="720737"/>
            <a:chOff x="508000" y="1397000"/>
            <a:chExt cx="1008112" cy="1008112"/>
          </a:xfrm>
        </p:grpSpPr>
        <p:sp>
          <p:nvSpPr>
            <p:cNvPr id="181" name="Shape 1293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82" name="Shape 1294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83" name="Shape 1295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pic>
        <p:nvPicPr>
          <p:cNvPr id="184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9034" y="4352935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299"/>
          <p:cNvSpPr/>
          <p:nvPr/>
        </p:nvSpPr>
        <p:spPr>
          <a:xfrm>
            <a:off x="11178541" y="4330680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89" name="Shape 1296"/>
          <p:cNvSpPr/>
          <p:nvPr/>
        </p:nvSpPr>
        <p:spPr>
          <a:xfrm>
            <a:off x="10738641" y="4683221"/>
            <a:ext cx="1043303" cy="1931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&lt;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내가 발행하는 상자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&gt;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90" name="Shape 1368"/>
          <p:cNvSpPr/>
          <p:nvPr/>
        </p:nvSpPr>
        <p:spPr>
          <a:xfrm>
            <a:off x="11231356" y="3900461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92" name="Shape 1299"/>
          <p:cNvSpPr/>
          <p:nvPr/>
        </p:nvSpPr>
        <p:spPr>
          <a:xfrm flipH="1">
            <a:off x="9167295" y="3212026"/>
            <a:ext cx="2764384" cy="3591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&lt;  &gt;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표시로 다른 소통상자도 확인할 수 있음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메뉴리스트로 이동 가능</a:t>
            </a:r>
            <a:endParaRPr lang="ko-KR" sz="11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26" name="Picture 2" descr="메뉴 icon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1" y="2174635"/>
            <a:ext cx="202118" cy="2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메뉴 icon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34" y="2210122"/>
            <a:ext cx="202118" cy="2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직사각형 1023"/>
          <p:cNvSpPr/>
          <p:nvPr/>
        </p:nvSpPr>
        <p:spPr>
          <a:xfrm>
            <a:off x="9651917" y="2208441"/>
            <a:ext cx="10983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ko-KR" altLang="en-US" sz="1100" b="1" spc="-1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나의 소통 리스트</a:t>
            </a:r>
            <a:endParaRPr lang="en-US" altLang="ko-KR" sz="1100" b="1" spc="-1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5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3383"/>
          <p:cNvGrpSpPr/>
          <p:nvPr/>
        </p:nvGrpSpPr>
        <p:grpSpPr>
          <a:xfrm>
            <a:off x="955580" y="1810213"/>
            <a:ext cx="2746916" cy="3596350"/>
            <a:chOff x="4788023" y="3717032"/>
            <a:chExt cx="1728193" cy="1008112"/>
          </a:xfrm>
        </p:grpSpPr>
        <p:sp>
          <p:nvSpPr>
            <p:cNvPr id="5" name="Shape 3384"/>
            <p:cNvSpPr/>
            <p:nvPr/>
          </p:nvSpPr>
          <p:spPr>
            <a:xfrm>
              <a:off x="4788023" y="3717032"/>
              <a:ext cx="1728191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3385"/>
            <p:cNvSpPr/>
            <p:nvPr/>
          </p:nvSpPr>
          <p:spPr>
            <a:xfrm>
              <a:off x="4788023" y="3717032"/>
              <a:ext cx="1728191" cy="8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나의 소통상자 리스트</a:t>
              </a:r>
              <a:endParaRPr lang="ko-KR" sz="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Shape 3386"/>
            <p:cNvGrpSpPr/>
            <p:nvPr/>
          </p:nvGrpSpPr>
          <p:grpSpPr>
            <a:xfrm>
              <a:off x="6371763" y="3717032"/>
              <a:ext cx="144453" cy="88383"/>
              <a:chOff x="2339314" y="5229200"/>
              <a:chExt cx="144453" cy="88383"/>
            </a:xfrm>
          </p:grpSpPr>
          <p:sp>
            <p:nvSpPr>
              <p:cNvPr id="9" name="Shape 3387"/>
              <p:cNvSpPr/>
              <p:nvPr/>
            </p:nvSpPr>
            <p:spPr>
              <a:xfrm>
                <a:off x="2339751" y="5229200"/>
                <a:ext cx="144016" cy="8838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" name="Shape 3388"/>
              <p:cNvCxnSpPr/>
              <p:nvPr/>
            </p:nvCxnSpPr>
            <p:spPr>
              <a:xfrm flipH="1">
                <a:off x="2339314" y="5229200"/>
                <a:ext cx="144453" cy="754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" name="Shape 3389"/>
              <p:cNvCxnSpPr/>
              <p:nvPr/>
            </p:nvCxnSpPr>
            <p:spPr>
              <a:xfrm>
                <a:off x="2339751" y="5229200"/>
                <a:ext cx="144016" cy="81544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" name="Shape 3392"/>
            <p:cNvSpPr/>
            <p:nvPr/>
          </p:nvSpPr>
          <p:spPr>
            <a:xfrm>
              <a:off x="5730205" y="4558996"/>
              <a:ext cx="606169" cy="100807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완료</a:t>
              </a:r>
              <a:endParaRPr lang="ko-KR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Shape 3393"/>
          <p:cNvSpPr txBox="1"/>
          <p:nvPr/>
        </p:nvSpPr>
        <p:spPr>
          <a:xfrm>
            <a:off x="1789613" y="2296884"/>
            <a:ext cx="1078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꿈꾸는 과학자</a:t>
            </a:r>
          </a:p>
        </p:txBody>
      </p:sp>
      <p:grpSp>
        <p:nvGrpSpPr>
          <p:cNvPr id="13" name="Shape 3394"/>
          <p:cNvGrpSpPr/>
          <p:nvPr/>
        </p:nvGrpSpPr>
        <p:grpSpPr>
          <a:xfrm>
            <a:off x="1151772" y="2277765"/>
            <a:ext cx="540484" cy="485808"/>
            <a:chOff x="508000" y="1397000"/>
            <a:chExt cx="1008112" cy="1008112"/>
          </a:xfrm>
        </p:grpSpPr>
        <p:sp>
          <p:nvSpPr>
            <p:cNvPr id="14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3398"/>
          <p:cNvSpPr/>
          <p:nvPr/>
        </p:nvSpPr>
        <p:spPr>
          <a:xfrm>
            <a:off x="986627" y="2210947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3403"/>
          <p:cNvSpPr txBox="1"/>
          <p:nvPr/>
        </p:nvSpPr>
        <p:spPr>
          <a:xfrm>
            <a:off x="1789613" y="2955971"/>
            <a:ext cx="1227354" cy="2832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나만의 JSP</a:t>
            </a:r>
          </a:p>
        </p:txBody>
      </p:sp>
      <p:grpSp>
        <p:nvGrpSpPr>
          <p:cNvPr id="19" name="Shape 3404"/>
          <p:cNvGrpSpPr/>
          <p:nvPr/>
        </p:nvGrpSpPr>
        <p:grpSpPr>
          <a:xfrm>
            <a:off x="1146975" y="3688387"/>
            <a:ext cx="540484" cy="485808"/>
            <a:chOff x="508000" y="1397000"/>
            <a:chExt cx="1008112" cy="1008112"/>
          </a:xfrm>
        </p:grpSpPr>
        <p:sp>
          <p:nvSpPr>
            <p:cNvPr id="20" name="Shape 340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340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340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hape 3408"/>
          <p:cNvSpPr txBox="1"/>
          <p:nvPr/>
        </p:nvSpPr>
        <p:spPr>
          <a:xfrm>
            <a:off x="2048088" y="3813307"/>
            <a:ext cx="935076" cy="273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</a:p>
        </p:txBody>
      </p:sp>
      <p:grpSp>
        <p:nvGrpSpPr>
          <p:cNvPr id="24" name="Shape 3394"/>
          <p:cNvGrpSpPr/>
          <p:nvPr/>
        </p:nvGrpSpPr>
        <p:grpSpPr>
          <a:xfrm>
            <a:off x="1146975" y="2920972"/>
            <a:ext cx="540484" cy="485808"/>
            <a:chOff x="508000" y="1397000"/>
            <a:chExt cx="1008112" cy="1008112"/>
          </a:xfrm>
        </p:grpSpPr>
        <p:sp>
          <p:nvSpPr>
            <p:cNvPr id="25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3392"/>
          <p:cNvSpPr/>
          <p:nvPr/>
        </p:nvSpPr>
        <p:spPr>
          <a:xfrm>
            <a:off x="1417217" y="4813845"/>
            <a:ext cx="963489" cy="35962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393"/>
          <p:cNvSpPr txBox="1"/>
          <p:nvPr/>
        </p:nvSpPr>
        <p:spPr>
          <a:xfrm>
            <a:off x="1780509" y="2458098"/>
            <a:ext cx="1078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꿈꾸는 과학자</a:t>
            </a:r>
            <a:r>
              <a:rPr lang="ko-KR" alt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모임</a:t>
            </a:r>
            <a:r>
              <a:rPr lang="en-US" alt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lang="ko-KR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1303"/>
          <p:cNvSpPr/>
          <p:nvPr/>
        </p:nvSpPr>
        <p:spPr>
          <a:xfrm>
            <a:off x="3090040" y="2362835"/>
            <a:ext cx="548793" cy="296953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이동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5" name="Shape 3393"/>
          <p:cNvSpPr txBox="1"/>
          <p:nvPr/>
        </p:nvSpPr>
        <p:spPr>
          <a:xfrm>
            <a:off x="1789610" y="3146971"/>
            <a:ext cx="1078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좀더 쉽고 빠른 개발을 하고</a:t>
            </a:r>
            <a:r>
              <a:rPr lang="en-US" alt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ko-KR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1303"/>
          <p:cNvSpPr/>
          <p:nvPr/>
        </p:nvSpPr>
        <p:spPr>
          <a:xfrm>
            <a:off x="3090040" y="3073702"/>
            <a:ext cx="548793" cy="296953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이동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7" name="Shape 1303"/>
          <p:cNvSpPr/>
          <p:nvPr/>
        </p:nvSpPr>
        <p:spPr>
          <a:xfrm>
            <a:off x="3072382" y="3819981"/>
            <a:ext cx="548793" cy="296953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이동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38" name="Shape 1289"/>
          <p:cNvGrpSpPr/>
          <p:nvPr/>
        </p:nvGrpSpPr>
        <p:grpSpPr>
          <a:xfrm>
            <a:off x="1044821" y="2892675"/>
            <a:ext cx="247535" cy="254296"/>
            <a:chOff x="611560" y="1196751"/>
            <a:chExt cx="878634" cy="959247"/>
          </a:xfrm>
        </p:grpSpPr>
        <p:sp>
          <p:nvSpPr>
            <p:cNvPr id="39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40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41" name="Shape 1289"/>
          <p:cNvGrpSpPr/>
          <p:nvPr/>
        </p:nvGrpSpPr>
        <p:grpSpPr>
          <a:xfrm>
            <a:off x="1083315" y="3636082"/>
            <a:ext cx="217033" cy="257946"/>
            <a:chOff x="611560" y="1196751"/>
            <a:chExt cx="878634" cy="959247"/>
          </a:xfrm>
        </p:grpSpPr>
        <p:sp>
          <p:nvSpPr>
            <p:cNvPr id="42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43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pic>
        <p:nvPicPr>
          <p:cNvPr id="44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4967" y="2516953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1299"/>
          <p:cNvSpPr/>
          <p:nvPr/>
        </p:nvSpPr>
        <p:spPr>
          <a:xfrm>
            <a:off x="1453479" y="2464698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46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5239" y="3184329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1299"/>
          <p:cNvSpPr/>
          <p:nvPr/>
        </p:nvSpPr>
        <p:spPr>
          <a:xfrm>
            <a:off x="1483751" y="3132074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48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8700" y="3913378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1299"/>
          <p:cNvSpPr/>
          <p:nvPr/>
        </p:nvSpPr>
        <p:spPr>
          <a:xfrm>
            <a:off x="1437212" y="3861123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0" name="Shape 1540"/>
          <p:cNvSpPr/>
          <p:nvPr/>
        </p:nvSpPr>
        <p:spPr>
          <a:xfrm>
            <a:off x="911921" y="1455414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1320" y="1422141"/>
            <a:ext cx="14462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ko-KR" altLang="en-US" sz="1100" b="1" spc="-1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나의 소통 리스트 </a:t>
            </a:r>
            <a:r>
              <a:rPr lang="en-US" altLang="ko-KR" sz="1100" b="1" spc="-1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/ </a:t>
            </a:r>
            <a:r>
              <a:rPr lang="ko-KR" altLang="en-US" sz="1100" b="1" spc="-1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팝업</a:t>
            </a:r>
            <a:endParaRPr lang="en-US" altLang="ko-KR" sz="1100" b="1" spc="-1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2" name="Shape 1540"/>
          <p:cNvSpPr/>
          <p:nvPr/>
        </p:nvSpPr>
        <p:spPr>
          <a:xfrm>
            <a:off x="4629761" y="1462946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3384"/>
          <p:cNvSpPr/>
          <p:nvPr/>
        </p:nvSpPr>
        <p:spPr>
          <a:xfrm>
            <a:off x="5259567" y="1770599"/>
            <a:ext cx="2746913" cy="26566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1364"/>
          <p:cNvSpPr txBox="1"/>
          <p:nvPr/>
        </p:nvSpPr>
        <p:spPr>
          <a:xfrm>
            <a:off x="6224188" y="4476196"/>
            <a:ext cx="931717" cy="2805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6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  <a:sym typeface="Arial"/>
              </a:rPr>
              <a:t>▲</a:t>
            </a:r>
            <a:endParaRPr lang="ko-KR" sz="16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3" name="Shape 3384"/>
          <p:cNvSpPr/>
          <p:nvPr/>
        </p:nvSpPr>
        <p:spPr>
          <a:xfrm>
            <a:off x="5259567" y="2151912"/>
            <a:ext cx="2746913" cy="3650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융합 교육</a:t>
            </a:r>
          </a:p>
        </p:txBody>
      </p:sp>
      <p:sp>
        <p:nvSpPr>
          <p:cNvPr id="65" name="Shape 3384"/>
          <p:cNvSpPr/>
          <p:nvPr/>
        </p:nvSpPr>
        <p:spPr>
          <a:xfrm>
            <a:off x="5259567" y="2920972"/>
            <a:ext cx="2746913" cy="3650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6" name="Shape 3384"/>
          <p:cNvSpPr/>
          <p:nvPr/>
        </p:nvSpPr>
        <p:spPr>
          <a:xfrm>
            <a:off x="5259564" y="3666106"/>
            <a:ext cx="2746913" cy="3650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8725" y="2547665"/>
            <a:ext cx="8547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예술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창의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218725" y="2951932"/>
            <a:ext cx="8547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로봇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/ </a:t>
            </a:r>
            <a:r>
              <a:rPr lang="ko-KR" altLang="en-US" sz="1100" dirty="0" err="1">
                <a:solidFill>
                  <a:schemeClr val="dk1"/>
                </a:solidFill>
                <a:latin typeface="+mn-ea"/>
                <a:cs typeface="Arial"/>
                <a:sym typeface="Arial"/>
              </a:rPr>
              <a:t>드론</a:t>
            </a:r>
            <a:endParaRPr lang="ko-KR" altLang="en-US" sz="11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442343" y="3304025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IOT</a:t>
            </a:r>
            <a:endParaRPr lang="ko-KR" altLang="en-US" sz="11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46777" y="3719808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코딩 교육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228343" y="4080065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100">
                <a:solidFill>
                  <a:schemeClr val="dk1"/>
                </a:solidFill>
                <a:latin typeface="+mn-ea"/>
                <a:cs typeface="Arial"/>
                <a:sym typeface="Arial"/>
              </a:rPr>
              <a:t>3D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 프린팅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241895" y="1416498"/>
            <a:ext cx="16898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ko-KR" altLang="en-US" sz="1100" b="1" spc="-1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카테고리 </a:t>
            </a:r>
            <a:r>
              <a:rPr lang="ko-KR" altLang="en-US" sz="1100" b="1" spc="-150">
                <a:solidFill>
                  <a:schemeClr val="dk1"/>
                </a:solidFill>
                <a:latin typeface="+mn-ea"/>
                <a:cs typeface="Arial"/>
                <a:sym typeface="Arial"/>
              </a:rPr>
              <a:t>선택 </a:t>
            </a:r>
            <a:r>
              <a:rPr lang="en-US" altLang="ko-KR" sz="1100" b="1" spc="-1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/ </a:t>
            </a:r>
            <a:r>
              <a:rPr lang="ko-KR" altLang="en-US" sz="1100" b="1" spc="-15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레이어 팝업</a:t>
            </a:r>
            <a:endParaRPr lang="en-US" altLang="ko-KR" sz="1100" b="1" spc="-15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5" name="Shape 3384"/>
          <p:cNvSpPr/>
          <p:nvPr/>
        </p:nvSpPr>
        <p:spPr>
          <a:xfrm>
            <a:off x="5260154" y="1766377"/>
            <a:ext cx="2746323" cy="30684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013" y="177866"/>
            <a:ext cx="156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4.0 </a:t>
            </a:r>
            <a:r>
              <a:rPr lang="ko-KR" altLang="en-US" sz="1200" b="1" dirty="0"/>
              <a:t>소통상자 </a:t>
            </a:r>
          </a:p>
        </p:txBody>
      </p:sp>
    </p:spTree>
    <p:extLst>
      <p:ext uri="{BB962C8B-B14F-4D97-AF65-F5344CB8AC3E}">
        <p14:creationId xmlns:p14="http://schemas.microsoft.com/office/powerpoint/2010/main" val="184438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6" name="Shape 1286"/>
          <p:cNvSpPr/>
          <p:nvPr/>
        </p:nvSpPr>
        <p:spPr>
          <a:xfrm>
            <a:off x="7072288" y="1273368"/>
            <a:ext cx="933792" cy="5241703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7" name="Shape 1289"/>
          <p:cNvGrpSpPr/>
          <p:nvPr/>
        </p:nvGrpSpPr>
        <p:grpSpPr>
          <a:xfrm>
            <a:off x="7189328" y="1389119"/>
            <a:ext cx="334965" cy="360578"/>
            <a:chOff x="611560" y="1196751"/>
            <a:chExt cx="878634" cy="959247"/>
          </a:xfrm>
        </p:grpSpPr>
        <p:sp>
          <p:nvSpPr>
            <p:cNvPr id="8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10" name="Shape 1292"/>
          <p:cNvGrpSpPr/>
          <p:nvPr/>
        </p:nvGrpSpPr>
        <p:grpSpPr>
          <a:xfrm>
            <a:off x="7186479" y="2520558"/>
            <a:ext cx="693577" cy="720737"/>
            <a:chOff x="508000" y="1397000"/>
            <a:chExt cx="1008112" cy="1008112"/>
          </a:xfrm>
        </p:grpSpPr>
        <p:sp>
          <p:nvSpPr>
            <p:cNvPr id="11" name="Shape 1293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2" name="Shape 1294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3" name="Shape 1295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4" name="Shape 1296"/>
          <p:cNvSpPr/>
          <p:nvPr/>
        </p:nvSpPr>
        <p:spPr>
          <a:xfrm>
            <a:off x="7146306" y="3226567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8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아이엠</a:t>
            </a:r>
            <a:r>
              <a:rPr lang="ko-KR" altLang="en-US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빅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5" name="Shape 1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041" y="2979205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299"/>
          <p:cNvSpPr/>
          <p:nvPr/>
        </p:nvSpPr>
        <p:spPr>
          <a:xfrm>
            <a:off x="7168516" y="2152204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r>
              <a:rPr lang="ko-KR" altLang="en-US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 </a:t>
            </a:r>
            <a:r>
              <a:rPr lang="en-US" altLang="ko-KR" sz="900" i="1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Sotong</a:t>
            </a:r>
            <a:endParaRPr lang="ko-KR" sz="900" i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7" name="Shape 1303"/>
          <p:cNvSpPr/>
          <p:nvPr/>
        </p:nvSpPr>
        <p:spPr>
          <a:xfrm>
            <a:off x="7140881" y="3660043"/>
            <a:ext cx="824594" cy="215347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소통카드 발행</a:t>
            </a:r>
          </a:p>
        </p:txBody>
      </p:sp>
      <p:sp>
        <p:nvSpPr>
          <p:cNvPr id="18" name="Shape 1364"/>
          <p:cNvSpPr txBox="1"/>
          <p:nvPr/>
        </p:nvSpPr>
        <p:spPr>
          <a:xfrm>
            <a:off x="569044" y="1969233"/>
            <a:ext cx="1383642" cy="1902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카테고리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9" name="Shape 1368"/>
          <p:cNvSpPr/>
          <p:nvPr/>
        </p:nvSpPr>
        <p:spPr>
          <a:xfrm>
            <a:off x="7572334" y="2455985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0" name="Shape 1370"/>
          <p:cNvSpPr/>
          <p:nvPr/>
        </p:nvSpPr>
        <p:spPr>
          <a:xfrm>
            <a:off x="7150868" y="3956721"/>
            <a:ext cx="809127" cy="226458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 만들기</a:t>
            </a:r>
          </a:p>
        </p:txBody>
      </p:sp>
      <p:sp>
        <p:nvSpPr>
          <p:cNvPr id="21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22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sp>
        <p:nvSpPr>
          <p:cNvPr id="23" name="Shape 1379"/>
          <p:cNvSpPr/>
          <p:nvPr/>
        </p:nvSpPr>
        <p:spPr>
          <a:xfrm>
            <a:off x="482956" y="1400681"/>
            <a:ext cx="6385533" cy="307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24" name="Shape 1380"/>
          <p:cNvSpPr/>
          <p:nvPr/>
        </p:nvSpPr>
        <p:spPr>
          <a:xfrm>
            <a:off x="6288679" y="1404125"/>
            <a:ext cx="588554" cy="295245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검색</a:t>
            </a:r>
          </a:p>
        </p:txBody>
      </p:sp>
      <p:sp>
        <p:nvSpPr>
          <p:cNvPr id="25" name="Shape 1365"/>
          <p:cNvSpPr/>
          <p:nvPr/>
        </p:nvSpPr>
        <p:spPr>
          <a:xfrm>
            <a:off x="811419" y="3441205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6" name="Shape 1365"/>
          <p:cNvSpPr/>
          <p:nvPr/>
        </p:nvSpPr>
        <p:spPr>
          <a:xfrm>
            <a:off x="2235602" y="3443937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7" name="Shape 1365"/>
          <p:cNvSpPr/>
          <p:nvPr/>
        </p:nvSpPr>
        <p:spPr>
          <a:xfrm>
            <a:off x="3647832" y="3438750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8" name="Shape 1366"/>
          <p:cNvSpPr txBox="1"/>
          <p:nvPr/>
        </p:nvSpPr>
        <p:spPr>
          <a:xfrm>
            <a:off x="759088" y="4000543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9" name="Shape 1366"/>
          <p:cNvSpPr txBox="1"/>
          <p:nvPr/>
        </p:nvSpPr>
        <p:spPr>
          <a:xfrm>
            <a:off x="759088" y="4181850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0" name="Shape 1366"/>
          <p:cNvSpPr txBox="1"/>
          <p:nvPr/>
        </p:nvSpPr>
        <p:spPr>
          <a:xfrm>
            <a:off x="935125" y="4511389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1" name="Shape 1366"/>
          <p:cNvSpPr txBox="1"/>
          <p:nvPr/>
        </p:nvSpPr>
        <p:spPr>
          <a:xfrm>
            <a:off x="2363181" y="4495434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2" name="Shape 1366"/>
          <p:cNvSpPr txBox="1"/>
          <p:nvPr/>
        </p:nvSpPr>
        <p:spPr>
          <a:xfrm>
            <a:off x="3809754" y="4504149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3" name="Shape 1366"/>
          <p:cNvSpPr txBox="1"/>
          <p:nvPr/>
        </p:nvSpPr>
        <p:spPr>
          <a:xfrm>
            <a:off x="2246160" y="3978001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4" name="Shape 1366"/>
          <p:cNvSpPr txBox="1"/>
          <p:nvPr/>
        </p:nvSpPr>
        <p:spPr>
          <a:xfrm>
            <a:off x="2246160" y="4159308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5" name="Shape 1366"/>
          <p:cNvSpPr txBox="1"/>
          <p:nvPr/>
        </p:nvSpPr>
        <p:spPr>
          <a:xfrm>
            <a:off x="3600093" y="3954953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6" name="Shape 1366"/>
          <p:cNvSpPr txBox="1"/>
          <p:nvPr/>
        </p:nvSpPr>
        <p:spPr>
          <a:xfrm>
            <a:off x="3600093" y="4136260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656923" y="1012150"/>
            <a:ext cx="266232" cy="266232"/>
          </a:xfrm>
          <a:prstGeom prst="rect">
            <a:avLst/>
          </a:prstGeom>
        </p:spPr>
      </p:pic>
      <p:sp>
        <p:nvSpPr>
          <p:cNvPr id="39" name="Shape 1299"/>
          <p:cNvSpPr/>
          <p:nvPr/>
        </p:nvSpPr>
        <p:spPr>
          <a:xfrm>
            <a:off x="7211416" y="1727513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JHW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40" name="Picture 2" descr="badge icon에 대한 이미지 검색결과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21" y="1451734"/>
            <a:ext cx="283911" cy="2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hape 1540"/>
          <p:cNvSpPr/>
          <p:nvPr/>
        </p:nvSpPr>
        <p:spPr>
          <a:xfrm>
            <a:off x="407789" y="2284412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1365"/>
          <p:cNvSpPr/>
          <p:nvPr/>
        </p:nvSpPr>
        <p:spPr>
          <a:xfrm>
            <a:off x="5092902" y="3438750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0" name="Shape 1366"/>
          <p:cNvSpPr txBox="1"/>
          <p:nvPr/>
        </p:nvSpPr>
        <p:spPr>
          <a:xfrm>
            <a:off x="5040571" y="3998088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1" name="Shape 1366"/>
          <p:cNvSpPr txBox="1"/>
          <p:nvPr/>
        </p:nvSpPr>
        <p:spPr>
          <a:xfrm>
            <a:off x="5040571" y="4179395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2" name="Shape 1366"/>
          <p:cNvSpPr txBox="1"/>
          <p:nvPr/>
        </p:nvSpPr>
        <p:spPr>
          <a:xfrm>
            <a:off x="5237628" y="4519444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3" name="Shape 1365"/>
          <p:cNvSpPr/>
          <p:nvPr/>
        </p:nvSpPr>
        <p:spPr>
          <a:xfrm>
            <a:off x="811419" y="4969163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4" name="Shape 1365"/>
          <p:cNvSpPr/>
          <p:nvPr/>
        </p:nvSpPr>
        <p:spPr>
          <a:xfrm>
            <a:off x="2235602" y="4971895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5" name="Shape 1365"/>
          <p:cNvSpPr/>
          <p:nvPr/>
        </p:nvSpPr>
        <p:spPr>
          <a:xfrm>
            <a:off x="3647832" y="4966708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6" name="Shape 1366"/>
          <p:cNvSpPr txBox="1"/>
          <p:nvPr/>
        </p:nvSpPr>
        <p:spPr>
          <a:xfrm>
            <a:off x="759088" y="5528501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7" name="Shape 1366"/>
          <p:cNvSpPr txBox="1"/>
          <p:nvPr/>
        </p:nvSpPr>
        <p:spPr>
          <a:xfrm>
            <a:off x="759088" y="5709808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1" name="Shape 1366"/>
          <p:cNvSpPr txBox="1"/>
          <p:nvPr/>
        </p:nvSpPr>
        <p:spPr>
          <a:xfrm>
            <a:off x="2246160" y="550595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2" name="Shape 1366"/>
          <p:cNvSpPr txBox="1"/>
          <p:nvPr/>
        </p:nvSpPr>
        <p:spPr>
          <a:xfrm>
            <a:off x="2246160" y="5687266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3" name="Shape 1366"/>
          <p:cNvSpPr txBox="1"/>
          <p:nvPr/>
        </p:nvSpPr>
        <p:spPr>
          <a:xfrm>
            <a:off x="3600093" y="5482911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4" name="Shape 1366"/>
          <p:cNvSpPr txBox="1"/>
          <p:nvPr/>
        </p:nvSpPr>
        <p:spPr>
          <a:xfrm>
            <a:off x="3600093" y="5664218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5" name="Shape 1365"/>
          <p:cNvSpPr/>
          <p:nvPr/>
        </p:nvSpPr>
        <p:spPr>
          <a:xfrm>
            <a:off x="5092902" y="4966708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6" name="Shape 1366"/>
          <p:cNvSpPr txBox="1"/>
          <p:nvPr/>
        </p:nvSpPr>
        <p:spPr>
          <a:xfrm>
            <a:off x="5040571" y="5526046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7" name="Shape 1366"/>
          <p:cNvSpPr txBox="1"/>
          <p:nvPr/>
        </p:nvSpPr>
        <p:spPr>
          <a:xfrm>
            <a:off x="5040571" y="5707353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9" name="순서도: 연결자 68"/>
          <p:cNvSpPr/>
          <p:nvPr/>
        </p:nvSpPr>
        <p:spPr>
          <a:xfrm>
            <a:off x="1424174" y="2324681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융합</a:t>
            </a:r>
            <a:endParaRPr lang="en-US" altLang="ko-KR" sz="1100" dirty="0"/>
          </a:p>
          <a:p>
            <a:pPr algn="ctr"/>
            <a:r>
              <a:rPr lang="ko-KR" altLang="en-US" sz="1100" dirty="0"/>
              <a:t>교육 </a:t>
            </a:r>
          </a:p>
        </p:txBody>
      </p:sp>
      <p:sp>
        <p:nvSpPr>
          <p:cNvPr id="70" name="순서도: 연결자 69"/>
          <p:cNvSpPr/>
          <p:nvPr/>
        </p:nvSpPr>
        <p:spPr>
          <a:xfrm>
            <a:off x="2262664" y="2324681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예술</a:t>
            </a:r>
            <a:endParaRPr lang="en-US" altLang="ko-KR" sz="1100" dirty="0"/>
          </a:p>
          <a:p>
            <a:pPr algn="ctr"/>
            <a:r>
              <a:rPr lang="ko-KR" altLang="en-US" sz="1100" dirty="0"/>
              <a:t>창의</a:t>
            </a:r>
          </a:p>
        </p:txBody>
      </p:sp>
      <p:sp>
        <p:nvSpPr>
          <p:cNvPr id="71" name="순서도: 연결자 70"/>
          <p:cNvSpPr/>
          <p:nvPr/>
        </p:nvSpPr>
        <p:spPr>
          <a:xfrm>
            <a:off x="3101154" y="2324681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로봇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드론</a:t>
            </a:r>
            <a:endParaRPr lang="ko-KR" altLang="en-US" sz="1100" dirty="0"/>
          </a:p>
        </p:txBody>
      </p:sp>
      <p:sp>
        <p:nvSpPr>
          <p:cNvPr id="72" name="순서도: 연결자 71"/>
          <p:cNvSpPr/>
          <p:nvPr/>
        </p:nvSpPr>
        <p:spPr>
          <a:xfrm>
            <a:off x="3939644" y="2324681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1100" dirty="0" err="1"/>
              <a:t>IoT</a:t>
            </a:r>
            <a:endParaRPr lang="ko-KR" altLang="en-US" sz="1100" dirty="0"/>
          </a:p>
        </p:txBody>
      </p:sp>
      <p:sp>
        <p:nvSpPr>
          <p:cNvPr id="73" name="순서도: 연결자 72"/>
          <p:cNvSpPr/>
          <p:nvPr/>
        </p:nvSpPr>
        <p:spPr>
          <a:xfrm>
            <a:off x="585684" y="2324681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전체 </a:t>
            </a:r>
          </a:p>
        </p:txBody>
      </p:sp>
      <p:sp>
        <p:nvSpPr>
          <p:cNvPr id="75" name="Shape 1299"/>
          <p:cNvSpPr/>
          <p:nvPr/>
        </p:nvSpPr>
        <p:spPr>
          <a:xfrm>
            <a:off x="7509428" y="2968943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6" name="순서도: 연결자 75"/>
          <p:cNvSpPr/>
          <p:nvPr/>
        </p:nvSpPr>
        <p:spPr>
          <a:xfrm>
            <a:off x="4778134" y="2324681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dirty="0"/>
              <a:t>코딩</a:t>
            </a:r>
            <a:endParaRPr lang="en-US" altLang="ko-KR" sz="1100" dirty="0"/>
          </a:p>
          <a:p>
            <a:pPr algn="ctr"/>
            <a:r>
              <a:rPr lang="ko-KR" altLang="en-US" sz="1100" dirty="0"/>
              <a:t>교육</a:t>
            </a:r>
          </a:p>
        </p:txBody>
      </p:sp>
      <p:sp>
        <p:nvSpPr>
          <p:cNvPr id="77" name="순서도: 연결자 76"/>
          <p:cNvSpPr/>
          <p:nvPr/>
        </p:nvSpPr>
        <p:spPr>
          <a:xfrm>
            <a:off x="5616622" y="2324681"/>
            <a:ext cx="726464" cy="681942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1100" dirty="0"/>
              <a:t>3D</a:t>
            </a:r>
          </a:p>
          <a:p>
            <a:pPr algn="ctr"/>
            <a:r>
              <a:rPr lang="ko-KR" altLang="en-US" sz="1100" dirty="0"/>
              <a:t>프린팅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013" y="177866"/>
            <a:ext cx="156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4.0 </a:t>
            </a:r>
            <a:r>
              <a:rPr lang="ko-KR" altLang="en-US" sz="1200" b="1" dirty="0"/>
              <a:t>소통상자 </a:t>
            </a:r>
          </a:p>
        </p:txBody>
      </p:sp>
      <p:grpSp>
        <p:nvGrpSpPr>
          <p:cNvPr id="79" name="Shape 1289"/>
          <p:cNvGrpSpPr/>
          <p:nvPr/>
        </p:nvGrpSpPr>
        <p:grpSpPr>
          <a:xfrm>
            <a:off x="806684" y="4515623"/>
            <a:ext cx="167482" cy="189105"/>
            <a:chOff x="611560" y="1196751"/>
            <a:chExt cx="878634" cy="959247"/>
          </a:xfrm>
        </p:grpSpPr>
        <p:sp>
          <p:nvSpPr>
            <p:cNvPr id="80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1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82" name="Shape 1289"/>
          <p:cNvGrpSpPr/>
          <p:nvPr/>
        </p:nvGrpSpPr>
        <p:grpSpPr>
          <a:xfrm>
            <a:off x="2241345" y="4510370"/>
            <a:ext cx="167482" cy="189105"/>
            <a:chOff x="611560" y="1196751"/>
            <a:chExt cx="878634" cy="959247"/>
          </a:xfrm>
        </p:grpSpPr>
        <p:sp>
          <p:nvSpPr>
            <p:cNvPr id="83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4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85" name="Shape 1289"/>
          <p:cNvGrpSpPr/>
          <p:nvPr/>
        </p:nvGrpSpPr>
        <p:grpSpPr>
          <a:xfrm>
            <a:off x="3645512" y="4505163"/>
            <a:ext cx="167482" cy="189105"/>
            <a:chOff x="611560" y="1196751"/>
            <a:chExt cx="878634" cy="959247"/>
          </a:xfrm>
        </p:grpSpPr>
        <p:sp>
          <p:nvSpPr>
            <p:cNvPr id="8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88" name="Shape 1289"/>
          <p:cNvGrpSpPr/>
          <p:nvPr/>
        </p:nvGrpSpPr>
        <p:grpSpPr>
          <a:xfrm>
            <a:off x="5088326" y="4521603"/>
            <a:ext cx="167482" cy="189105"/>
            <a:chOff x="611560" y="1196751"/>
            <a:chExt cx="878634" cy="959247"/>
          </a:xfrm>
        </p:grpSpPr>
        <p:sp>
          <p:nvSpPr>
            <p:cNvPr id="89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0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1" name="Shape 1366"/>
          <p:cNvSpPr txBox="1"/>
          <p:nvPr/>
        </p:nvSpPr>
        <p:spPr>
          <a:xfrm>
            <a:off x="929140" y="6062490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2" name="Shape 1366"/>
          <p:cNvSpPr txBox="1"/>
          <p:nvPr/>
        </p:nvSpPr>
        <p:spPr>
          <a:xfrm>
            <a:off x="2357196" y="6046535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3" name="Shape 1366"/>
          <p:cNvSpPr txBox="1"/>
          <p:nvPr/>
        </p:nvSpPr>
        <p:spPr>
          <a:xfrm>
            <a:off x="3803769" y="6055250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4" name="Shape 1366"/>
          <p:cNvSpPr txBox="1"/>
          <p:nvPr/>
        </p:nvSpPr>
        <p:spPr>
          <a:xfrm>
            <a:off x="5231643" y="6070545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By </a:t>
            </a: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95" name="Shape 1289"/>
          <p:cNvGrpSpPr/>
          <p:nvPr/>
        </p:nvGrpSpPr>
        <p:grpSpPr>
          <a:xfrm>
            <a:off x="800699" y="6066724"/>
            <a:ext cx="167482" cy="189105"/>
            <a:chOff x="611560" y="1196751"/>
            <a:chExt cx="878634" cy="959247"/>
          </a:xfrm>
        </p:grpSpPr>
        <p:sp>
          <p:nvSpPr>
            <p:cNvPr id="9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98" name="Shape 1289"/>
          <p:cNvGrpSpPr/>
          <p:nvPr/>
        </p:nvGrpSpPr>
        <p:grpSpPr>
          <a:xfrm>
            <a:off x="2235360" y="6061471"/>
            <a:ext cx="167482" cy="189105"/>
            <a:chOff x="611560" y="1196751"/>
            <a:chExt cx="878634" cy="959247"/>
          </a:xfrm>
        </p:grpSpPr>
        <p:sp>
          <p:nvSpPr>
            <p:cNvPr id="99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00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101" name="Shape 1289"/>
          <p:cNvGrpSpPr/>
          <p:nvPr/>
        </p:nvGrpSpPr>
        <p:grpSpPr>
          <a:xfrm>
            <a:off x="3639527" y="6056264"/>
            <a:ext cx="167482" cy="189105"/>
            <a:chOff x="611560" y="1196751"/>
            <a:chExt cx="878634" cy="959247"/>
          </a:xfrm>
        </p:grpSpPr>
        <p:sp>
          <p:nvSpPr>
            <p:cNvPr id="102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03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104" name="Shape 1289"/>
          <p:cNvGrpSpPr/>
          <p:nvPr/>
        </p:nvGrpSpPr>
        <p:grpSpPr>
          <a:xfrm>
            <a:off x="5082341" y="6072704"/>
            <a:ext cx="167482" cy="189105"/>
            <a:chOff x="611560" y="1196751"/>
            <a:chExt cx="878634" cy="959247"/>
          </a:xfrm>
        </p:grpSpPr>
        <p:sp>
          <p:nvSpPr>
            <p:cNvPr id="105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06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07" name="Shape 1368"/>
          <p:cNvSpPr/>
          <p:nvPr/>
        </p:nvSpPr>
        <p:spPr>
          <a:xfrm>
            <a:off x="1562917" y="3361298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New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8" name="Shape 1368"/>
          <p:cNvSpPr/>
          <p:nvPr/>
        </p:nvSpPr>
        <p:spPr>
          <a:xfrm>
            <a:off x="2997576" y="3356045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New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9" name="Shape 1368"/>
          <p:cNvSpPr/>
          <p:nvPr/>
        </p:nvSpPr>
        <p:spPr>
          <a:xfrm>
            <a:off x="4400704" y="3361301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New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11" name="Shape 3383"/>
          <p:cNvGrpSpPr/>
          <p:nvPr/>
        </p:nvGrpSpPr>
        <p:grpSpPr>
          <a:xfrm>
            <a:off x="9095188" y="1940860"/>
            <a:ext cx="2746916" cy="3408080"/>
            <a:chOff x="4788023" y="3717032"/>
            <a:chExt cx="1728193" cy="955337"/>
          </a:xfrm>
        </p:grpSpPr>
        <p:sp>
          <p:nvSpPr>
            <p:cNvPr id="112" name="Shape 3384"/>
            <p:cNvSpPr/>
            <p:nvPr/>
          </p:nvSpPr>
          <p:spPr>
            <a:xfrm>
              <a:off x="4788023" y="3717032"/>
              <a:ext cx="1728191" cy="95533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3385"/>
            <p:cNvSpPr/>
            <p:nvPr/>
          </p:nvSpPr>
          <p:spPr>
            <a:xfrm>
              <a:off x="4788023" y="3717032"/>
              <a:ext cx="1728191" cy="89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ko-KR" alt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퍼블리셔 보기</a:t>
              </a:r>
              <a:endParaRPr lang="ko-KR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Shape 3386"/>
            <p:cNvGrpSpPr/>
            <p:nvPr/>
          </p:nvGrpSpPr>
          <p:grpSpPr>
            <a:xfrm>
              <a:off x="6371763" y="3717032"/>
              <a:ext cx="144453" cy="88383"/>
              <a:chOff x="2339314" y="5229200"/>
              <a:chExt cx="144453" cy="88383"/>
            </a:xfrm>
          </p:grpSpPr>
          <p:sp>
            <p:nvSpPr>
              <p:cNvPr id="116" name="Shape 3387"/>
              <p:cNvSpPr/>
              <p:nvPr/>
            </p:nvSpPr>
            <p:spPr>
              <a:xfrm>
                <a:off x="2339751" y="5229200"/>
                <a:ext cx="144016" cy="8838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" name="Shape 3388"/>
              <p:cNvCxnSpPr/>
              <p:nvPr/>
            </p:nvCxnSpPr>
            <p:spPr>
              <a:xfrm flipH="1">
                <a:off x="2339314" y="5229200"/>
                <a:ext cx="144453" cy="754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8" name="Shape 3389"/>
              <p:cNvCxnSpPr/>
              <p:nvPr/>
            </p:nvCxnSpPr>
            <p:spPr>
              <a:xfrm>
                <a:off x="2339751" y="5229200"/>
                <a:ext cx="144016" cy="81544"/>
              </a:xfrm>
              <a:prstGeom prst="straightConnector1">
                <a:avLst/>
              </a:prstGeom>
              <a:noFill/>
              <a:ln w="9525" cap="flat" cmpd="sng">
                <a:solidFill>
                  <a:srgbClr val="F2F2F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" name="Shape 3393"/>
          <p:cNvSpPr txBox="1"/>
          <p:nvPr/>
        </p:nvSpPr>
        <p:spPr>
          <a:xfrm>
            <a:off x="9974359" y="3915515"/>
            <a:ext cx="1078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꿈꾸는 과학자</a:t>
            </a:r>
          </a:p>
        </p:txBody>
      </p:sp>
      <p:grpSp>
        <p:nvGrpSpPr>
          <p:cNvPr id="120" name="Shape 3394"/>
          <p:cNvGrpSpPr/>
          <p:nvPr/>
        </p:nvGrpSpPr>
        <p:grpSpPr>
          <a:xfrm>
            <a:off x="9336518" y="3896396"/>
            <a:ext cx="540484" cy="485808"/>
            <a:chOff x="508000" y="1397000"/>
            <a:chExt cx="1008112" cy="1008112"/>
          </a:xfrm>
        </p:grpSpPr>
        <p:sp>
          <p:nvSpPr>
            <p:cNvPr id="121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Shape 3403"/>
          <p:cNvSpPr txBox="1"/>
          <p:nvPr/>
        </p:nvSpPr>
        <p:spPr>
          <a:xfrm>
            <a:off x="9899249" y="2466922"/>
            <a:ext cx="1227354" cy="2832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정혜원</a:t>
            </a:r>
            <a:endParaRPr lang="ko-KR"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3393"/>
          <p:cNvSpPr txBox="1"/>
          <p:nvPr/>
        </p:nvSpPr>
        <p:spPr>
          <a:xfrm>
            <a:off x="9965255" y="4076729"/>
            <a:ext cx="1078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꿈꾸는 과학자</a:t>
            </a:r>
            <a:r>
              <a:rPr lang="ko-KR" alt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모임</a:t>
            </a:r>
            <a:r>
              <a:rPr lang="en-US" alt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lang="ko-KR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03"/>
          <p:cNvSpPr/>
          <p:nvPr/>
        </p:nvSpPr>
        <p:spPr>
          <a:xfrm>
            <a:off x="11174213" y="3960328"/>
            <a:ext cx="390269" cy="250057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이동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41" name="Shape 1289"/>
          <p:cNvGrpSpPr/>
          <p:nvPr/>
        </p:nvGrpSpPr>
        <p:grpSpPr>
          <a:xfrm>
            <a:off x="9317943" y="2460384"/>
            <a:ext cx="527673" cy="542410"/>
            <a:chOff x="611560" y="1196751"/>
            <a:chExt cx="878634" cy="959247"/>
          </a:xfrm>
        </p:grpSpPr>
        <p:sp>
          <p:nvSpPr>
            <p:cNvPr id="142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43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pic>
        <p:nvPicPr>
          <p:cNvPr id="147" name="Shape 1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9713" y="4135584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299"/>
          <p:cNvSpPr/>
          <p:nvPr/>
        </p:nvSpPr>
        <p:spPr>
          <a:xfrm>
            <a:off x="9638225" y="4083329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53" name="Shape 3392"/>
          <p:cNvSpPr/>
          <p:nvPr/>
        </p:nvSpPr>
        <p:spPr>
          <a:xfrm>
            <a:off x="9327646" y="3194309"/>
            <a:ext cx="755592" cy="17981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쪽지 쓰기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3403"/>
          <p:cNvSpPr txBox="1"/>
          <p:nvPr/>
        </p:nvSpPr>
        <p:spPr>
          <a:xfrm>
            <a:off x="9242016" y="3553233"/>
            <a:ext cx="1413629" cy="21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발행중</a:t>
            </a:r>
            <a:r>
              <a:rPr lang="ko-KR" alt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소통상자</a:t>
            </a:r>
            <a:endParaRPr lang="ko-KR"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3393"/>
          <p:cNvSpPr txBox="1"/>
          <p:nvPr/>
        </p:nvSpPr>
        <p:spPr>
          <a:xfrm>
            <a:off x="9973816" y="4623110"/>
            <a:ext cx="1078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꿈꾸는 과학자</a:t>
            </a:r>
          </a:p>
        </p:txBody>
      </p:sp>
      <p:grpSp>
        <p:nvGrpSpPr>
          <p:cNvPr id="157" name="Shape 3394"/>
          <p:cNvGrpSpPr/>
          <p:nvPr/>
        </p:nvGrpSpPr>
        <p:grpSpPr>
          <a:xfrm>
            <a:off x="9335975" y="4603991"/>
            <a:ext cx="540484" cy="485808"/>
            <a:chOff x="508000" y="1397000"/>
            <a:chExt cx="1008112" cy="1008112"/>
          </a:xfrm>
        </p:grpSpPr>
        <p:sp>
          <p:nvSpPr>
            <p:cNvPr id="158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Shape 3393"/>
          <p:cNvSpPr txBox="1"/>
          <p:nvPr/>
        </p:nvSpPr>
        <p:spPr>
          <a:xfrm>
            <a:off x="9964712" y="4784324"/>
            <a:ext cx="1078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꿈꾸는 과학자</a:t>
            </a:r>
            <a:r>
              <a:rPr lang="ko-KR" alt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모임</a:t>
            </a:r>
            <a:r>
              <a:rPr lang="en-US" alt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lang="ko-KR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303"/>
          <p:cNvSpPr/>
          <p:nvPr/>
        </p:nvSpPr>
        <p:spPr>
          <a:xfrm>
            <a:off x="11173670" y="4667923"/>
            <a:ext cx="390269" cy="250057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이동</a:t>
            </a:r>
            <a:endParaRPr lang="ko-KR" sz="9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63" name="Shape 1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9170" y="4843179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299"/>
          <p:cNvSpPr/>
          <p:nvPr/>
        </p:nvSpPr>
        <p:spPr>
          <a:xfrm>
            <a:off x="9637682" y="4790924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65" name="Shape 3403"/>
          <p:cNvSpPr txBox="1"/>
          <p:nvPr/>
        </p:nvSpPr>
        <p:spPr>
          <a:xfrm>
            <a:off x="9928745" y="2677434"/>
            <a:ext cx="2042900" cy="424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것을 좋아하는 </a:t>
            </a:r>
            <a:endParaRPr lang="en-US" altLang="ko-KR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기획자 입니다</a:t>
            </a:r>
            <a:r>
              <a:rPr lang="en-US" alt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3392"/>
          <p:cNvSpPr/>
          <p:nvPr/>
        </p:nvSpPr>
        <p:spPr>
          <a:xfrm>
            <a:off x="10240241" y="3198686"/>
            <a:ext cx="755592" cy="17981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팔로우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연결선: 꺾임 166"/>
          <p:cNvCxnSpPr>
            <a:cxnSpLocks/>
          </p:cNvCxnSpPr>
          <p:nvPr/>
        </p:nvCxnSpPr>
        <p:spPr>
          <a:xfrm flipV="1">
            <a:off x="6180384" y="4379833"/>
            <a:ext cx="2817701" cy="2432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Shape 1540"/>
          <p:cNvSpPr/>
          <p:nvPr/>
        </p:nvSpPr>
        <p:spPr>
          <a:xfrm>
            <a:off x="9091362" y="1361722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298487" y="1298525"/>
            <a:ext cx="24809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퍼블리셔 보기</a:t>
            </a:r>
            <a:endParaRPr lang="en-US" altLang="ko-KR" sz="1200" b="1" dirty="0"/>
          </a:p>
          <a:p>
            <a:r>
              <a:rPr lang="ko-KR" altLang="en-US" sz="1100" dirty="0"/>
              <a:t>프로필</a:t>
            </a:r>
            <a:r>
              <a:rPr lang="en-US" altLang="ko-KR" sz="1100" dirty="0"/>
              <a:t>, </a:t>
            </a:r>
            <a:r>
              <a:rPr lang="ko-KR" altLang="en-US" sz="1100" dirty="0"/>
              <a:t>쪽지쓰기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팔로우</a:t>
            </a:r>
            <a:r>
              <a:rPr lang="ko-KR" altLang="en-US" sz="1100" dirty="0"/>
              <a:t> 신청</a:t>
            </a:r>
            <a:r>
              <a:rPr lang="en-US" altLang="ko-KR" sz="1100" dirty="0"/>
              <a:t>, </a:t>
            </a:r>
          </a:p>
          <a:p>
            <a:r>
              <a:rPr lang="ko-KR" altLang="en-US" sz="1100" dirty="0" err="1"/>
              <a:t>발행중</a:t>
            </a:r>
            <a:r>
              <a:rPr lang="ko-KR" altLang="en-US" sz="1100" dirty="0"/>
              <a:t> 소통상자 </a:t>
            </a:r>
            <a:endParaRPr lang="en-US" altLang="ko-KR" sz="1100" dirty="0"/>
          </a:p>
        </p:txBody>
      </p:sp>
      <p:sp>
        <p:nvSpPr>
          <p:cNvPr id="131" name="Shape 3392"/>
          <p:cNvSpPr/>
          <p:nvPr/>
        </p:nvSpPr>
        <p:spPr>
          <a:xfrm>
            <a:off x="10885281" y="6075441"/>
            <a:ext cx="755592" cy="17981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팔로우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3392"/>
          <p:cNvSpPr/>
          <p:nvPr/>
        </p:nvSpPr>
        <p:spPr>
          <a:xfrm>
            <a:off x="9890167" y="6084380"/>
            <a:ext cx="755592" cy="179810"/>
          </a:xfrm>
          <a:prstGeom prst="roundRect">
            <a:avLst>
              <a:gd name="adj" fmla="val 16667"/>
            </a:avLst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팔로우</a:t>
            </a:r>
            <a:endParaRPr lang="ko-KR"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32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2"/>
          <p:cNvSpPr/>
          <p:nvPr/>
        </p:nvSpPr>
        <p:spPr>
          <a:xfrm>
            <a:off x="178171" y="1022206"/>
            <a:ext cx="7809436" cy="548173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" name="Shape 1283"/>
          <p:cNvSpPr/>
          <p:nvPr/>
        </p:nvSpPr>
        <p:spPr>
          <a:xfrm>
            <a:off x="162926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9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10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656923" y="1012150"/>
            <a:ext cx="266232" cy="266232"/>
          </a:xfrm>
          <a:prstGeom prst="rect">
            <a:avLst/>
          </a:prstGeom>
        </p:spPr>
      </p:pic>
      <p:sp>
        <p:nvSpPr>
          <p:cNvPr id="14" name="Shape 1363"/>
          <p:cNvSpPr/>
          <p:nvPr/>
        </p:nvSpPr>
        <p:spPr>
          <a:xfrm>
            <a:off x="525519" y="3477304"/>
            <a:ext cx="6999889" cy="2992753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013" y="177866"/>
            <a:ext cx="156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4.1 </a:t>
            </a:r>
            <a:r>
              <a:rPr lang="ko-KR" altLang="en-US" sz="1200" b="1" dirty="0"/>
              <a:t>소통상자 상세 </a:t>
            </a:r>
          </a:p>
        </p:txBody>
      </p:sp>
      <p:sp>
        <p:nvSpPr>
          <p:cNvPr id="19" name="Shape 1365"/>
          <p:cNvSpPr/>
          <p:nvPr/>
        </p:nvSpPr>
        <p:spPr>
          <a:xfrm>
            <a:off x="3442603" y="2127981"/>
            <a:ext cx="1087482" cy="10423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0" name="Shape 1366"/>
          <p:cNvSpPr txBox="1"/>
          <p:nvPr/>
        </p:nvSpPr>
        <p:spPr>
          <a:xfrm>
            <a:off x="3390272" y="2687319"/>
            <a:ext cx="968045" cy="171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카드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21" name="Shape 1366"/>
          <p:cNvSpPr txBox="1"/>
          <p:nvPr/>
        </p:nvSpPr>
        <p:spPr>
          <a:xfrm>
            <a:off x="3390272" y="2868625"/>
            <a:ext cx="968045" cy="3462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구독자 </a:t>
            </a:r>
            <a:r>
              <a:rPr lang="ko-KR" altLang="en-US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30</a:t>
            </a:r>
            <a:endParaRPr lang="ko-KR" sz="10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22" name="Shape 1289"/>
          <p:cNvGrpSpPr/>
          <p:nvPr/>
        </p:nvGrpSpPr>
        <p:grpSpPr>
          <a:xfrm>
            <a:off x="3437868" y="3202399"/>
            <a:ext cx="167482" cy="189105"/>
            <a:chOff x="611560" y="1196751"/>
            <a:chExt cx="878634" cy="959247"/>
          </a:xfrm>
        </p:grpSpPr>
        <p:sp>
          <p:nvSpPr>
            <p:cNvPr id="23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24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25" name="Shape 1368"/>
          <p:cNvSpPr/>
          <p:nvPr/>
        </p:nvSpPr>
        <p:spPr>
          <a:xfrm>
            <a:off x="4194101" y="2048074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New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16" name="Shape 1305"/>
          <p:cNvGrpSpPr/>
          <p:nvPr/>
        </p:nvGrpSpPr>
        <p:grpSpPr>
          <a:xfrm>
            <a:off x="2608432" y="3935518"/>
            <a:ext cx="1262102" cy="1018229"/>
            <a:chOff x="508000" y="1397000"/>
            <a:chExt cx="1732859" cy="1309029"/>
          </a:xfrm>
        </p:grpSpPr>
        <p:sp>
          <p:nvSpPr>
            <p:cNvPr id="17" name="Shape 1306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6" name="Shape 1307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27" name="Shape 1308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28" name="Shape 1309"/>
          <p:cNvSpPr/>
          <p:nvPr/>
        </p:nvSpPr>
        <p:spPr>
          <a:xfrm>
            <a:off x="2580584" y="5036676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29" name="Shape 1310"/>
          <p:cNvSpPr/>
          <p:nvPr/>
        </p:nvSpPr>
        <p:spPr>
          <a:xfrm>
            <a:off x="2991559" y="5099389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0" name="Shape 1311"/>
          <p:cNvSpPr/>
          <p:nvPr/>
        </p:nvSpPr>
        <p:spPr>
          <a:xfrm>
            <a:off x="2587669" y="5474308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1" name="Shape 1312"/>
          <p:cNvSpPr/>
          <p:nvPr/>
        </p:nvSpPr>
        <p:spPr>
          <a:xfrm>
            <a:off x="2737827" y="5485974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32" name="Shape 1313"/>
          <p:cNvSpPr/>
          <p:nvPr/>
        </p:nvSpPr>
        <p:spPr>
          <a:xfrm>
            <a:off x="3181143" y="5480710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33" name="Shape 1314"/>
          <p:cNvSpPr/>
          <p:nvPr/>
        </p:nvSpPr>
        <p:spPr>
          <a:xfrm>
            <a:off x="3534156" y="5476949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34" name="Shape 1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2269" y="5532919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3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0463" y="5518790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13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3171884" y="4876951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1318"/>
          <p:cNvGrpSpPr/>
          <p:nvPr/>
        </p:nvGrpSpPr>
        <p:grpSpPr>
          <a:xfrm>
            <a:off x="4200320" y="3926364"/>
            <a:ext cx="1262102" cy="1018229"/>
            <a:chOff x="508000" y="1397000"/>
            <a:chExt cx="1732859" cy="1309029"/>
          </a:xfrm>
        </p:grpSpPr>
        <p:sp>
          <p:nvSpPr>
            <p:cNvPr id="38" name="Shape 1319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39" name="Shape 1320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40" name="Shape 1321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41" name="Shape 1322"/>
          <p:cNvSpPr/>
          <p:nvPr/>
        </p:nvSpPr>
        <p:spPr>
          <a:xfrm>
            <a:off x="4172471" y="5027523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42" name="Shape 1323"/>
          <p:cNvSpPr/>
          <p:nvPr/>
        </p:nvSpPr>
        <p:spPr>
          <a:xfrm>
            <a:off x="4583446" y="5090235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3" name="Shape 1324"/>
          <p:cNvSpPr/>
          <p:nvPr/>
        </p:nvSpPr>
        <p:spPr>
          <a:xfrm>
            <a:off x="4179555" y="5465156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44" name="Shape 1325"/>
          <p:cNvSpPr/>
          <p:nvPr/>
        </p:nvSpPr>
        <p:spPr>
          <a:xfrm>
            <a:off x="4329714" y="5476821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45" name="Shape 1326"/>
          <p:cNvSpPr/>
          <p:nvPr/>
        </p:nvSpPr>
        <p:spPr>
          <a:xfrm>
            <a:off x="4773030" y="5471556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46" name="Shape 1327"/>
          <p:cNvSpPr/>
          <p:nvPr/>
        </p:nvSpPr>
        <p:spPr>
          <a:xfrm>
            <a:off x="5126043" y="5467796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47" name="Shape 13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4155" y="5523765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13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2350" y="5509637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13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4763770" y="4876950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Shape 1331"/>
          <p:cNvGrpSpPr/>
          <p:nvPr/>
        </p:nvGrpSpPr>
        <p:grpSpPr>
          <a:xfrm>
            <a:off x="5850507" y="3926364"/>
            <a:ext cx="1262102" cy="1018229"/>
            <a:chOff x="508000" y="1397000"/>
            <a:chExt cx="1732859" cy="1309029"/>
          </a:xfrm>
        </p:grpSpPr>
        <p:sp>
          <p:nvSpPr>
            <p:cNvPr id="51" name="Shape 1332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2" name="Shape 1333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53" name="Shape 1334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54" name="Shape 1335"/>
          <p:cNvSpPr/>
          <p:nvPr/>
        </p:nvSpPr>
        <p:spPr>
          <a:xfrm>
            <a:off x="5822659" y="5027523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55" name="Shape 1336"/>
          <p:cNvSpPr/>
          <p:nvPr/>
        </p:nvSpPr>
        <p:spPr>
          <a:xfrm>
            <a:off x="6233634" y="5090235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6" name="Shape 1337"/>
          <p:cNvSpPr/>
          <p:nvPr/>
        </p:nvSpPr>
        <p:spPr>
          <a:xfrm>
            <a:off x="5829743" y="5465156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57" name="Shape 1338"/>
          <p:cNvSpPr/>
          <p:nvPr/>
        </p:nvSpPr>
        <p:spPr>
          <a:xfrm>
            <a:off x="5979902" y="5476821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58" name="Shape 1339"/>
          <p:cNvSpPr/>
          <p:nvPr/>
        </p:nvSpPr>
        <p:spPr>
          <a:xfrm>
            <a:off x="6423218" y="5471556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59" name="Shape 1340"/>
          <p:cNvSpPr/>
          <p:nvPr/>
        </p:nvSpPr>
        <p:spPr>
          <a:xfrm>
            <a:off x="6776232" y="5467796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60" name="Shape 13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343" y="5523765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3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539" y="5509637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3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6413959" y="4876950"/>
            <a:ext cx="186365" cy="2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Shape 1347"/>
          <p:cNvGrpSpPr/>
          <p:nvPr/>
        </p:nvGrpSpPr>
        <p:grpSpPr>
          <a:xfrm>
            <a:off x="998708" y="3954951"/>
            <a:ext cx="1262102" cy="1018229"/>
            <a:chOff x="508000" y="1397000"/>
            <a:chExt cx="1732859" cy="1309029"/>
          </a:xfrm>
        </p:grpSpPr>
        <p:sp>
          <p:nvSpPr>
            <p:cNvPr id="64" name="Shape 1348"/>
            <p:cNvSpPr/>
            <p:nvPr/>
          </p:nvSpPr>
          <p:spPr>
            <a:xfrm>
              <a:off x="508000" y="1397000"/>
              <a:ext cx="1732859" cy="1309029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65" name="Shape 1349"/>
            <p:cNvSpPr/>
            <p:nvPr/>
          </p:nvSpPr>
          <p:spPr>
            <a:xfrm>
              <a:off x="770550" y="1497823"/>
              <a:ext cx="468006" cy="461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  <p:sp>
          <p:nvSpPr>
            <p:cNvPr id="66" name="Shape 1350"/>
            <p:cNvSpPr/>
            <p:nvPr/>
          </p:nvSpPr>
          <p:spPr>
            <a:xfrm>
              <a:off x="570514" y="1617716"/>
              <a:ext cx="1607828" cy="10274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53059"/>
                  </a:lnTo>
                  <a:lnTo>
                    <a:pt x="100997" y="0"/>
                  </a:lnTo>
                  <a:lnTo>
                    <a:pt x="75211" y="85742"/>
                  </a:lnTo>
                  <a:lnTo>
                    <a:pt x="59984" y="61821"/>
                  </a:lnTo>
                  <a:cubicBezTo>
                    <a:pt x="59984" y="61821"/>
                    <a:pt x="38933" y="73831"/>
                    <a:pt x="31991" y="92288"/>
                  </a:cubicBezTo>
                  <a:cubicBezTo>
                    <a:pt x="20922" y="83084"/>
                    <a:pt x="14940" y="92288"/>
                    <a:pt x="14940" y="92288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endParaRPr>
            </a:p>
          </p:txBody>
        </p:sp>
      </p:grpSp>
      <p:sp>
        <p:nvSpPr>
          <p:cNvPr id="67" name="Shape 1351"/>
          <p:cNvSpPr/>
          <p:nvPr/>
        </p:nvSpPr>
        <p:spPr>
          <a:xfrm>
            <a:off x="970858" y="5056109"/>
            <a:ext cx="45076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[제목]</a:t>
            </a:r>
          </a:p>
        </p:txBody>
      </p:sp>
      <p:sp>
        <p:nvSpPr>
          <p:cNvPr id="68" name="Shape 1352"/>
          <p:cNvSpPr/>
          <p:nvPr/>
        </p:nvSpPr>
        <p:spPr>
          <a:xfrm>
            <a:off x="1381833" y="5118822"/>
            <a:ext cx="827446" cy="982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69" name="Shape 1353"/>
          <p:cNvSpPr/>
          <p:nvPr/>
        </p:nvSpPr>
        <p:spPr>
          <a:xfrm>
            <a:off x="977943" y="5493741"/>
            <a:ext cx="1282865" cy="247830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70" name="Shape 1354"/>
          <p:cNvSpPr/>
          <p:nvPr/>
        </p:nvSpPr>
        <p:spPr>
          <a:xfrm>
            <a:off x="1128102" y="5505407"/>
            <a:ext cx="33203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31</a:t>
            </a:r>
          </a:p>
        </p:txBody>
      </p:sp>
      <p:sp>
        <p:nvSpPr>
          <p:cNvPr id="71" name="Shape 1355"/>
          <p:cNvSpPr/>
          <p:nvPr/>
        </p:nvSpPr>
        <p:spPr>
          <a:xfrm>
            <a:off x="1571417" y="5500143"/>
            <a:ext cx="255276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3</a:t>
            </a:r>
          </a:p>
        </p:txBody>
      </p:sp>
      <p:sp>
        <p:nvSpPr>
          <p:cNvPr id="72" name="Shape 1356"/>
          <p:cNvSpPr/>
          <p:nvPr/>
        </p:nvSpPr>
        <p:spPr>
          <a:xfrm>
            <a:off x="1924431" y="5496382"/>
            <a:ext cx="26279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</a:t>
            </a:r>
          </a:p>
        </p:txBody>
      </p:sp>
      <p:pic>
        <p:nvPicPr>
          <p:cNvPr id="73" name="Shape 13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2544" y="5552352"/>
            <a:ext cx="160646" cy="16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13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0738" y="5538223"/>
            <a:ext cx="167745" cy="16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13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562159" y="4876951"/>
            <a:ext cx="186365" cy="2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13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1914" y="5537395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4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21673" y="5528751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14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0939" y="5528751"/>
            <a:ext cx="136785" cy="1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4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82100" y="5528087"/>
            <a:ext cx="136785" cy="1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순서도: 연결자 80"/>
          <p:cNvSpPr/>
          <p:nvPr/>
        </p:nvSpPr>
        <p:spPr>
          <a:xfrm>
            <a:off x="953289" y="3945797"/>
            <a:ext cx="174813" cy="180838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Shape 1364"/>
          <p:cNvSpPr txBox="1"/>
          <p:nvPr/>
        </p:nvSpPr>
        <p:spPr>
          <a:xfrm>
            <a:off x="6535770" y="3559953"/>
            <a:ext cx="931717" cy="2805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카테고리 </a:t>
            </a: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▽</a:t>
            </a:r>
            <a:endParaRPr lang="ko-KR" sz="1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3" name="Shape 1361"/>
          <p:cNvSpPr txBox="1"/>
          <p:nvPr/>
        </p:nvSpPr>
        <p:spPr>
          <a:xfrm>
            <a:off x="1329914" y="4914865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4" name="Shape 1361"/>
          <p:cNvSpPr txBox="1"/>
          <p:nvPr/>
        </p:nvSpPr>
        <p:spPr>
          <a:xfrm>
            <a:off x="2944327" y="4914865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5" name="Shape 1361"/>
          <p:cNvSpPr txBox="1"/>
          <p:nvPr/>
        </p:nvSpPr>
        <p:spPr>
          <a:xfrm>
            <a:off x="4518276" y="4914865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6" name="Shape 1361"/>
          <p:cNvSpPr txBox="1"/>
          <p:nvPr/>
        </p:nvSpPr>
        <p:spPr>
          <a:xfrm>
            <a:off x="6195827" y="4896393"/>
            <a:ext cx="997575" cy="1679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2017.01.01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87" name="Shape 1289"/>
          <p:cNvGrpSpPr/>
          <p:nvPr/>
        </p:nvGrpSpPr>
        <p:grpSpPr>
          <a:xfrm>
            <a:off x="4448892" y="5231605"/>
            <a:ext cx="174587" cy="216479"/>
            <a:chOff x="611560" y="1196751"/>
            <a:chExt cx="878634" cy="959247"/>
          </a:xfrm>
        </p:grpSpPr>
        <p:sp>
          <p:nvSpPr>
            <p:cNvPr id="88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89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0" name="Shape 1322"/>
          <p:cNvSpPr/>
          <p:nvPr/>
        </p:nvSpPr>
        <p:spPr>
          <a:xfrm>
            <a:off x="4612306" y="5242967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91" name="Shape 1289"/>
          <p:cNvGrpSpPr/>
          <p:nvPr/>
        </p:nvGrpSpPr>
        <p:grpSpPr>
          <a:xfrm>
            <a:off x="6157315" y="5246154"/>
            <a:ext cx="174587" cy="216479"/>
            <a:chOff x="611560" y="1196751"/>
            <a:chExt cx="878634" cy="959247"/>
          </a:xfrm>
        </p:grpSpPr>
        <p:sp>
          <p:nvSpPr>
            <p:cNvPr id="92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3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4" name="Shape 1322"/>
          <p:cNvSpPr/>
          <p:nvPr/>
        </p:nvSpPr>
        <p:spPr>
          <a:xfrm>
            <a:off x="6320729" y="5257516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95" name="Shape 1289"/>
          <p:cNvGrpSpPr/>
          <p:nvPr/>
        </p:nvGrpSpPr>
        <p:grpSpPr>
          <a:xfrm>
            <a:off x="2883179" y="5243431"/>
            <a:ext cx="174587" cy="216479"/>
            <a:chOff x="611560" y="1196751"/>
            <a:chExt cx="878634" cy="959247"/>
          </a:xfrm>
        </p:grpSpPr>
        <p:sp>
          <p:nvSpPr>
            <p:cNvPr id="96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7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8" name="Shape 1322"/>
          <p:cNvSpPr/>
          <p:nvPr/>
        </p:nvSpPr>
        <p:spPr>
          <a:xfrm>
            <a:off x="3046593" y="5254793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99" name="Shape 1289"/>
          <p:cNvGrpSpPr/>
          <p:nvPr/>
        </p:nvGrpSpPr>
        <p:grpSpPr>
          <a:xfrm>
            <a:off x="1281234" y="5266592"/>
            <a:ext cx="174587" cy="216479"/>
            <a:chOff x="611560" y="1196751"/>
            <a:chExt cx="878634" cy="959247"/>
          </a:xfrm>
        </p:grpSpPr>
        <p:sp>
          <p:nvSpPr>
            <p:cNvPr id="100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01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102" name="Shape 1322"/>
          <p:cNvSpPr/>
          <p:nvPr/>
        </p:nvSpPr>
        <p:spPr>
          <a:xfrm>
            <a:off x="1444648" y="5277954"/>
            <a:ext cx="831087" cy="125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과학지</a:t>
            </a:r>
            <a:endParaRPr 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4" name="Shape 1366"/>
          <p:cNvSpPr txBox="1"/>
          <p:nvPr/>
        </p:nvSpPr>
        <p:spPr>
          <a:xfrm>
            <a:off x="3560933" y="3195346"/>
            <a:ext cx="1321372" cy="267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꿈꾸는 과학자</a:t>
            </a:r>
            <a:endParaRPr lang="ko-KR" sz="9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36" name="Shape 1379"/>
          <p:cNvSpPr/>
          <p:nvPr/>
        </p:nvSpPr>
        <p:spPr>
          <a:xfrm>
            <a:off x="482956" y="1400681"/>
            <a:ext cx="6385533" cy="307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337" name="Shape 1380"/>
          <p:cNvSpPr/>
          <p:nvPr/>
        </p:nvSpPr>
        <p:spPr>
          <a:xfrm>
            <a:off x="6288679" y="1404125"/>
            <a:ext cx="588554" cy="295245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6286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1282"/>
          <p:cNvSpPr/>
          <p:nvPr/>
        </p:nvSpPr>
        <p:spPr>
          <a:xfrm>
            <a:off x="164180" y="1021849"/>
            <a:ext cx="7809436" cy="548173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87" name="Shape 1283"/>
          <p:cNvSpPr/>
          <p:nvPr/>
        </p:nvSpPr>
        <p:spPr>
          <a:xfrm>
            <a:off x="181398" y="1024995"/>
            <a:ext cx="7824681" cy="253551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[</a:t>
            </a:r>
            <a:r>
              <a:rPr lang="ko-KR" altLang="en-US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로고</a:t>
            </a:r>
            <a:r>
              <a:rPr lang="en-US" alt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]</a:t>
            </a:r>
            <a:r>
              <a:rPr lang="ko-KR" sz="10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rPr>
              <a:t>	</a:t>
            </a:r>
          </a:p>
        </p:txBody>
      </p:sp>
      <p:sp>
        <p:nvSpPr>
          <p:cNvPr id="88" name="Shape 1286"/>
          <p:cNvSpPr/>
          <p:nvPr/>
        </p:nvSpPr>
        <p:spPr>
          <a:xfrm>
            <a:off x="7072288" y="1273368"/>
            <a:ext cx="933792" cy="5241703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grpSp>
        <p:nvGrpSpPr>
          <p:cNvPr id="89" name="Shape 1289"/>
          <p:cNvGrpSpPr/>
          <p:nvPr/>
        </p:nvGrpSpPr>
        <p:grpSpPr>
          <a:xfrm>
            <a:off x="7189328" y="1389119"/>
            <a:ext cx="334965" cy="360578"/>
            <a:chOff x="611560" y="1196751"/>
            <a:chExt cx="878634" cy="959247"/>
          </a:xfrm>
        </p:grpSpPr>
        <p:sp>
          <p:nvSpPr>
            <p:cNvPr id="90" name="Shape 1290"/>
            <p:cNvSpPr/>
            <p:nvPr/>
          </p:nvSpPr>
          <p:spPr>
            <a:xfrm>
              <a:off x="611560" y="1196751"/>
              <a:ext cx="878634" cy="9592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1" name="Shape 1291"/>
            <p:cNvSpPr/>
            <p:nvPr/>
          </p:nvSpPr>
          <p:spPr>
            <a:xfrm>
              <a:off x="643914" y="1308405"/>
              <a:ext cx="813925" cy="8143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96" y="91363"/>
                  </a:moveTo>
                  <a:cubicBezTo>
                    <a:pt x="111757" y="83726"/>
                    <a:pt x="98747" y="82360"/>
                    <a:pt x="90193" y="78306"/>
                  </a:cubicBezTo>
                  <a:cubicBezTo>
                    <a:pt x="84719" y="76114"/>
                    <a:pt x="79269" y="73828"/>
                    <a:pt x="74008" y="71094"/>
                  </a:cubicBezTo>
                  <a:cubicBezTo>
                    <a:pt x="71307" y="64118"/>
                    <a:pt x="78511" y="58556"/>
                    <a:pt x="84411" y="42577"/>
                  </a:cubicBezTo>
                  <a:cubicBezTo>
                    <a:pt x="87942" y="31382"/>
                    <a:pt x="86331" y="10194"/>
                    <a:pt x="69814" y="2275"/>
                  </a:cubicBezTo>
                  <a:cubicBezTo>
                    <a:pt x="57895" y="-3357"/>
                    <a:pt x="41236" y="1733"/>
                    <a:pt x="36710" y="14601"/>
                  </a:cubicBezTo>
                  <a:cubicBezTo>
                    <a:pt x="26260" y="38004"/>
                    <a:pt x="42398" y="56081"/>
                    <a:pt x="44483" y="65838"/>
                  </a:cubicBezTo>
                  <a:cubicBezTo>
                    <a:pt x="46118" y="75006"/>
                    <a:pt x="33109" y="74889"/>
                    <a:pt x="27184" y="78683"/>
                  </a:cubicBezTo>
                  <a:cubicBezTo>
                    <a:pt x="19554" y="81888"/>
                    <a:pt x="11308" y="84339"/>
                    <a:pt x="4602" y="89241"/>
                  </a:cubicBezTo>
                  <a:cubicBezTo>
                    <a:pt x="-966" y="95746"/>
                    <a:pt x="1308" y="102605"/>
                    <a:pt x="100" y="111890"/>
                  </a:cubicBezTo>
                  <a:cubicBezTo>
                    <a:pt x="-302" y="116840"/>
                    <a:pt x="313" y="120422"/>
                    <a:pt x="5692" y="119786"/>
                  </a:cubicBezTo>
                  <a:cubicBezTo>
                    <a:pt x="43061" y="119786"/>
                    <a:pt x="74790" y="120234"/>
                    <a:pt x="116117" y="119833"/>
                  </a:cubicBezTo>
                  <a:cubicBezTo>
                    <a:pt x="124434" y="119762"/>
                    <a:pt x="117017" y="95039"/>
                    <a:pt x="115596" y="91363"/>
                  </a:cubicBezTo>
                  <a:close/>
                </a:path>
              </a:pathLst>
            </a:custGeom>
            <a:solidFill>
              <a:srgbClr val="BFBFBF"/>
            </a:solidFill>
            <a:ln w="952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92" name="Shape 1292"/>
          <p:cNvGrpSpPr/>
          <p:nvPr/>
        </p:nvGrpSpPr>
        <p:grpSpPr>
          <a:xfrm>
            <a:off x="7186479" y="2520558"/>
            <a:ext cx="693577" cy="720737"/>
            <a:chOff x="508000" y="1397000"/>
            <a:chExt cx="1008112" cy="1008112"/>
          </a:xfrm>
        </p:grpSpPr>
        <p:sp>
          <p:nvSpPr>
            <p:cNvPr id="93" name="Shape 1293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4" name="Shape 1294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5" name="Shape 1295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</p:grpSp>
      <p:sp>
        <p:nvSpPr>
          <p:cNvPr id="96" name="Shape 1296"/>
          <p:cNvSpPr/>
          <p:nvPr/>
        </p:nvSpPr>
        <p:spPr>
          <a:xfrm>
            <a:off x="7146306" y="3226567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8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아이엠</a:t>
            </a:r>
            <a:r>
              <a:rPr lang="ko-KR" altLang="en-US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빅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97" name="Shape 1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1041" y="2979205"/>
            <a:ext cx="212131" cy="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1299"/>
          <p:cNvSpPr/>
          <p:nvPr/>
        </p:nvSpPr>
        <p:spPr>
          <a:xfrm>
            <a:off x="7168516" y="2152204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r>
              <a:rPr lang="ko-KR" altLang="en-US" sz="900" i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  </a:t>
            </a:r>
            <a:r>
              <a:rPr lang="en-US" altLang="ko-KR" sz="900" i="1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Sotong</a:t>
            </a:r>
            <a:endParaRPr lang="ko-KR" sz="900" i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99" name="Shape 1303"/>
          <p:cNvSpPr/>
          <p:nvPr/>
        </p:nvSpPr>
        <p:spPr>
          <a:xfrm>
            <a:off x="7140881" y="3660043"/>
            <a:ext cx="824594" cy="215347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소통카드 발행</a:t>
            </a:r>
          </a:p>
        </p:txBody>
      </p:sp>
      <p:sp>
        <p:nvSpPr>
          <p:cNvPr id="100" name="Shape 1368"/>
          <p:cNvSpPr/>
          <p:nvPr/>
        </p:nvSpPr>
        <p:spPr>
          <a:xfrm>
            <a:off x="7572334" y="2455985"/>
            <a:ext cx="352215" cy="19208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My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01" name="Shape 1370"/>
          <p:cNvSpPr/>
          <p:nvPr/>
        </p:nvSpPr>
        <p:spPr>
          <a:xfrm>
            <a:off x="7150868" y="3956721"/>
            <a:ext cx="809127" cy="226458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 만들기</a:t>
            </a:r>
          </a:p>
        </p:txBody>
      </p:sp>
      <p:sp>
        <p:nvSpPr>
          <p:cNvPr id="102" name="Shape 1372"/>
          <p:cNvSpPr/>
          <p:nvPr/>
        </p:nvSpPr>
        <p:spPr>
          <a:xfrm>
            <a:off x="2959901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 카드</a:t>
            </a:r>
          </a:p>
        </p:txBody>
      </p:sp>
      <p:sp>
        <p:nvSpPr>
          <p:cNvPr id="103" name="Shape 1374"/>
          <p:cNvSpPr/>
          <p:nvPr/>
        </p:nvSpPr>
        <p:spPr>
          <a:xfrm>
            <a:off x="3786565" y="1022206"/>
            <a:ext cx="64807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소통상자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656923" y="1012150"/>
            <a:ext cx="266232" cy="266232"/>
          </a:xfrm>
          <a:prstGeom prst="rect">
            <a:avLst/>
          </a:prstGeom>
        </p:spPr>
      </p:pic>
      <p:sp>
        <p:nvSpPr>
          <p:cNvPr id="106" name="Shape 1299"/>
          <p:cNvSpPr/>
          <p:nvPr/>
        </p:nvSpPr>
        <p:spPr>
          <a:xfrm>
            <a:off x="7211416" y="1727513"/>
            <a:ext cx="747121" cy="2600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JHW</a:t>
            </a:r>
            <a:endParaRPr lang="ko-KR" sz="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pic>
        <p:nvPicPr>
          <p:cNvPr id="107" name="Picture 2" descr="badge icon에 대한 이미지 검색결과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21" y="1451734"/>
            <a:ext cx="283911" cy="2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Shape 1299"/>
          <p:cNvSpPr/>
          <p:nvPr/>
        </p:nvSpPr>
        <p:spPr>
          <a:xfrm>
            <a:off x="7509428" y="2968943"/>
            <a:ext cx="700094" cy="296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130</a:t>
            </a:r>
            <a:endParaRPr lang="ko-KR" sz="8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15" name="Shape 3084"/>
          <p:cNvSpPr/>
          <p:nvPr/>
        </p:nvSpPr>
        <p:spPr>
          <a:xfrm>
            <a:off x="509086" y="1608083"/>
            <a:ext cx="6181943" cy="489810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3120"/>
          <p:cNvSpPr/>
          <p:nvPr/>
        </p:nvSpPr>
        <p:spPr>
          <a:xfrm>
            <a:off x="836759" y="3150485"/>
            <a:ext cx="3691351" cy="143771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3124"/>
          <p:cNvSpPr/>
          <p:nvPr/>
        </p:nvSpPr>
        <p:spPr>
          <a:xfrm>
            <a:off x="6025841" y="4645525"/>
            <a:ext cx="510931" cy="216702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</a:p>
        </p:txBody>
      </p:sp>
      <p:sp>
        <p:nvSpPr>
          <p:cNvPr id="121" name="Shape 3146"/>
          <p:cNvSpPr txBox="1"/>
          <p:nvPr/>
        </p:nvSpPr>
        <p:spPr>
          <a:xfrm>
            <a:off x="788693" y="5564072"/>
            <a:ext cx="5748078" cy="308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저작권 등 다른 사람의 권리를 침해하거나 명예를 훼손하는 게시물은 </a:t>
            </a:r>
            <a:r>
              <a:rPr lang="en-US" alt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이용약관 및 관련법률에 의해 제재를 받을 수 있습니다.</a:t>
            </a:r>
          </a:p>
        </p:txBody>
      </p:sp>
      <p:sp>
        <p:nvSpPr>
          <p:cNvPr id="122" name="Shape 3147"/>
          <p:cNvSpPr/>
          <p:nvPr/>
        </p:nvSpPr>
        <p:spPr>
          <a:xfrm>
            <a:off x="2682435" y="5971990"/>
            <a:ext cx="765164" cy="237363"/>
          </a:xfrm>
          <a:prstGeom prst="roundRect">
            <a:avLst>
              <a:gd name="adj" fmla="val 7475"/>
            </a:avLst>
          </a:prstGeom>
          <a:solidFill>
            <a:srgbClr val="BFBFBF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임시저장</a:t>
            </a:r>
          </a:p>
        </p:txBody>
      </p:sp>
      <p:sp>
        <p:nvSpPr>
          <p:cNvPr id="123" name="Shape 3148"/>
          <p:cNvSpPr/>
          <p:nvPr/>
        </p:nvSpPr>
        <p:spPr>
          <a:xfrm>
            <a:off x="3549349" y="5973315"/>
            <a:ext cx="885226" cy="236038"/>
          </a:xfrm>
          <a:prstGeom prst="roundRect">
            <a:avLst>
              <a:gd name="adj" fmla="val 7475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발행하기</a:t>
            </a: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07" y="3578415"/>
            <a:ext cx="463198" cy="437645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0" y="3495116"/>
            <a:ext cx="561914" cy="566200"/>
          </a:xfrm>
          <a:prstGeom prst="rect">
            <a:avLst/>
          </a:prstGeom>
        </p:spPr>
      </p:pic>
      <p:sp>
        <p:nvSpPr>
          <p:cNvPr id="127" name="Shape 3119"/>
          <p:cNvSpPr/>
          <p:nvPr/>
        </p:nvSpPr>
        <p:spPr>
          <a:xfrm>
            <a:off x="836758" y="2773260"/>
            <a:ext cx="5700013" cy="2639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소통 카드의 제목을 입력해주세요.</a:t>
            </a:r>
          </a:p>
        </p:txBody>
      </p:sp>
      <p:sp>
        <p:nvSpPr>
          <p:cNvPr id="128" name="Shape 3119"/>
          <p:cNvSpPr/>
          <p:nvPr/>
        </p:nvSpPr>
        <p:spPr>
          <a:xfrm>
            <a:off x="4570152" y="3134345"/>
            <a:ext cx="1966620" cy="14308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내용을 입력해주세요</a:t>
            </a:r>
            <a:r>
              <a:rPr lang="ko-KR" sz="1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129" name="Shape 3394"/>
          <p:cNvGrpSpPr/>
          <p:nvPr/>
        </p:nvGrpSpPr>
        <p:grpSpPr>
          <a:xfrm>
            <a:off x="1014998" y="2045471"/>
            <a:ext cx="517604" cy="439577"/>
            <a:chOff x="508000" y="1397000"/>
            <a:chExt cx="1008112" cy="1008112"/>
          </a:xfrm>
        </p:grpSpPr>
        <p:sp>
          <p:nvSpPr>
            <p:cNvPr id="130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Shape 3393"/>
          <p:cNvSpPr txBox="1"/>
          <p:nvPr/>
        </p:nvSpPr>
        <p:spPr>
          <a:xfrm>
            <a:off x="820223" y="2509380"/>
            <a:ext cx="1033174" cy="2227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꿈꾸는 과학자</a:t>
            </a:r>
          </a:p>
        </p:txBody>
      </p:sp>
      <p:sp>
        <p:nvSpPr>
          <p:cNvPr id="134" name="Shape 3120"/>
          <p:cNvSpPr/>
          <p:nvPr/>
        </p:nvSpPr>
        <p:spPr>
          <a:xfrm>
            <a:off x="1936059" y="2025197"/>
            <a:ext cx="4600712" cy="62384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Shape 3394"/>
          <p:cNvGrpSpPr/>
          <p:nvPr/>
        </p:nvGrpSpPr>
        <p:grpSpPr>
          <a:xfrm>
            <a:off x="2172150" y="2132146"/>
            <a:ext cx="517604" cy="439577"/>
            <a:chOff x="508000" y="1397000"/>
            <a:chExt cx="1008112" cy="1008112"/>
          </a:xfrm>
        </p:grpSpPr>
        <p:sp>
          <p:nvSpPr>
            <p:cNvPr id="136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Shape 3394"/>
          <p:cNvGrpSpPr/>
          <p:nvPr/>
        </p:nvGrpSpPr>
        <p:grpSpPr>
          <a:xfrm>
            <a:off x="2819898" y="2139476"/>
            <a:ext cx="517604" cy="439577"/>
            <a:chOff x="508000" y="1397000"/>
            <a:chExt cx="1008112" cy="1008112"/>
          </a:xfrm>
        </p:grpSpPr>
        <p:sp>
          <p:nvSpPr>
            <p:cNvPr id="140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Shape 3394"/>
          <p:cNvGrpSpPr/>
          <p:nvPr/>
        </p:nvGrpSpPr>
        <p:grpSpPr>
          <a:xfrm>
            <a:off x="3440650" y="2139476"/>
            <a:ext cx="517604" cy="439577"/>
            <a:chOff x="508000" y="1397000"/>
            <a:chExt cx="1008112" cy="1008112"/>
          </a:xfrm>
        </p:grpSpPr>
        <p:sp>
          <p:nvSpPr>
            <p:cNvPr id="144" name="Shape 3395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3396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3397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Shape 3393"/>
          <p:cNvSpPr txBox="1"/>
          <p:nvPr/>
        </p:nvSpPr>
        <p:spPr>
          <a:xfrm>
            <a:off x="2204868" y="2241088"/>
            <a:ext cx="447120" cy="20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ko-KR" sz="1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3137"/>
          <p:cNvSpPr/>
          <p:nvPr/>
        </p:nvSpPr>
        <p:spPr>
          <a:xfrm>
            <a:off x="836759" y="4645525"/>
            <a:ext cx="5139824" cy="2064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3141"/>
          <p:cNvSpPr/>
          <p:nvPr/>
        </p:nvSpPr>
        <p:spPr>
          <a:xfrm>
            <a:off x="836759" y="4988668"/>
            <a:ext cx="5690868" cy="2438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2000" tIns="32400" rIns="162000" bIns="32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페이스북              </a:t>
            </a:r>
            <a:r>
              <a:rPr lang="ko-KR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인스타그램</a:t>
            </a:r>
            <a:r>
              <a:rPr lang="ko-KR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ko-KR" sz="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네이버블로그</a:t>
            </a:r>
            <a:r>
              <a:rPr lang="ko-KR"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 카카오스토리</a:t>
            </a:r>
          </a:p>
        </p:txBody>
      </p:sp>
      <p:sp>
        <p:nvSpPr>
          <p:cNvPr id="150" name="Shape 3139"/>
          <p:cNvSpPr/>
          <p:nvPr/>
        </p:nvSpPr>
        <p:spPr>
          <a:xfrm>
            <a:off x="836758" y="5005012"/>
            <a:ext cx="643760" cy="24142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공유하기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3139"/>
          <p:cNvSpPr/>
          <p:nvPr/>
        </p:nvSpPr>
        <p:spPr>
          <a:xfrm>
            <a:off x="496751" y="1387947"/>
            <a:ext cx="6218888" cy="29752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소통카드 발행하기</a:t>
            </a:r>
            <a:endParaRPr lang="ko-KR"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540"/>
          <p:cNvSpPr/>
          <p:nvPr/>
        </p:nvSpPr>
        <p:spPr>
          <a:xfrm>
            <a:off x="8891184" y="3979950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540"/>
          <p:cNvSpPr/>
          <p:nvPr/>
        </p:nvSpPr>
        <p:spPr>
          <a:xfrm>
            <a:off x="1911733" y="2102223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연결선: 꺾임 162"/>
          <p:cNvCxnSpPr>
            <a:cxnSpLocks/>
          </p:cNvCxnSpPr>
          <p:nvPr/>
        </p:nvCxnSpPr>
        <p:spPr>
          <a:xfrm flipV="1">
            <a:off x="5947959" y="1685472"/>
            <a:ext cx="2680208" cy="68918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852066" y="1496680"/>
            <a:ext cx="278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소통상자 선택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운영하거나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참여중인 소통상자리스트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Shape 1540"/>
          <p:cNvSpPr/>
          <p:nvPr/>
        </p:nvSpPr>
        <p:spPr>
          <a:xfrm>
            <a:off x="8980877" y="1282242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3393"/>
          <p:cNvSpPr txBox="1"/>
          <p:nvPr/>
        </p:nvSpPr>
        <p:spPr>
          <a:xfrm>
            <a:off x="1822614" y="1820986"/>
            <a:ext cx="1412660" cy="2428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ko-KR" alt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소통상자 선택</a:t>
            </a:r>
            <a:endParaRPr lang="ko-KR"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540"/>
          <p:cNvSpPr/>
          <p:nvPr/>
        </p:nvSpPr>
        <p:spPr>
          <a:xfrm>
            <a:off x="1580208" y="3582717"/>
            <a:ext cx="179386" cy="179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144855" y="3969936"/>
            <a:ext cx="278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첨부이미지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동영상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링크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3013" y="177866"/>
            <a:ext cx="185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4.1 </a:t>
            </a:r>
            <a:r>
              <a:rPr lang="ko-KR" altLang="en-US" sz="1200" b="1" dirty="0"/>
              <a:t>소통카드 발행하기 </a:t>
            </a:r>
          </a:p>
        </p:txBody>
      </p:sp>
    </p:spTree>
    <p:extLst>
      <p:ext uri="{BB962C8B-B14F-4D97-AF65-F5344CB8AC3E}">
        <p14:creationId xmlns:p14="http://schemas.microsoft.com/office/powerpoint/2010/main" val="1414890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90"/>
  <p:tag name="MINHEIGHT" val="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90"/>
  <p:tag name="MINHEIGHT" val="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78"/>
  <p:tag name="MINHEIGHT" val="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78"/>
  <p:tag name="MINHEIGHT" val="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1343</Words>
  <Application>Microsoft Office PowerPoint</Application>
  <PresentationFormat>와이드스크린</PresentationFormat>
  <Paragraphs>926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</vt:lpstr>
      <vt:lpstr>나눔고딕 ExtraBold</vt:lpstr>
      <vt:lpstr>나눔바른고딕</vt:lpstr>
      <vt:lpstr>맑은 고딕</vt:lpstr>
      <vt:lpstr>Arial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info</dc:creator>
  <cp:lastModifiedBy>info</cp:lastModifiedBy>
  <cp:revision>62</cp:revision>
  <dcterms:created xsi:type="dcterms:W3CDTF">2017-04-26T08:19:46Z</dcterms:created>
  <dcterms:modified xsi:type="dcterms:W3CDTF">2017-05-10T06:01:35Z</dcterms:modified>
</cp:coreProperties>
</file>