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697A8C-20B4-4376-A505-286A08ABC78B}">
  <a:tblStyle styleId="{55697A8C-20B4-4376-A505-286A08ABC78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6BB3015C-F5B5-4A1A-AF3D-6A732CB1EFCF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Shape 8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" name="Shape 1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제목 스타일 편집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텍스트 스타일을 편집합니다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둘째 수준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셋째 수준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넷째 수준</a:t>
            </a:r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다섯째 수준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" name="Shape 19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" name="Shape 2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제목 스타일 편집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텍스트 스타일을 편집합니다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둘째 수준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셋째 수준</a:t>
            </a: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넷째 수준</a:t>
            </a:r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다섯째 수준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/>
          <p:nvPr/>
        </p:nvSpPr>
        <p:spPr>
          <a:xfrm>
            <a:off x="39076" y="588691"/>
            <a:ext cx="6621155" cy="626930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0" rIns="0" tIns="45700">
            <a:noAutofit/>
          </a:bodyPr>
          <a:lstStyle/>
          <a:p>
            <a:pPr indent="-3460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Shape 26"/>
          <p:cNvGraphicFramePr/>
          <p:nvPr/>
        </p:nvGraphicFramePr>
        <p:xfrm>
          <a:off x="40826" y="83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{55697A8C-20B4-4376-A505-286A08ABC78B}</a:tableStyleId>
              </a:tblPr>
              <a:tblGrid>
                <a:gridCol w="794850"/>
                <a:gridCol w="4235750"/>
                <a:gridCol w="773950"/>
                <a:gridCol w="1223675"/>
                <a:gridCol w="763475"/>
                <a:gridCol w="1275975"/>
              </a:tblGrid>
              <a:tr h="2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TRACK  Mobile UI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solidFill>
                            <a:schemeClr val="dk1"/>
                          </a:solidFill>
                        </a:rPr>
                        <a:t>정혜원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3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수정일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TRACK Mobile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Shape 27"/>
          <p:cNvSpPr/>
          <p:nvPr/>
        </p:nvSpPr>
        <p:spPr>
          <a:xfrm>
            <a:off x="6660232" y="754322"/>
            <a:ext cx="2448271" cy="61036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0" rIns="0" tIns="45700">
            <a:noAutofit/>
          </a:bodyPr>
          <a:lstStyle/>
          <a:p>
            <a:pPr indent="-3460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660232" y="588691"/>
            <a:ext cx="2448271" cy="23812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18000" rIns="18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11" Type="http://schemas.openxmlformats.org/officeDocument/2006/relationships/image" Target="../media/image12.png"/><Relationship Id="rId10" Type="http://schemas.openxmlformats.org/officeDocument/2006/relationships/image" Target="../media/image00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13.jpg"/><Relationship Id="rId5" Type="http://schemas.openxmlformats.org/officeDocument/2006/relationships/image" Target="../media/image05.png"/><Relationship Id="rId6" Type="http://schemas.openxmlformats.org/officeDocument/2006/relationships/image" Target="../media/image02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5.png"/><Relationship Id="rId7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Shape 102"/>
          <p:cNvGraphicFramePr/>
          <p:nvPr/>
        </p:nvGraphicFramePr>
        <p:xfrm>
          <a:off x="4695825" y="4652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{6BB3015C-F5B5-4A1A-AF3D-6A732CB1EFCF}</a:tableStyleId>
              </a:tblPr>
              <a:tblGrid>
                <a:gridCol w="936625"/>
                <a:gridCol w="3362325"/>
              </a:tblGrid>
              <a:tr h="241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Information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Title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 포털 앱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Name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뷰트랙 데 0.1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Date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2016년 4월 8일 금요일 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2016년 4ㄹ월 8일 금요일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Submitted to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정혜원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정혜원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Level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 unclassified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 internal use only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11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 confidential</a:t>
                      </a:r>
                    </a:p>
                  </a:txBody>
                  <a:tcPr marT="39600" marB="39600" marR="54000" marL="54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3" name="Shape 103"/>
          <p:cNvSpPr txBox="1"/>
          <p:nvPr>
            <p:ph type="ctrTitle"/>
          </p:nvPr>
        </p:nvSpPr>
        <p:spPr>
          <a:xfrm>
            <a:off x="688031" y="2060849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 포털 앱</a:t>
            </a:r>
            <a:b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뷰트랙 스토리 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696378" y="1273412"/>
            <a:ext cx="2376263" cy="17637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323535" y="764704"/>
            <a:ext cx="2465585" cy="56886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49614" y="3183800"/>
            <a:ext cx="1872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 전시장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449614" y="3831871"/>
            <a:ext cx="20884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대전광역시 중구 은행동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449614" y="4027457"/>
            <a:ext cx="208849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042-333-4343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449614" y="4179857"/>
            <a:ext cx="208849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 Blog.lexus.com</a:t>
            </a:r>
          </a:p>
        </p:txBody>
      </p:sp>
      <p:grpSp>
        <p:nvGrpSpPr>
          <p:cNvPr id="530" name="Shape 530"/>
          <p:cNvGrpSpPr/>
          <p:nvPr/>
        </p:nvGrpSpPr>
        <p:grpSpPr>
          <a:xfrm>
            <a:off x="323527" y="767819"/>
            <a:ext cx="2461741" cy="1529557"/>
            <a:chOff x="3645196" y="2745123"/>
            <a:chExt cx="430463" cy="437285"/>
          </a:xfrm>
        </p:grpSpPr>
        <p:grpSp>
          <p:nvGrpSpPr>
            <p:cNvPr id="531" name="Shape 531"/>
            <p:cNvGrpSpPr/>
            <p:nvPr/>
          </p:nvGrpSpPr>
          <p:grpSpPr>
            <a:xfrm>
              <a:off x="3645198" y="2745123"/>
              <a:ext cx="430462" cy="437285"/>
              <a:chOff x="3645198" y="2745123"/>
              <a:chExt cx="430462" cy="437285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3645198" y="2745123"/>
                <a:ext cx="430462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3" name="Shape 533"/>
              <p:cNvCxnSpPr/>
              <p:nvPr/>
            </p:nvCxnSpPr>
            <p:spPr>
              <a:xfrm>
                <a:off x="3645198" y="2749188"/>
                <a:ext cx="427440" cy="433219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34" name="Shape 534"/>
            <p:cNvCxnSpPr/>
            <p:nvPr/>
          </p:nvCxnSpPr>
          <p:spPr>
            <a:xfrm flipH="1">
              <a:off x="3645196" y="2749188"/>
              <a:ext cx="430462" cy="414377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5" name="Shape 535"/>
          <p:cNvGrpSpPr/>
          <p:nvPr/>
        </p:nvGrpSpPr>
        <p:grpSpPr>
          <a:xfrm>
            <a:off x="417963" y="1815648"/>
            <a:ext cx="413850" cy="397799"/>
            <a:chOff x="3923928" y="3429000"/>
            <a:chExt cx="413850" cy="397799"/>
          </a:xfrm>
        </p:grpSpPr>
        <p:sp>
          <p:nvSpPr>
            <p:cNvPr id="536" name="Shape 536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537" name="Shape 5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Shape 538"/>
          <p:cNvSpPr/>
          <p:nvPr/>
        </p:nvSpPr>
        <p:spPr>
          <a:xfrm>
            <a:off x="2609001" y="792591"/>
            <a:ext cx="167294" cy="164358"/>
          </a:xfrm>
          <a:custGeom>
            <a:pathLst>
              <a:path extrusionOk="0" h="120000" w="120000">
                <a:moveTo>
                  <a:pt x="6315" y="7468"/>
                </a:moveTo>
                <a:cubicBezTo>
                  <a:pt x="0" y="12946"/>
                  <a:pt x="485" y="22406"/>
                  <a:pt x="6315" y="27883"/>
                </a:cubicBezTo>
                <a:lnTo>
                  <a:pt x="39352" y="60746"/>
                </a:lnTo>
                <a:lnTo>
                  <a:pt x="6315" y="93609"/>
                </a:lnTo>
                <a:cubicBezTo>
                  <a:pt x="485" y="99087"/>
                  <a:pt x="485" y="108547"/>
                  <a:pt x="6315" y="114024"/>
                </a:cubicBezTo>
                <a:cubicBezTo>
                  <a:pt x="12145" y="120000"/>
                  <a:pt x="21862" y="120000"/>
                  <a:pt x="27692" y="114024"/>
                </a:cubicBezTo>
                <a:lnTo>
                  <a:pt x="60242" y="82157"/>
                </a:lnTo>
                <a:lnTo>
                  <a:pt x="92793" y="114024"/>
                </a:lnTo>
                <a:cubicBezTo>
                  <a:pt x="98623" y="120000"/>
                  <a:pt x="108340" y="120000"/>
                  <a:pt x="114170" y="114024"/>
                </a:cubicBezTo>
                <a:cubicBezTo>
                  <a:pt x="120000" y="108547"/>
                  <a:pt x="120000" y="99087"/>
                  <a:pt x="114170" y="93609"/>
                </a:cubicBezTo>
                <a:lnTo>
                  <a:pt x="81133" y="60746"/>
                </a:lnTo>
                <a:lnTo>
                  <a:pt x="114170" y="27883"/>
                </a:lnTo>
                <a:cubicBezTo>
                  <a:pt x="120000" y="22406"/>
                  <a:pt x="120000" y="12946"/>
                  <a:pt x="114170" y="7468"/>
                </a:cubicBezTo>
                <a:cubicBezTo>
                  <a:pt x="108340" y="1493"/>
                  <a:pt x="98623" y="1493"/>
                  <a:pt x="92793" y="7468"/>
                </a:cubicBezTo>
                <a:lnTo>
                  <a:pt x="60242" y="39336"/>
                </a:lnTo>
                <a:lnTo>
                  <a:pt x="27692" y="7468"/>
                </a:lnTo>
                <a:cubicBezTo>
                  <a:pt x="20404" y="0"/>
                  <a:pt x="13117" y="1493"/>
                  <a:pt x="6315" y="7468"/>
                </a:cubicBezTo>
                <a:close/>
                <a:moveTo>
                  <a:pt x="21862" y="12946"/>
                </a:moveTo>
                <a:cubicBezTo>
                  <a:pt x="34493" y="25394"/>
                  <a:pt x="47125" y="38340"/>
                  <a:pt x="60242" y="51286"/>
                </a:cubicBezTo>
                <a:cubicBezTo>
                  <a:pt x="72388" y="37842"/>
                  <a:pt x="85991" y="25394"/>
                  <a:pt x="98623" y="12946"/>
                </a:cubicBezTo>
                <a:cubicBezTo>
                  <a:pt x="101538" y="9958"/>
                  <a:pt x="105425" y="9958"/>
                  <a:pt x="108340" y="12946"/>
                </a:cubicBezTo>
                <a:cubicBezTo>
                  <a:pt x="110769" y="15435"/>
                  <a:pt x="110769" y="19917"/>
                  <a:pt x="108340" y="22406"/>
                </a:cubicBezTo>
                <a:cubicBezTo>
                  <a:pt x="95222" y="35352"/>
                  <a:pt x="82591" y="47800"/>
                  <a:pt x="69473" y="60746"/>
                </a:cubicBezTo>
                <a:cubicBezTo>
                  <a:pt x="82591" y="73692"/>
                  <a:pt x="95222" y="86141"/>
                  <a:pt x="108340" y="99087"/>
                </a:cubicBezTo>
                <a:cubicBezTo>
                  <a:pt x="110769" y="101576"/>
                  <a:pt x="110769" y="106058"/>
                  <a:pt x="108340" y="108547"/>
                </a:cubicBezTo>
                <a:cubicBezTo>
                  <a:pt x="105425" y="111535"/>
                  <a:pt x="101538" y="111535"/>
                  <a:pt x="98623" y="108547"/>
                </a:cubicBezTo>
                <a:cubicBezTo>
                  <a:pt x="85991" y="96099"/>
                  <a:pt x="72874" y="83153"/>
                  <a:pt x="60242" y="70705"/>
                </a:cubicBezTo>
                <a:cubicBezTo>
                  <a:pt x="47125" y="82655"/>
                  <a:pt x="34493" y="96099"/>
                  <a:pt x="21862" y="108547"/>
                </a:cubicBezTo>
                <a:cubicBezTo>
                  <a:pt x="18947" y="111535"/>
                  <a:pt x="15060" y="111535"/>
                  <a:pt x="12145" y="108547"/>
                </a:cubicBezTo>
                <a:cubicBezTo>
                  <a:pt x="9230" y="106058"/>
                  <a:pt x="9230" y="101576"/>
                  <a:pt x="12145" y="99087"/>
                </a:cubicBezTo>
                <a:cubicBezTo>
                  <a:pt x="24777" y="86141"/>
                  <a:pt x="37894" y="73692"/>
                  <a:pt x="50526" y="60746"/>
                </a:cubicBezTo>
                <a:cubicBezTo>
                  <a:pt x="37894" y="47800"/>
                  <a:pt x="24777" y="35352"/>
                  <a:pt x="12145" y="22406"/>
                </a:cubicBezTo>
                <a:cubicBezTo>
                  <a:pt x="9230" y="19917"/>
                  <a:pt x="9230" y="15435"/>
                  <a:pt x="12145" y="12946"/>
                </a:cubicBezTo>
                <a:cubicBezTo>
                  <a:pt x="15546" y="9460"/>
                  <a:pt x="19919" y="10954"/>
                  <a:pt x="21862" y="12946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291024" y="1440800"/>
            <a:ext cx="6107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1520769" y="3214260"/>
            <a:ext cx="1012609" cy="20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자동차</a:t>
            </a:r>
          </a:p>
        </p:txBody>
      </p:sp>
      <p:grpSp>
        <p:nvGrpSpPr>
          <p:cNvPr id="541" name="Shape 541"/>
          <p:cNvGrpSpPr/>
          <p:nvPr/>
        </p:nvGrpSpPr>
        <p:grpSpPr>
          <a:xfrm>
            <a:off x="521622" y="2545879"/>
            <a:ext cx="620919" cy="495291"/>
            <a:chOff x="3640448" y="2744458"/>
            <a:chExt cx="431189" cy="437948"/>
          </a:xfrm>
        </p:grpSpPr>
        <p:grpSp>
          <p:nvGrpSpPr>
            <p:cNvPr id="542" name="Shape 542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" name="Shape 544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45" name="Shape 545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6" name="Shape 546"/>
          <p:cNvGrpSpPr/>
          <p:nvPr/>
        </p:nvGrpSpPr>
        <p:grpSpPr>
          <a:xfrm>
            <a:off x="1235010" y="2545879"/>
            <a:ext cx="620919" cy="495291"/>
            <a:chOff x="3640448" y="2744458"/>
            <a:chExt cx="431189" cy="437948"/>
          </a:xfrm>
        </p:grpSpPr>
        <p:grpSp>
          <p:nvGrpSpPr>
            <p:cNvPr id="547" name="Shape 547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548" name="Shape 548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Shape 549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50" name="Shape 550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x="1981843" y="2546334"/>
            <a:ext cx="620919" cy="495291"/>
            <a:chOff x="3640448" y="2744458"/>
            <a:chExt cx="431189" cy="437948"/>
          </a:xfrm>
        </p:grpSpPr>
        <p:grpSp>
          <p:nvGrpSpPr>
            <p:cNvPr id="552" name="Shape 552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553" name="Shape 553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4" name="Shape 554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55" name="Shape 555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6" name="Shape 556"/>
          <p:cNvGrpSpPr/>
          <p:nvPr/>
        </p:nvGrpSpPr>
        <p:grpSpPr>
          <a:xfrm>
            <a:off x="2697878" y="2535728"/>
            <a:ext cx="102695" cy="495291"/>
            <a:chOff x="3640448" y="2744458"/>
            <a:chExt cx="431189" cy="437948"/>
          </a:xfrm>
        </p:grpSpPr>
        <p:grpSp>
          <p:nvGrpSpPr>
            <p:cNvPr id="557" name="Shape 557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558" name="Shape 558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9" name="Shape 559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0" name="Shape 560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Shape 561"/>
          <p:cNvSpPr txBox="1"/>
          <p:nvPr/>
        </p:nvSpPr>
        <p:spPr>
          <a:xfrm>
            <a:off x="6801249" y="1466237"/>
            <a:ext cx="1872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 전시장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6801249" y="1697071"/>
            <a:ext cx="20884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대전광역시 중구 은행동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801249" y="1892656"/>
            <a:ext cx="208849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042-333-4343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6801249" y="2045057"/>
            <a:ext cx="208849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 Blog.lexus.com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7951878" y="1478770"/>
            <a:ext cx="1012609" cy="20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자동차</a:t>
            </a:r>
          </a:p>
        </p:txBody>
      </p:sp>
      <p:sp>
        <p:nvSpPr>
          <p:cNvPr id="566" name="Shape 566"/>
          <p:cNvSpPr/>
          <p:nvPr/>
        </p:nvSpPr>
        <p:spPr>
          <a:xfrm>
            <a:off x="6732239" y="2483255"/>
            <a:ext cx="576065" cy="453894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</p:txBody>
      </p:sp>
      <p:sp>
        <p:nvSpPr>
          <p:cNvPr id="567" name="Shape 567"/>
          <p:cNvSpPr/>
          <p:nvPr/>
        </p:nvSpPr>
        <p:spPr>
          <a:xfrm>
            <a:off x="7380313" y="2491291"/>
            <a:ext cx="1585937" cy="44585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실감나는 VR컨텐츠를 경험하기!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다운로드 &gt;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6894471" y="3131675"/>
            <a:ext cx="1872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공유하기 형식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호스트 정보 Text, 다운로드 URL)</a:t>
            </a:r>
          </a:p>
        </p:txBody>
      </p:sp>
      <p:sp>
        <p:nvSpPr>
          <p:cNvPr id="569" name="Shape 569"/>
          <p:cNvSpPr/>
          <p:nvPr/>
        </p:nvSpPr>
        <p:spPr>
          <a:xfrm>
            <a:off x="725520" y="6551766"/>
            <a:ext cx="15905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3.2.1 호스트 상세보기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31683" y="3462539"/>
            <a:ext cx="18722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 전시장 입니다.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신차 상담 가능합니다</a:t>
            </a: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pSp>
        <p:nvGrpSpPr>
          <p:cNvPr id="571" name="Shape 571"/>
          <p:cNvGrpSpPr/>
          <p:nvPr/>
        </p:nvGrpSpPr>
        <p:grpSpPr>
          <a:xfrm>
            <a:off x="494438" y="4774635"/>
            <a:ext cx="914885" cy="982619"/>
            <a:chOff x="4305186" y="3000437"/>
            <a:chExt cx="914885" cy="982619"/>
          </a:xfrm>
        </p:grpSpPr>
        <p:grpSp>
          <p:nvGrpSpPr>
            <p:cNvPr id="572" name="Shape 572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573" name="Shape 573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574" name="Shape 574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75" name="Shape 575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76" name="Shape 576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7" name="Shape 577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547168" y="5192872"/>
            <a:ext cx="289464" cy="317905"/>
            <a:chOff x="3923928" y="3429000"/>
            <a:chExt cx="413850" cy="397799"/>
          </a:xfrm>
        </p:grpSpPr>
        <p:sp>
          <p:nvSpPr>
            <p:cNvPr id="579" name="Shape 579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580" name="Shape 5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Shape 581"/>
          <p:cNvGrpSpPr/>
          <p:nvPr/>
        </p:nvGrpSpPr>
        <p:grpSpPr>
          <a:xfrm>
            <a:off x="1673148" y="4757896"/>
            <a:ext cx="914885" cy="982619"/>
            <a:chOff x="4305186" y="3000437"/>
            <a:chExt cx="914885" cy="982619"/>
          </a:xfrm>
        </p:grpSpPr>
        <p:grpSp>
          <p:nvGrpSpPr>
            <p:cNvPr id="582" name="Shape 582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583" name="Shape 583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584" name="Shape 584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5" name="Shape 585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86" name="Shape 586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87" name="Shape 587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1725879" y="5176136"/>
            <a:ext cx="289464" cy="317905"/>
            <a:chOff x="3923928" y="3429000"/>
            <a:chExt cx="413850" cy="397799"/>
          </a:xfrm>
        </p:grpSpPr>
        <p:sp>
          <p:nvSpPr>
            <p:cNvPr id="589" name="Shape 589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590" name="Shape 5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Shape 591"/>
          <p:cNvSpPr txBox="1"/>
          <p:nvPr/>
        </p:nvSpPr>
        <p:spPr>
          <a:xfrm>
            <a:off x="410049" y="4509119"/>
            <a:ext cx="1872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등록된 컨텐츠</a:t>
            </a:r>
          </a:p>
        </p:txBody>
      </p:sp>
      <p:sp>
        <p:nvSpPr>
          <p:cNvPr id="592" name="Shape 592"/>
          <p:cNvSpPr/>
          <p:nvPr/>
        </p:nvSpPr>
        <p:spPr>
          <a:xfrm>
            <a:off x="504493" y="5874382"/>
            <a:ext cx="911549" cy="5789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1673460" y="5877271"/>
            <a:ext cx="911549" cy="5789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0006" y="3155575"/>
            <a:ext cx="2286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Shape 595"/>
          <p:cNvCxnSpPr/>
          <p:nvPr/>
        </p:nvCxnSpPr>
        <p:spPr>
          <a:xfrm>
            <a:off x="3233626" y="4869160"/>
            <a:ext cx="0" cy="112839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96" name="Shape 596"/>
          <p:cNvSpPr txBox="1"/>
          <p:nvPr/>
        </p:nvSpPr>
        <p:spPr>
          <a:xfrm>
            <a:off x="3224663" y="5258457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860895" y="2818888"/>
            <a:ext cx="1748108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98" name="Shape 598"/>
          <p:cNvSpPr txBox="1"/>
          <p:nvPr/>
        </p:nvSpPr>
        <p:spPr>
          <a:xfrm>
            <a:off x="1069790" y="2550713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좌우 스크롤</a:t>
            </a:r>
          </a:p>
        </p:txBody>
      </p:sp>
      <p:sp>
        <p:nvSpPr>
          <p:cNvPr id="599" name="Shape 599"/>
          <p:cNvSpPr/>
          <p:nvPr/>
        </p:nvSpPr>
        <p:spPr>
          <a:xfrm>
            <a:off x="536575" y="2580526"/>
            <a:ext cx="146050" cy="146050"/>
          </a:xfrm>
          <a:custGeom>
            <a:pathLst>
              <a:path extrusionOk="0" h="120000" w="120000">
                <a:moveTo>
                  <a:pt x="58035" y="906"/>
                </a:moveTo>
                <a:lnTo>
                  <a:pt x="38690" y="21158"/>
                </a:lnTo>
                <a:cubicBezTo>
                  <a:pt x="37178" y="22972"/>
                  <a:pt x="38387" y="25692"/>
                  <a:pt x="40806" y="25692"/>
                </a:cubicBezTo>
                <a:lnTo>
                  <a:pt x="52594" y="25692"/>
                </a:lnTo>
                <a:lnTo>
                  <a:pt x="52594" y="52292"/>
                </a:lnTo>
                <a:lnTo>
                  <a:pt x="25692" y="52292"/>
                </a:lnTo>
                <a:lnTo>
                  <a:pt x="25692" y="40503"/>
                </a:lnTo>
                <a:cubicBezTo>
                  <a:pt x="25692" y="38085"/>
                  <a:pt x="22972" y="36876"/>
                  <a:pt x="21158" y="38690"/>
                </a:cubicBezTo>
                <a:lnTo>
                  <a:pt x="1209" y="58035"/>
                </a:lnTo>
                <a:cubicBezTo>
                  <a:pt x="0" y="59244"/>
                  <a:pt x="0" y="61057"/>
                  <a:pt x="1209" y="61964"/>
                </a:cubicBezTo>
                <a:lnTo>
                  <a:pt x="21158" y="81309"/>
                </a:lnTo>
                <a:cubicBezTo>
                  <a:pt x="22972" y="82821"/>
                  <a:pt x="25692" y="81612"/>
                  <a:pt x="25692" y="79496"/>
                </a:cubicBezTo>
                <a:lnTo>
                  <a:pt x="25692" y="67405"/>
                </a:lnTo>
                <a:lnTo>
                  <a:pt x="52594" y="67405"/>
                </a:lnTo>
                <a:lnTo>
                  <a:pt x="52594" y="94005"/>
                </a:lnTo>
                <a:lnTo>
                  <a:pt x="40806" y="94005"/>
                </a:lnTo>
                <a:cubicBezTo>
                  <a:pt x="38992" y="94005"/>
                  <a:pt x="37783" y="95516"/>
                  <a:pt x="38085" y="97329"/>
                </a:cubicBezTo>
                <a:cubicBezTo>
                  <a:pt x="38085" y="97632"/>
                  <a:pt x="38387" y="98236"/>
                  <a:pt x="38690" y="98539"/>
                </a:cubicBezTo>
                <a:lnTo>
                  <a:pt x="58035" y="118790"/>
                </a:lnTo>
                <a:cubicBezTo>
                  <a:pt x="59244" y="120000"/>
                  <a:pt x="61057" y="120000"/>
                  <a:pt x="61964" y="118790"/>
                </a:cubicBezTo>
                <a:lnTo>
                  <a:pt x="81309" y="98539"/>
                </a:lnTo>
                <a:cubicBezTo>
                  <a:pt x="82821" y="96725"/>
                  <a:pt x="81612" y="94005"/>
                  <a:pt x="79496" y="94005"/>
                </a:cubicBezTo>
                <a:lnTo>
                  <a:pt x="67707" y="94005"/>
                </a:lnTo>
                <a:lnTo>
                  <a:pt x="67707" y="67405"/>
                </a:lnTo>
                <a:lnTo>
                  <a:pt x="94307" y="67405"/>
                </a:lnTo>
                <a:lnTo>
                  <a:pt x="94307" y="79496"/>
                </a:lnTo>
                <a:cubicBezTo>
                  <a:pt x="94609" y="81612"/>
                  <a:pt x="97329" y="82821"/>
                  <a:pt x="98841" y="81309"/>
                </a:cubicBezTo>
                <a:lnTo>
                  <a:pt x="119093" y="61964"/>
                </a:lnTo>
                <a:cubicBezTo>
                  <a:pt x="120000" y="60755"/>
                  <a:pt x="120000" y="59244"/>
                  <a:pt x="119093" y="58035"/>
                </a:cubicBezTo>
                <a:lnTo>
                  <a:pt x="98841" y="38690"/>
                </a:lnTo>
                <a:cubicBezTo>
                  <a:pt x="97027" y="36876"/>
                  <a:pt x="94307" y="38085"/>
                  <a:pt x="94307" y="40503"/>
                </a:cubicBezTo>
                <a:lnTo>
                  <a:pt x="94307" y="52292"/>
                </a:lnTo>
                <a:lnTo>
                  <a:pt x="67707" y="52292"/>
                </a:lnTo>
                <a:lnTo>
                  <a:pt x="67707" y="25692"/>
                </a:lnTo>
                <a:lnTo>
                  <a:pt x="79496" y="25692"/>
                </a:lnTo>
                <a:cubicBezTo>
                  <a:pt x="80100" y="25692"/>
                  <a:pt x="80403" y="25692"/>
                  <a:pt x="81007" y="25390"/>
                </a:cubicBezTo>
                <a:cubicBezTo>
                  <a:pt x="82216" y="24483"/>
                  <a:pt x="82518" y="22367"/>
                  <a:pt x="81309" y="21158"/>
                </a:cubicBezTo>
                <a:lnTo>
                  <a:pt x="61964" y="906"/>
                </a:lnTo>
                <a:cubicBezTo>
                  <a:pt x="60755" y="0"/>
                  <a:pt x="59244" y="0"/>
                  <a:pt x="58035" y="906"/>
                </a:cubicBezTo>
                <a:close/>
                <a:moveTo>
                  <a:pt x="60151" y="6649"/>
                </a:moveTo>
                <a:lnTo>
                  <a:pt x="73148" y="20554"/>
                </a:lnTo>
                <a:lnTo>
                  <a:pt x="64987" y="20554"/>
                </a:lnTo>
                <a:cubicBezTo>
                  <a:pt x="63476" y="20554"/>
                  <a:pt x="62267" y="21763"/>
                  <a:pt x="62267" y="22972"/>
                </a:cubicBezTo>
                <a:lnTo>
                  <a:pt x="62267" y="55012"/>
                </a:lnTo>
                <a:cubicBezTo>
                  <a:pt x="62267" y="56523"/>
                  <a:pt x="63476" y="57732"/>
                  <a:pt x="64987" y="57732"/>
                </a:cubicBezTo>
                <a:lnTo>
                  <a:pt x="97027" y="57732"/>
                </a:lnTo>
                <a:cubicBezTo>
                  <a:pt x="98539" y="57430"/>
                  <a:pt x="99748" y="56523"/>
                  <a:pt x="99748" y="55012"/>
                </a:cubicBezTo>
                <a:lnTo>
                  <a:pt x="99748" y="46851"/>
                </a:lnTo>
                <a:lnTo>
                  <a:pt x="113350" y="60151"/>
                </a:lnTo>
                <a:lnTo>
                  <a:pt x="99748" y="73148"/>
                </a:lnTo>
                <a:lnTo>
                  <a:pt x="99748" y="64987"/>
                </a:lnTo>
                <a:cubicBezTo>
                  <a:pt x="99748" y="63173"/>
                  <a:pt x="98539" y="62267"/>
                  <a:pt x="97027" y="62267"/>
                </a:cubicBezTo>
                <a:lnTo>
                  <a:pt x="64987" y="62267"/>
                </a:lnTo>
                <a:cubicBezTo>
                  <a:pt x="63476" y="62267"/>
                  <a:pt x="62267" y="63476"/>
                  <a:pt x="62267" y="64987"/>
                </a:cubicBezTo>
                <a:lnTo>
                  <a:pt x="62267" y="96725"/>
                </a:lnTo>
                <a:cubicBezTo>
                  <a:pt x="62267" y="98236"/>
                  <a:pt x="63476" y="99445"/>
                  <a:pt x="64987" y="99445"/>
                </a:cubicBezTo>
                <a:lnTo>
                  <a:pt x="73148" y="99445"/>
                </a:lnTo>
                <a:lnTo>
                  <a:pt x="60151" y="113047"/>
                </a:lnTo>
                <a:lnTo>
                  <a:pt x="46851" y="99445"/>
                </a:lnTo>
                <a:lnTo>
                  <a:pt x="55314" y="99445"/>
                </a:lnTo>
                <a:cubicBezTo>
                  <a:pt x="56826" y="99143"/>
                  <a:pt x="58035" y="98236"/>
                  <a:pt x="58035" y="96725"/>
                </a:cubicBezTo>
                <a:lnTo>
                  <a:pt x="58035" y="64987"/>
                </a:lnTo>
                <a:cubicBezTo>
                  <a:pt x="57732" y="63173"/>
                  <a:pt x="56826" y="62267"/>
                  <a:pt x="55314" y="62267"/>
                </a:cubicBezTo>
                <a:lnTo>
                  <a:pt x="22972" y="62267"/>
                </a:lnTo>
                <a:cubicBezTo>
                  <a:pt x="21460" y="62267"/>
                  <a:pt x="20554" y="63476"/>
                  <a:pt x="20554" y="64987"/>
                </a:cubicBezTo>
                <a:lnTo>
                  <a:pt x="20554" y="73148"/>
                </a:lnTo>
                <a:lnTo>
                  <a:pt x="6952" y="60151"/>
                </a:lnTo>
                <a:lnTo>
                  <a:pt x="20554" y="46851"/>
                </a:lnTo>
                <a:lnTo>
                  <a:pt x="20554" y="55012"/>
                </a:lnTo>
                <a:cubicBezTo>
                  <a:pt x="20554" y="56523"/>
                  <a:pt x="21763" y="57732"/>
                  <a:pt x="22972" y="57732"/>
                </a:cubicBezTo>
                <a:lnTo>
                  <a:pt x="55314" y="57732"/>
                </a:lnTo>
                <a:cubicBezTo>
                  <a:pt x="56826" y="57430"/>
                  <a:pt x="58035" y="56523"/>
                  <a:pt x="58035" y="55012"/>
                </a:cubicBezTo>
                <a:lnTo>
                  <a:pt x="58035" y="22972"/>
                </a:lnTo>
                <a:cubicBezTo>
                  <a:pt x="57732" y="21460"/>
                  <a:pt x="56826" y="20554"/>
                  <a:pt x="55314" y="20554"/>
                </a:cubicBezTo>
                <a:lnTo>
                  <a:pt x="46851" y="20554"/>
                </a:lnTo>
                <a:lnTo>
                  <a:pt x="60151" y="664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2204700" y="317127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750334" y="315020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02" name="Shape 602"/>
          <p:cNvSpPr/>
          <p:nvPr/>
        </p:nvSpPr>
        <p:spPr>
          <a:xfrm>
            <a:off x="827583" y="323689"/>
            <a:ext cx="313419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&gt;Side Menu &gt; 호스트 &gt; 호스트 상세보기</a:t>
            </a:r>
          </a:p>
        </p:txBody>
      </p:sp>
      <p:cxnSp>
        <p:nvCxnSpPr>
          <p:cNvPr id="603" name="Shape 603"/>
          <p:cNvCxnSpPr>
            <a:stCxn id="594" idx="3"/>
          </p:cNvCxnSpPr>
          <p:nvPr/>
        </p:nvCxnSpPr>
        <p:spPr>
          <a:xfrm flipH="1" rot="10800000">
            <a:off x="2718606" y="2726575"/>
            <a:ext cx="773399" cy="54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4" name="Shape 604"/>
          <p:cNvSpPr/>
          <p:nvPr/>
        </p:nvSpPr>
        <p:spPr>
          <a:xfrm>
            <a:off x="3635896" y="1883442"/>
            <a:ext cx="1872206" cy="10537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nimage.newsway.kr/photo/2013/03/13/2013031319395557632_20130314155855_1.jpg" id="605" name="Shape 605"/>
          <p:cNvPicPr preferRelativeResize="0"/>
          <p:nvPr/>
        </p:nvPicPr>
        <p:blipFill rotWithShape="1">
          <a:blip r:embed="rId6">
            <a:alphaModFix/>
          </a:blip>
          <a:srcRect b="0" l="50439" r="33110" t="6845"/>
          <a:stretch/>
        </p:blipFill>
        <p:spPr>
          <a:xfrm>
            <a:off x="3825025" y="2303766"/>
            <a:ext cx="466909" cy="515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QgVcZcBUZPnLanVpoH3uYf1qS1rv3-8gphI94nKnG7v3aRbCdmoQ" id="606" name="Shape 6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7203" y="2335527"/>
            <a:ext cx="497097" cy="374264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 txBox="1"/>
          <p:nvPr/>
        </p:nvSpPr>
        <p:spPr>
          <a:xfrm>
            <a:off x="3923403" y="1926083"/>
            <a:ext cx="122465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친구와 함께하기</a:t>
            </a:r>
          </a:p>
        </p:txBody>
      </p:sp>
      <p:sp>
        <p:nvSpPr>
          <p:cNvPr descr="https://cdn.mirror.wiki/http:/i.imgur.com/miaKdNN.png" id="608" name="Shape 608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cdn.mirror.wiki/http:/i.imgur.com/miaKdNN.png" id="609" name="Shape 609"/>
          <p:cNvSpPr/>
          <p:nvPr/>
        </p:nvSpPr>
        <p:spPr>
          <a:xfrm>
            <a:off x="320675" y="7937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cdn.mirror.wiki/http:/i.imgur.com/miaKdNN.png" id="610" name="Shape 610"/>
          <p:cNvSpPr/>
          <p:nvPr/>
        </p:nvSpPr>
        <p:spPr>
          <a:xfrm>
            <a:off x="473075" y="160335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gpht.com/IkQ_kmk57G3fFkTOmtfQdp2XTZ8gic119yqvsKDkvbuPotfC7R05JPBdtuGm3OmA15xE=w300" id="611" name="Shape 6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2362" y="2335527"/>
            <a:ext cx="405661" cy="40566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3636182" y="2960802"/>
            <a:ext cx="1872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공유하기 팝업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314275" y="1556790"/>
            <a:ext cx="2462658" cy="315578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305309" y="2120481"/>
            <a:ext cx="2471622" cy="1062511"/>
            <a:chOff x="3640448" y="2745123"/>
            <a:chExt cx="432190" cy="437285"/>
          </a:xfrm>
        </p:grpSpPr>
        <p:grpSp>
          <p:nvGrpSpPr>
            <p:cNvPr id="619" name="Shape 619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620" name="Shape 620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1" name="Shape 621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22" name="Shape 622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3" name="Shape 623"/>
          <p:cNvSpPr/>
          <p:nvPr/>
        </p:nvSpPr>
        <p:spPr>
          <a:xfrm>
            <a:off x="314277" y="3182991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</a:t>
            </a:r>
          </a:p>
        </p:txBody>
      </p:sp>
      <p:pic>
        <p:nvPicPr>
          <p:cNvPr descr="https://www.google.com/get/cardboard/images/favicon-192.png" id="624" name="Shape 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600" y="3246502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1747" y="2924625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/>
        </p:nvSpPr>
        <p:spPr>
          <a:xfrm>
            <a:off x="323238" y="2576732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338492" y="2181945"/>
            <a:ext cx="413850" cy="397799"/>
            <a:chOff x="3923928" y="3429000"/>
            <a:chExt cx="413850" cy="397799"/>
          </a:xfrm>
        </p:grpSpPr>
        <p:sp>
          <p:nvSpPr>
            <p:cNvPr id="628" name="Shape 62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29" name="Shape 6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0" name="Shape 630"/>
          <p:cNvGrpSpPr/>
          <p:nvPr/>
        </p:nvGrpSpPr>
        <p:grpSpPr>
          <a:xfrm>
            <a:off x="308853" y="3693623"/>
            <a:ext cx="2471622" cy="1062511"/>
            <a:chOff x="3640448" y="2745123"/>
            <a:chExt cx="432190" cy="437285"/>
          </a:xfrm>
        </p:grpSpPr>
        <p:grpSp>
          <p:nvGrpSpPr>
            <p:cNvPr id="631" name="Shape 631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3" name="Shape 633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34" name="Shape 634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5" name="Shape 635"/>
          <p:cNvSpPr/>
          <p:nvPr/>
        </p:nvSpPr>
        <p:spPr>
          <a:xfrm>
            <a:off x="317819" y="4756132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</a:t>
            </a:r>
          </a:p>
        </p:txBody>
      </p:sp>
      <p:pic>
        <p:nvPicPr>
          <p:cNvPr descr="https://www.google.com/get/cardboard/images/favicon-192.png"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142" y="4819646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5291" y="4497767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 txBox="1"/>
          <p:nvPr/>
        </p:nvSpPr>
        <p:spPr>
          <a:xfrm>
            <a:off x="326784" y="4149873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639" name="Shape 639"/>
          <p:cNvGrpSpPr/>
          <p:nvPr/>
        </p:nvGrpSpPr>
        <p:grpSpPr>
          <a:xfrm>
            <a:off x="342037" y="3755087"/>
            <a:ext cx="413850" cy="397799"/>
            <a:chOff x="3923928" y="3429000"/>
            <a:chExt cx="413850" cy="397799"/>
          </a:xfrm>
        </p:grpSpPr>
        <p:sp>
          <p:nvSpPr>
            <p:cNvPr id="640" name="Shape 640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41" name="Shape 6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2" name="Shape 642"/>
          <p:cNvSpPr txBox="1"/>
          <p:nvPr/>
        </p:nvSpPr>
        <p:spPr>
          <a:xfrm>
            <a:off x="332205" y="1880683"/>
            <a:ext cx="17058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34</a:t>
            </a:r>
          </a:p>
        </p:txBody>
      </p:sp>
      <p:sp>
        <p:nvSpPr>
          <p:cNvPr id="643" name="Shape 643"/>
          <p:cNvSpPr/>
          <p:nvPr/>
        </p:nvSpPr>
        <p:spPr>
          <a:xfrm>
            <a:off x="311310" y="1857125"/>
            <a:ext cx="2465585" cy="38041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Shape 644"/>
          <p:cNvGrpSpPr/>
          <p:nvPr/>
        </p:nvGrpSpPr>
        <p:grpSpPr>
          <a:xfrm>
            <a:off x="307420" y="5247131"/>
            <a:ext cx="2471622" cy="414117"/>
            <a:chOff x="3640448" y="2745123"/>
            <a:chExt cx="432190" cy="437285"/>
          </a:xfrm>
        </p:grpSpPr>
        <p:grpSp>
          <p:nvGrpSpPr>
            <p:cNvPr id="645" name="Shape 645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646" name="Shape 646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7" name="Shape 647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48" name="Shape 648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9" name="Shape 649"/>
          <p:cNvGrpSpPr/>
          <p:nvPr/>
        </p:nvGrpSpPr>
        <p:grpSpPr>
          <a:xfrm>
            <a:off x="340603" y="5256093"/>
            <a:ext cx="413850" cy="397799"/>
            <a:chOff x="3923928" y="3429000"/>
            <a:chExt cx="413850" cy="397799"/>
          </a:xfrm>
        </p:grpSpPr>
        <p:sp>
          <p:nvSpPr>
            <p:cNvPr id="650" name="Shape 650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51" name="Shape 6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2" name="Shape 652"/>
          <p:cNvSpPr/>
          <p:nvPr/>
        </p:nvSpPr>
        <p:spPr>
          <a:xfrm flipH="1">
            <a:off x="359387" y="1628800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565872" y="1635245"/>
            <a:ext cx="742781" cy="15953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찜 목록</a:t>
            </a:r>
          </a:p>
        </p:txBody>
      </p:sp>
      <p:sp>
        <p:nvSpPr>
          <p:cNvPr id="654" name="Shape 654"/>
          <p:cNvSpPr/>
          <p:nvPr/>
        </p:nvSpPr>
        <p:spPr>
          <a:xfrm>
            <a:off x="3329646" y="1556790"/>
            <a:ext cx="2462658" cy="315578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3347576" y="1880683"/>
            <a:ext cx="17058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34</a:t>
            </a:r>
          </a:p>
        </p:txBody>
      </p:sp>
      <p:sp>
        <p:nvSpPr>
          <p:cNvPr id="656" name="Shape 656"/>
          <p:cNvSpPr/>
          <p:nvPr/>
        </p:nvSpPr>
        <p:spPr>
          <a:xfrm>
            <a:off x="3326680" y="1857125"/>
            <a:ext cx="2465585" cy="38041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374759" y="1628800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3581244" y="1635245"/>
            <a:ext cx="742781" cy="15953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다운로드 </a:t>
            </a:r>
          </a:p>
        </p:txBody>
      </p:sp>
      <p:grpSp>
        <p:nvGrpSpPr>
          <p:cNvPr id="659" name="Shape 659"/>
          <p:cNvGrpSpPr/>
          <p:nvPr/>
        </p:nvGrpSpPr>
        <p:grpSpPr>
          <a:xfrm>
            <a:off x="3540305" y="2356362"/>
            <a:ext cx="914885" cy="982619"/>
            <a:chOff x="4305186" y="3000437"/>
            <a:chExt cx="914885" cy="982619"/>
          </a:xfrm>
        </p:grpSpPr>
        <p:grpSp>
          <p:nvGrpSpPr>
            <p:cNvPr id="660" name="Shape 660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661" name="Shape 661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662" name="Shape 662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63" name="Shape 663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64" name="Shape 664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65" name="Shape 665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3593035" y="2774601"/>
            <a:ext cx="289464" cy="317905"/>
            <a:chOff x="3923928" y="3429000"/>
            <a:chExt cx="413850" cy="397799"/>
          </a:xfrm>
        </p:grpSpPr>
        <p:sp>
          <p:nvSpPr>
            <p:cNvPr id="667" name="Shape 667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68" name="Shape 6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9" name="Shape 669"/>
          <p:cNvSpPr/>
          <p:nvPr/>
        </p:nvSpPr>
        <p:spPr>
          <a:xfrm>
            <a:off x="5138810" y="1938042"/>
            <a:ext cx="489708" cy="185846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</a:p>
        </p:txBody>
      </p:sp>
      <p:grpSp>
        <p:nvGrpSpPr>
          <p:cNvPr id="670" name="Shape 670"/>
          <p:cNvGrpSpPr/>
          <p:nvPr/>
        </p:nvGrpSpPr>
        <p:grpSpPr>
          <a:xfrm>
            <a:off x="4719015" y="2339625"/>
            <a:ext cx="914885" cy="982619"/>
            <a:chOff x="4305186" y="3000437"/>
            <a:chExt cx="914885" cy="982619"/>
          </a:xfrm>
        </p:grpSpPr>
        <p:grpSp>
          <p:nvGrpSpPr>
            <p:cNvPr id="671" name="Shape 671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672" name="Shape 672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673" name="Shape 673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74" name="Shape 674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75" name="Shape 675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6" name="Shape 676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771746" y="2757864"/>
            <a:ext cx="289464" cy="317905"/>
            <a:chOff x="3923928" y="3429000"/>
            <a:chExt cx="413850" cy="397799"/>
          </a:xfrm>
        </p:grpSpPr>
        <p:sp>
          <p:nvSpPr>
            <p:cNvPr id="678" name="Shape 67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79" name="Shape 6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0" name="Shape 680"/>
          <p:cNvGrpSpPr/>
          <p:nvPr/>
        </p:nvGrpSpPr>
        <p:grpSpPr>
          <a:xfrm>
            <a:off x="3536703" y="3427308"/>
            <a:ext cx="914885" cy="982619"/>
            <a:chOff x="4305186" y="3000437"/>
            <a:chExt cx="914885" cy="982619"/>
          </a:xfrm>
        </p:grpSpPr>
        <p:grpSp>
          <p:nvGrpSpPr>
            <p:cNvPr id="681" name="Shape 681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682" name="Shape 682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683" name="Shape 683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4" name="Shape 684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85" name="Shape 685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6" name="Shape 686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589434" y="3845547"/>
            <a:ext cx="289464" cy="317905"/>
            <a:chOff x="3923928" y="3429000"/>
            <a:chExt cx="413850" cy="397799"/>
          </a:xfrm>
        </p:grpSpPr>
        <p:sp>
          <p:nvSpPr>
            <p:cNvPr id="688" name="Shape 68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89" name="Shape 6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0" name="Shape 690"/>
          <p:cNvGrpSpPr/>
          <p:nvPr/>
        </p:nvGrpSpPr>
        <p:grpSpPr>
          <a:xfrm>
            <a:off x="4715414" y="3410571"/>
            <a:ext cx="914885" cy="982619"/>
            <a:chOff x="4305186" y="3000437"/>
            <a:chExt cx="914885" cy="982619"/>
          </a:xfrm>
        </p:grpSpPr>
        <p:grpSp>
          <p:nvGrpSpPr>
            <p:cNvPr id="691" name="Shape 691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692" name="Shape 692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693" name="Shape 693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4" name="Shape 694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95" name="Shape 695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6" name="Shape 696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4768145" y="3828811"/>
            <a:ext cx="289464" cy="317905"/>
            <a:chOff x="3923928" y="3429000"/>
            <a:chExt cx="413850" cy="397799"/>
          </a:xfrm>
        </p:grpSpPr>
        <p:sp>
          <p:nvSpPr>
            <p:cNvPr id="698" name="Shape 69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699" name="Shape 6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0" name="Shape 700"/>
          <p:cNvGrpSpPr/>
          <p:nvPr/>
        </p:nvGrpSpPr>
        <p:grpSpPr>
          <a:xfrm>
            <a:off x="3536703" y="4489787"/>
            <a:ext cx="914885" cy="982619"/>
            <a:chOff x="4305186" y="3000437"/>
            <a:chExt cx="914885" cy="982619"/>
          </a:xfrm>
        </p:grpSpPr>
        <p:grpSp>
          <p:nvGrpSpPr>
            <p:cNvPr id="701" name="Shape 701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702" name="Shape 702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703" name="Shape 703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04" name="Shape 704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05" name="Shape 705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6" name="Shape 706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3589434" y="4908027"/>
            <a:ext cx="289464" cy="317905"/>
            <a:chOff x="3923928" y="3429000"/>
            <a:chExt cx="413850" cy="397799"/>
          </a:xfrm>
        </p:grpSpPr>
        <p:sp>
          <p:nvSpPr>
            <p:cNvPr id="708" name="Shape 70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709" name="Shape 7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0" name="Shape 710"/>
          <p:cNvGrpSpPr/>
          <p:nvPr/>
        </p:nvGrpSpPr>
        <p:grpSpPr>
          <a:xfrm>
            <a:off x="4715414" y="4473050"/>
            <a:ext cx="914885" cy="982619"/>
            <a:chOff x="4305186" y="3000437"/>
            <a:chExt cx="914885" cy="982619"/>
          </a:xfrm>
        </p:grpSpPr>
        <p:grpSp>
          <p:nvGrpSpPr>
            <p:cNvPr id="711" name="Shape 711"/>
            <p:cNvGrpSpPr/>
            <p:nvPr/>
          </p:nvGrpSpPr>
          <p:grpSpPr>
            <a:xfrm>
              <a:off x="4305186" y="3000437"/>
              <a:ext cx="914883" cy="818253"/>
              <a:chOff x="3640448" y="2745123"/>
              <a:chExt cx="432190" cy="437285"/>
            </a:xfrm>
          </p:grpSpPr>
          <p:grpSp>
            <p:nvGrpSpPr>
              <p:cNvPr id="712" name="Shape 712"/>
              <p:cNvGrpSpPr/>
              <p:nvPr/>
            </p:nvGrpSpPr>
            <p:grpSpPr>
              <a:xfrm>
                <a:off x="3640448" y="2745123"/>
                <a:ext cx="432190" cy="437285"/>
                <a:chOff x="3640448" y="2745123"/>
                <a:chExt cx="432190" cy="437285"/>
              </a:xfrm>
            </p:grpSpPr>
            <p:sp>
              <p:nvSpPr>
                <p:cNvPr id="713" name="Shape 713"/>
                <p:cNvSpPr/>
                <p:nvPr/>
              </p:nvSpPr>
              <p:spPr>
                <a:xfrm>
                  <a:off x="3642016" y="2745123"/>
                  <a:ext cx="430616" cy="437285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4" name="Shape 714"/>
                <p:cNvCxnSpPr/>
                <p:nvPr/>
              </p:nvCxnSpPr>
              <p:spPr>
                <a:xfrm>
                  <a:off x="3640448" y="2753983"/>
                  <a:ext cx="432190" cy="4284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15" name="Shape 715"/>
              <p:cNvCxnSpPr/>
              <p:nvPr/>
            </p:nvCxnSpPr>
            <p:spPr>
              <a:xfrm flipH="1">
                <a:off x="3645197" y="2753983"/>
                <a:ext cx="423877" cy="4095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6" name="Shape 716"/>
            <p:cNvSpPr/>
            <p:nvPr/>
          </p:nvSpPr>
          <p:spPr>
            <a:xfrm>
              <a:off x="4305189" y="3815755"/>
              <a:ext cx="914882" cy="1673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LS 360</a:t>
              </a:r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4768145" y="4891288"/>
            <a:ext cx="289464" cy="317905"/>
            <a:chOff x="3923928" y="3429000"/>
            <a:chExt cx="413850" cy="397799"/>
          </a:xfrm>
        </p:grpSpPr>
        <p:sp>
          <p:nvSpPr>
            <p:cNvPr id="718" name="Shape 71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719" name="Shape 7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0" name="Shape 720"/>
          <p:cNvSpPr/>
          <p:nvPr/>
        </p:nvSpPr>
        <p:spPr>
          <a:xfrm>
            <a:off x="5454792" y="2411283"/>
            <a:ext cx="134938" cy="144462"/>
          </a:xfrm>
          <a:custGeom>
            <a:pathLst>
              <a:path extrusionOk="0" h="120000" w="120000">
                <a:moveTo>
                  <a:pt x="45245" y="0"/>
                </a:moveTo>
                <a:lnTo>
                  <a:pt x="43278" y="5772"/>
                </a:lnTo>
                <a:lnTo>
                  <a:pt x="2622" y="5772"/>
                </a:lnTo>
                <a:lnTo>
                  <a:pt x="0" y="13670"/>
                </a:lnTo>
                <a:lnTo>
                  <a:pt x="11475" y="13670"/>
                </a:lnTo>
                <a:cubicBezTo>
                  <a:pt x="10819" y="14886"/>
                  <a:pt x="10491" y="16405"/>
                  <a:pt x="10491" y="17620"/>
                </a:cubicBezTo>
                <a:lnTo>
                  <a:pt x="10491" y="109063"/>
                </a:lnTo>
                <a:cubicBezTo>
                  <a:pt x="10491" y="115139"/>
                  <a:pt x="15737" y="120000"/>
                  <a:pt x="22295" y="120000"/>
                </a:cubicBezTo>
                <a:lnTo>
                  <a:pt x="97704" y="120000"/>
                </a:lnTo>
                <a:cubicBezTo>
                  <a:pt x="104262" y="120000"/>
                  <a:pt x="109508" y="115139"/>
                  <a:pt x="109508" y="109063"/>
                </a:cubicBezTo>
                <a:lnTo>
                  <a:pt x="109508" y="17620"/>
                </a:lnTo>
                <a:cubicBezTo>
                  <a:pt x="109508" y="16405"/>
                  <a:pt x="109180" y="14886"/>
                  <a:pt x="108852" y="13670"/>
                </a:cubicBezTo>
                <a:lnTo>
                  <a:pt x="120000" y="13670"/>
                </a:lnTo>
                <a:lnTo>
                  <a:pt x="117377" y="5772"/>
                </a:lnTo>
                <a:lnTo>
                  <a:pt x="77049" y="5772"/>
                </a:lnTo>
                <a:lnTo>
                  <a:pt x="75081" y="0"/>
                </a:lnTo>
                <a:lnTo>
                  <a:pt x="45245" y="0"/>
                </a:lnTo>
                <a:close/>
                <a:moveTo>
                  <a:pt x="18032" y="13670"/>
                </a:moveTo>
                <a:lnTo>
                  <a:pt x="101967" y="13670"/>
                </a:lnTo>
                <a:cubicBezTo>
                  <a:pt x="103278" y="14582"/>
                  <a:pt x="103934" y="16101"/>
                  <a:pt x="103934" y="17620"/>
                </a:cubicBezTo>
                <a:lnTo>
                  <a:pt x="103934" y="109063"/>
                </a:lnTo>
                <a:cubicBezTo>
                  <a:pt x="103934" y="112101"/>
                  <a:pt x="101311" y="114531"/>
                  <a:pt x="97704" y="114531"/>
                </a:cubicBezTo>
                <a:lnTo>
                  <a:pt x="22295" y="114531"/>
                </a:lnTo>
                <a:cubicBezTo>
                  <a:pt x="19016" y="114531"/>
                  <a:pt x="16393" y="112101"/>
                  <a:pt x="16393" y="109063"/>
                </a:cubicBezTo>
                <a:lnTo>
                  <a:pt x="16393" y="17620"/>
                </a:lnTo>
                <a:cubicBezTo>
                  <a:pt x="16393" y="16101"/>
                  <a:pt x="17049" y="14582"/>
                  <a:pt x="18032" y="13670"/>
                </a:cubicBezTo>
                <a:close/>
                <a:moveTo>
                  <a:pt x="36721" y="20962"/>
                </a:moveTo>
                <a:cubicBezTo>
                  <a:pt x="35081" y="20962"/>
                  <a:pt x="33770" y="22177"/>
                  <a:pt x="33770" y="23696"/>
                </a:cubicBezTo>
                <a:lnTo>
                  <a:pt x="33770" y="102987"/>
                </a:lnTo>
                <a:cubicBezTo>
                  <a:pt x="33770" y="104506"/>
                  <a:pt x="35081" y="105721"/>
                  <a:pt x="36721" y="105721"/>
                </a:cubicBezTo>
                <a:cubicBezTo>
                  <a:pt x="38360" y="105721"/>
                  <a:pt x="39672" y="104506"/>
                  <a:pt x="39672" y="102987"/>
                </a:cubicBezTo>
                <a:lnTo>
                  <a:pt x="39672" y="23696"/>
                </a:lnTo>
                <a:cubicBezTo>
                  <a:pt x="39672" y="22177"/>
                  <a:pt x="38360" y="20962"/>
                  <a:pt x="36721" y="20962"/>
                </a:cubicBezTo>
                <a:close/>
                <a:moveTo>
                  <a:pt x="83278" y="20962"/>
                </a:moveTo>
                <a:cubicBezTo>
                  <a:pt x="81639" y="20962"/>
                  <a:pt x="80327" y="22177"/>
                  <a:pt x="80655" y="23696"/>
                </a:cubicBezTo>
                <a:lnTo>
                  <a:pt x="80655" y="102987"/>
                </a:lnTo>
                <a:cubicBezTo>
                  <a:pt x="80655" y="104506"/>
                  <a:pt x="81639" y="105721"/>
                  <a:pt x="83278" y="105721"/>
                </a:cubicBezTo>
                <a:cubicBezTo>
                  <a:pt x="84918" y="105721"/>
                  <a:pt x="86229" y="104506"/>
                  <a:pt x="86229" y="102987"/>
                </a:cubicBezTo>
                <a:lnTo>
                  <a:pt x="86229" y="23696"/>
                </a:lnTo>
                <a:cubicBezTo>
                  <a:pt x="86229" y="22177"/>
                  <a:pt x="84918" y="20962"/>
                  <a:pt x="83278" y="20962"/>
                </a:cubicBezTo>
                <a:close/>
                <a:moveTo>
                  <a:pt x="60000" y="20962"/>
                </a:moveTo>
                <a:cubicBezTo>
                  <a:pt x="58360" y="20962"/>
                  <a:pt x="57049" y="22177"/>
                  <a:pt x="57049" y="23696"/>
                </a:cubicBezTo>
                <a:lnTo>
                  <a:pt x="57049" y="102987"/>
                </a:lnTo>
                <a:cubicBezTo>
                  <a:pt x="57377" y="104506"/>
                  <a:pt x="58360" y="105721"/>
                  <a:pt x="60000" y="105721"/>
                </a:cubicBezTo>
                <a:cubicBezTo>
                  <a:pt x="61639" y="105721"/>
                  <a:pt x="62950" y="104506"/>
                  <a:pt x="62950" y="102987"/>
                </a:cubicBezTo>
                <a:lnTo>
                  <a:pt x="62950" y="23696"/>
                </a:lnTo>
                <a:cubicBezTo>
                  <a:pt x="62950" y="22177"/>
                  <a:pt x="61639" y="20962"/>
                  <a:pt x="60000" y="2096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683568" y="6037473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찜 목록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3856907" y="6037473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 다운로드 목록</a:t>
            </a:r>
          </a:p>
        </p:txBody>
      </p:sp>
      <p:sp>
        <p:nvSpPr>
          <p:cNvPr id="723" name="Shape 723"/>
          <p:cNvSpPr/>
          <p:nvPr/>
        </p:nvSpPr>
        <p:spPr>
          <a:xfrm>
            <a:off x="827583" y="323689"/>
            <a:ext cx="29097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&gt;Side Menu &gt;찜목록 / 다운로드 목록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Shape 728"/>
          <p:cNvGrpSpPr/>
          <p:nvPr/>
        </p:nvGrpSpPr>
        <p:grpSpPr>
          <a:xfrm>
            <a:off x="323530" y="2829731"/>
            <a:ext cx="4286325" cy="2333993"/>
            <a:chOff x="3640448" y="2744458"/>
            <a:chExt cx="428627" cy="428627"/>
          </a:xfrm>
        </p:grpSpPr>
        <p:grpSp>
          <p:nvGrpSpPr>
            <p:cNvPr id="729" name="Shape 729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730" name="Shape 730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1" name="Shape 731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32" name="Shape 732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3" name="Shape 733"/>
          <p:cNvSpPr txBox="1"/>
          <p:nvPr/>
        </p:nvSpPr>
        <p:spPr>
          <a:xfrm>
            <a:off x="1081495" y="3276489"/>
            <a:ext cx="26642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손가락이나 스마트폰을 돌려 VR영상을 보세요</a:t>
            </a:r>
          </a:p>
        </p:txBody>
      </p:sp>
      <p:sp>
        <p:nvSpPr>
          <p:cNvPr id="734" name="Shape 734"/>
          <p:cNvSpPr/>
          <p:nvPr/>
        </p:nvSpPr>
        <p:spPr>
          <a:xfrm>
            <a:off x="425704" y="4811744"/>
            <a:ext cx="231572" cy="233065"/>
          </a:xfrm>
          <a:custGeom>
            <a:pathLst>
              <a:path extrusionOk="0" h="120000" w="120000">
                <a:moveTo>
                  <a:pt x="94117" y="598"/>
                </a:moveTo>
                <a:cubicBezTo>
                  <a:pt x="92352" y="0"/>
                  <a:pt x="90882" y="1197"/>
                  <a:pt x="89411" y="2992"/>
                </a:cubicBezTo>
                <a:lnTo>
                  <a:pt x="7941" y="103541"/>
                </a:lnTo>
                <a:cubicBezTo>
                  <a:pt x="5882" y="105935"/>
                  <a:pt x="7352" y="108029"/>
                  <a:pt x="9117" y="109526"/>
                </a:cubicBezTo>
                <a:lnTo>
                  <a:pt x="19117" y="117905"/>
                </a:lnTo>
                <a:cubicBezTo>
                  <a:pt x="21470" y="120000"/>
                  <a:pt x="23823" y="117605"/>
                  <a:pt x="25000" y="116109"/>
                </a:cubicBezTo>
                <a:lnTo>
                  <a:pt x="106176" y="15561"/>
                </a:lnTo>
                <a:cubicBezTo>
                  <a:pt x="107647" y="13765"/>
                  <a:pt x="106764" y="10773"/>
                  <a:pt x="105294" y="9576"/>
                </a:cubicBezTo>
                <a:lnTo>
                  <a:pt x="95588" y="1496"/>
                </a:lnTo>
                <a:cubicBezTo>
                  <a:pt x="95294" y="1197"/>
                  <a:pt x="94705" y="598"/>
                  <a:pt x="94117" y="598"/>
                </a:cubicBezTo>
                <a:close/>
                <a:moveTo>
                  <a:pt x="93235" y="6284"/>
                </a:moveTo>
                <a:lnTo>
                  <a:pt x="101764" y="13167"/>
                </a:lnTo>
                <a:lnTo>
                  <a:pt x="20882" y="112518"/>
                </a:lnTo>
                <a:lnTo>
                  <a:pt x="12647" y="105935"/>
                </a:lnTo>
                <a:lnTo>
                  <a:pt x="93235" y="6284"/>
                </a:lnTo>
                <a:close/>
                <a:moveTo>
                  <a:pt x="63235" y="10174"/>
                </a:moveTo>
                <a:cubicBezTo>
                  <a:pt x="62647" y="10174"/>
                  <a:pt x="62647" y="10473"/>
                  <a:pt x="62352" y="10473"/>
                </a:cubicBezTo>
                <a:lnTo>
                  <a:pt x="25000" y="36508"/>
                </a:lnTo>
                <a:lnTo>
                  <a:pt x="2352" y="36508"/>
                </a:lnTo>
                <a:cubicBezTo>
                  <a:pt x="294" y="36508"/>
                  <a:pt x="0" y="37705"/>
                  <a:pt x="0" y="38902"/>
                </a:cubicBezTo>
                <a:lnTo>
                  <a:pt x="0" y="80199"/>
                </a:lnTo>
                <a:cubicBezTo>
                  <a:pt x="0" y="82294"/>
                  <a:pt x="1470" y="83192"/>
                  <a:pt x="2352" y="83192"/>
                </a:cubicBezTo>
                <a:lnTo>
                  <a:pt x="16470" y="83192"/>
                </a:lnTo>
                <a:lnTo>
                  <a:pt x="20588" y="77506"/>
                </a:lnTo>
                <a:lnTo>
                  <a:pt x="5294" y="77506"/>
                </a:lnTo>
                <a:lnTo>
                  <a:pt x="5294" y="40997"/>
                </a:lnTo>
                <a:lnTo>
                  <a:pt x="25882" y="40997"/>
                </a:lnTo>
                <a:cubicBezTo>
                  <a:pt x="26470" y="40997"/>
                  <a:pt x="27058" y="40997"/>
                  <a:pt x="27058" y="40698"/>
                </a:cubicBezTo>
                <a:lnTo>
                  <a:pt x="61470" y="17057"/>
                </a:lnTo>
                <a:lnTo>
                  <a:pt x="61470" y="26932"/>
                </a:lnTo>
                <a:lnTo>
                  <a:pt x="66764" y="20947"/>
                </a:lnTo>
                <a:lnTo>
                  <a:pt x="66764" y="12568"/>
                </a:lnTo>
                <a:cubicBezTo>
                  <a:pt x="66764" y="10473"/>
                  <a:pt x="64705" y="10174"/>
                  <a:pt x="63235" y="10174"/>
                </a:cubicBezTo>
                <a:close/>
                <a:moveTo>
                  <a:pt x="105882" y="25735"/>
                </a:moveTo>
                <a:lnTo>
                  <a:pt x="100294" y="32917"/>
                </a:lnTo>
                <a:cubicBezTo>
                  <a:pt x="110882" y="55660"/>
                  <a:pt x="107352" y="84089"/>
                  <a:pt x="89117" y="103241"/>
                </a:cubicBezTo>
                <a:cubicBezTo>
                  <a:pt x="85294" y="106832"/>
                  <a:pt x="91176" y="112518"/>
                  <a:pt x="94411" y="108628"/>
                </a:cubicBezTo>
                <a:cubicBezTo>
                  <a:pt x="116176" y="85885"/>
                  <a:pt x="120000" y="52369"/>
                  <a:pt x="105882" y="25735"/>
                </a:cubicBezTo>
                <a:close/>
                <a:moveTo>
                  <a:pt x="92352" y="43092"/>
                </a:moveTo>
                <a:lnTo>
                  <a:pt x="86470" y="50274"/>
                </a:lnTo>
                <a:cubicBezTo>
                  <a:pt x="89705" y="63142"/>
                  <a:pt x="85882" y="77506"/>
                  <a:pt x="76470" y="87980"/>
                </a:cubicBezTo>
                <a:cubicBezTo>
                  <a:pt x="72647" y="91870"/>
                  <a:pt x="78529" y="96957"/>
                  <a:pt x="82058" y="93067"/>
                </a:cubicBezTo>
                <a:cubicBezTo>
                  <a:pt x="95294" y="79301"/>
                  <a:pt x="98529" y="59850"/>
                  <a:pt x="92352" y="43092"/>
                </a:cubicBezTo>
                <a:close/>
                <a:moveTo>
                  <a:pt x="66764" y="75411"/>
                </a:moveTo>
                <a:lnTo>
                  <a:pt x="61470" y="81396"/>
                </a:lnTo>
                <a:lnTo>
                  <a:pt x="61470" y="101446"/>
                </a:lnTo>
                <a:lnTo>
                  <a:pt x="50882" y="94563"/>
                </a:lnTo>
                <a:lnTo>
                  <a:pt x="47647" y="98753"/>
                </a:lnTo>
                <a:lnTo>
                  <a:pt x="62352" y="108029"/>
                </a:lnTo>
                <a:cubicBezTo>
                  <a:pt x="65588" y="110423"/>
                  <a:pt x="66764" y="107132"/>
                  <a:pt x="66764" y="106234"/>
                </a:cubicBezTo>
                <a:lnTo>
                  <a:pt x="66764" y="754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kr.seaicons.com/wp-content/uploads/2015/06/Hands-One-Finger-icon.png" id="735" name="Shape 7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35449">
            <a:off x="2938231" y="3753227"/>
            <a:ext cx="687932" cy="687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kr.seaicons.com/wp-content/uploads/2015/06/Hands-One-Finger-icon.png" id="736" name="Shape 7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26726">
            <a:off x="1127454" y="3679167"/>
            <a:ext cx="761973" cy="761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wowza.com/uploads/images/icon-360-150x150.png" id="737" name="Shape 7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385" y="4798073"/>
            <a:ext cx="290348" cy="290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google.com/get/cardboard/images/favicon-192.png" id="738" name="Shape 7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2226" y="4778401"/>
            <a:ext cx="339991" cy="33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8160" y="2860492"/>
            <a:ext cx="250863" cy="25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/>
          <p:nvPr/>
        </p:nvSpPr>
        <p:spPr>
          <a:xfrm>
            <a:off x="2197959" y="3770391"/>
            <a:ext cx="537834" cy="548412"/>
          </a:xfrm>
          <a:prstGeom prst="flowChartConnector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 rot="-5400000">
            <a:off x="2270074" y="4029145"/>
            <a:ext cx="332855" cy="45720"/>
          </a:xfrm>
          <a:custGeom>
            <a:pathLst>
              <a:path extrusionOk="0" h="120000" w="120000">
                <a:moveTo>
                  <a:pt x="8165" y="0"/>
                </a:moveTo>
                <a:cubicBezTo>
                  <a:pt x="3905" y="0"/>
                  <a:pt x="0" y="12857"/>
                  <a:pt x="0" y="31428"/>
                </a:cubicBezTo>
                <a:lnTo>
                  <a:pt x="0" y="87142"/>
                </a:lnTo>
                <a:cubicBezTo>
                  <a:pt x="0" y="105714"/>
                  <a:pt x="3550" y="120000"/>
                  <a:pt x="8165" y="120000"/>
                </a:cubicBezTo>
                <a:lnTo>
                  <a:pt x="112189" y="120000"/>
                </a:lnTo>
                <a:cubicBezTo>
                  <a:pt x="116804" y="120000"/>
                  <a:pt x="120000" y="104285"/>
                  <a:pt x="120000" y="87142"/>
                </a:cubicBezTo>
                <a:lnTo>
                  <a:pt x="120000" y="31428"/>
                </a:lnTo>
                <a:cubicBezTo>
                  <a:pt x="120000" y="14285"/>
                  <a:pt x="116449" y="0"/>
                  <a:pt x="112189" y="0"/>
                </a:cubicBezTo>
                <a:lnTo>
                  <a:pt x="8165" y="0"/>
                </a:lnTo>
                <a:close/>
                <a:moveTo>
                  <a:pt x="8165" y="24285"/>
                </a:moveTo>
                <a:lnTo>
                  <a:pt x="112189" y="24285"/>
                </a:lnTo>
                <a:cubicBezTo>
                  <a:pt x="113254" y="24285"/>
                  <a:pt x="113964" y="27142"/>
                  <a:pt x="113964" y="31428"/>
                </a:cubicBezTo>
                <a:lnTo>
                  <a:pt x="113964" y="87142"/>
                </a:lnTo>
                <a:cubicBezTo>
                  <a:pt x="113964" y="91428"/>
                  <a:pt x="113254" y="95714"/>
                  <a:pt x="112189" y="95714"/>
                </a:cubicBezTo>
                <a:lnTo>
                  <a:pt x="8165" y="95714"/>
                </a:lnTo>
                <a:cubicBezTo>
                  <a:pt x="7100" y="95714"/>
                  <a:pt x="6035" y="91428"/>
                  <a:pt x="6035" y="87142"/>
                </a:cubicBezTo>
                <a:lnTo>
                  <a:pt x="6035" y="31428"/>
                </a:lnTo>
                <a:cubicBezTo>
                  <a:pt x="6035" y="27142"/>
                  <a:pt x="7100" y="24285"/>
                  <a:pt x="8165" y="242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/>
          <p:nvPr/>
        </p:nvSpPr>
        <p:spPr>
          <a:xfrm rot="-5400000">
            <a:off x="2351047" y="4028678"/>
            <a:ext cx="332855" cy="45719"/>
          </a:xfrm>
          <a:custGeom>
            <a:pathLst>
              <a:path extrusionOk="0" h="120000" w="120000">
                <a:moveTo>
                  <a:pt x="8165" y="0"/>
                </a:moveTo>
                <a:cubicBezTo>
                  <a:pt x="3905" y="0"/>
                  <a:pt x="0" y="12857"/>
                  <a:pt x="0" y="31428"/>
                </a:cubicBezTo>
                <a:lnTo>
                  <a:pt x="0" y="87142"/>
                </a:lnTo>
                <a:cubicBezTo>
                  <a:pt x="0" y="105714"/>
                  <a:pt x="3550" y="120000"/>
                  <a:pt x="8165" y="120000"/>
                </a:cubicBezTo>
                <a:lnTo>
                  <a:pt x="112189" y="120000"/>
                </a:lnTo>
                <a:cubicBezTo>
                  <a:pt x="116804" y="120000"/>
                  <a:pt x="120000" y="104285"/>
                  <a:pt x="120000" y="87142"/>
                </a:cubicBezTo>
                <a:lnTo>
                  <a:pt x="120000" y="31428"/>
                </a:lnTo>
                <a:cubicBezTo>
                  <a:pt x="120000" y="14285"/>
                  <a:pt x="116449" y="0"/>
                  <a:pt x="112189" y="0"/>
                </a:cubicBezTo>
                <a:lnTo>
                  <a:pt x="8165" y="0"/>
                </a:lnTo>
                <a:close/>
                <a:moveTo>
                  <a:pt x="8165" y="24285"/>
                </a:moveTo>
                <a:lnTo>
                  <a:pt x="112189" y="24285"/>
                </a:lnTo>
                <a:cubicBezTo>
                  <a:pt x="113254" y="24285"/>
                  <a:pt x="113964" y="27142"/>
                  <a:pt x="113964" y="31428"/>
                </a:cubicBezTo>
                <a:lnTo>
                  <a:pt x="113964" y="87142"/>
                </a:lnTo>
                <a:cubicBezTo>
                  <a:pt x="113964" y="91428"/>
                  <a:pt x="113254" y="95714"/>
                  <a:pt x="112189" y="95714"/>
                </a:cubicBezTo>
                <a:lnTo>
                  <a:pt x="8165" y="95714"/>
                </a:lnTo>
                <a:cubicBezTo>
                  <a:pt x="7100" y="95714"/>
                  <a:pt x="6035" y="91428"/>
                  <a:pt x="6035" y="87142"/>
                </a:cubicBezTo>
                <a:lnTo>
                  <a:pt x="6035" y="31428"/>
                </a:lnTo>
                <a:cubicBezTo>
                  <a:pt x="6035" y="27142"/>
                  <a:pt x="7100" y="24285"/>
                  <a:pt x="8165" y="242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/>
          <p:nvPr/>
        </p:nvSpPr>
        <p:spPr>
          <a:xfrm flipH="1">
            <a:off x="379831" y="2886432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629155" y="4778401"/>
            <a:ext cx="971581" cy="33347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2027650" y="3676230"/>
            <a:ext cx="872459" cy="7671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685793" y="2868214"/>
            <a:ext cx="26642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이전화면으로 돌아가기</a:t>
            </a:r>
          </a:p>
        </p:txBody>
      </p:sp>
      <p:sp>
        <p:nvSpPr>
          <p:cNvPr id="747" name="Shape 747"/>
          <p:cNvSpPr/>
          <p:nvPr/>
        </p:nvSpPr>
        <p:spPr>
          <a:xfrm>
            <a:off x="325753" y="2850283"/>
            <a:ext cx="331523" cy="3140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354268" y="4771232"/>
            <a:ext cx="331523" cy="3140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910719" y="2843775"/>
            <a:ext cx="699142" cy="31408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 txBox="1"/>
          <p:nvPr/>
        </p:nvSpPr>
        <p:spPr>
          <a:xfrm>
            <a:off x="694758" y="4824805"/>
            <a:ext cx="999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소리 On /Off 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2413641" y="4767317"/>
            <a:ext cx="1197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헤드 트래킹 모드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헤드셋 모드 전환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2378125" y="2805458"/>
            <a:ext cx="1540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영상 고화질 다운로드My VR 리스트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837921" y="4425717"/>
            <a:ext cx="13321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재생 / 일시정지</a:t>
            </a:r>
          </a:p>
        </p:txBody>
      </p:sp>
      <p:pic>
        <p:nvPicPr>
          <p:cNvPr descr="http://cfile217.uf.daum.net/image/16039941503B769120705B" id="754" name="Shape 7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7819" y="3624894"/>
            <a:ext cx="427112" cy="42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17.uf.daum.net/image/16039941503B769120705B" id="755" name="Shape 7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3012289" y="3559201"/>
            <a:ext cx="422380" cy="42238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/>
          <p:nvPr/>
        </p:nvSpPr>
        <p:spPr>
          <a:xfrm>
            <a:off x="1779016" y="5301207"/>
            <a:ext cx="143119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 VR 튜토리얼</a:t>
            </a:r>
          </a:p>
        </p:txBody>
      </p:sp>
      <p:pic>
        <p:nvPicPr>
          <p:cNvPr id="757" name="Shape 7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58201" y="2956950"/>
            <a:ext cx="103043" cy="103043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4814430" y="1484783"/>
            <a:ext cx="1577484" cy="233399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4788023" y="1511679"/>
            <a:ext cx="10356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 다운로드 목록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944" y="3276489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 txBox="1"/>
          <p:nvPr/>
        </p:nvSpPr>
        <p:spPr>
          <a:xfrm>
            <a:off x="4860032" y="2162760"/>
            <a:ext cx="16256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□ 렉서스 전시장 VR 1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4860032" y="2384740"/>
            <a:ext cx="16256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□ 렉서스 전시장 VR 2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4860032" y="2603884"/>
            <a:ext cx="16256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□ 렉서스 전시장 VR 3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4860032" y="2828875"/>
            <a:ext cx="16256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□ 렉서스 전시장 VR 4</a:t>
            </a:r>
          </a:p>
        </p:txBody>
      </p:sp>
      <p:cxnSp>
        <p:nvCxnSpPr>
          <p:cNvPr id="765" name="Shape 765"/>
          <p:cNvCxnSpPr>
            <a:stCxn id="757" idx="3"/>
            <a:endCxn id="758" idx="1"/>
          </p:cNvCxnSpPr>
          <p:nvPr/>
        </p:nvCxnSpPr>
        <p:spPr>
          <a:xfrm flipH="1" rot="10800000">
            <a:off x="4461244" y="2651772"/>
            <a:ext cx="353100" cy="35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66" name="Shape 766"/>
          <p:cNvSpPr/>
          <p:nvPr/>
        </p:nvSpPr>
        <p:spPr>
          <a:xfrm>
            <a:off x="836837" y="323689"/>
            <a:ext cx="93807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 튜토리얼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5714849" y="3505089"/>
            <a:ext cx="577155" cy="166847"/>
            <a:chOff x="2123725" y="678733"/>
            <a:chExt cx="577155" cy="166847"/>
          </a:xfrm>
        </p:grpSpPr>
        <p:sp>
          <p:nvSpPr>
            <p:cNvPr id="768" name="Shape 768"/>
            <p:cNvSpPr/>
            <p:nvPr/>
          </p:nvSpPr>
          <p:spPr>
            <a:xfrm>
              <a:off x="2123725" y="678733"/>
              <a:ext cx="577155" cy="166847"/>
            </a:xfrm>
            <a:prstGeom prst="roundRect">
              <a:avLst>
                <a:gd fmla="val 15951" name="adj"/>
              </a:avLst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ct val="25000"/>
                <a:buFont typeface="Calibri"/>
                <a:buNone/>
              </a:pPr>
              <a:r>
                <a:rPr b="0" i="0" lang="ko-KR" sz="8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   ON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2452685" y="678733"/>
              <a:ext cx="248194" cy="166847"/>
            </a:xfrm>
            <a:prstGeom prst="roundRect">
              <a:avLst>
                <a:gd fmla="val 15951" name="adj"/>
              </a:avLst>
            </a:prstGeom>
            <a:solidFill>
              <a:srgbClr val="F2F2F2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Shape 770"/>
          <p:cNvSpPr txBox="1"/>
          <p:nvPr/>
        </p:nvSpPr>
        <p:spPr>
          <a:xfrm>
            <a:off x="5105367" y="3491242"/>
            <a:ext cx="9067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자동재생</a:t>
            </a:r>
          </a:p>
        </p:txBody>
      </p:sp>
      <p:sp>
        <p:nvSpPr>
          <p:cNvPr id="771" name="Shape 771"/>
          <p:cNvSpPr/>
          <p:nvPr/>
        </p:nvSpPr>
        <p:spPr>
          <a:xfrm>
            <a:off x="5850214" y="1826892"/>
            <a:ext cx="485737" cy="168393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3122875" y="1441516"/>
            <a:ext cx="2465585" cy="45768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251518" y="1474775"/>
            <a:ext cx="2465585" cy="45077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61145" y="1455504"/>
            <a:ext cx="2447648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 설정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295591" y="1973333"/>
            <a:ext cx="23388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 정보                                     </a:t>
            </a: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페이스북  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46451" y="2609750"/>
            <a:ext cx="1872206" cy="27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372087" y="2912758"/>
            <a:ext cx="1872206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소개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이용 약관 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353576" y="3630216"/>
            <a:ext cx="263424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버전 정보                                    </a:t>
            </a: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 0.0.1</a:t>
            </a:r>
          </a:p>
        </p:txBody>
      </p:sp>
      <p:sp>
        <p:nvSpPr>
          <p:cNvPr id="784" name="Shape 784"/>
          <p:cNvSpPr/>
          <p:nvPr/>
        </p:nvSpPr>
        <p:spPr>
          <a:xfrm>
            <a:off x="938487" y="5705300"/>
            <a:ext cx="1150437" cy="171971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 아웃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331852" y="2357325"/>
            <a:ext cx="1872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</a:p>
        </p:txBody>
      </p:sp>
      <p:grpSp>
        <p:nvGrpSpPr>
          <p:cNvPr id="786" name="Shape 786"/>
          <p:cNvGrpSpPr/>
          <p:nvPr/>
        </p:nvGrpSpPr>
        <p:grpSpPr>
          <a:xfrm>
            <a:off x="1964645" y="2357325"/>
            <a:ext cx="577155" cy="166847"/>
            <a:chOff x="2123725" y="678733"/>
            <a:chExt cx="577155" cy="166847"/>
          </a:xfrm>
        </p:grpSpPr>
        <p:sp>
          <p:nvSpPr>
            <p:cNvPr id="787" name="Shape 787"/>
            <p:cNvSpPr/>
            <p:nvPr/>
          </p:nvSpPr>
          <p:spPr>
            <a:xfrm>
              <a:off x="2123725" y="678733"/>
              <a:ext cx="577155" cy="166847"/>
            </a:xfrm>
            <a:prstGeom prst="roundRect">
              <a:avLst>
                <a:gd fmla="val 15951" name="adj"/>
              </a:avLst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0" rIns="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ct val="25000"/>
                <a:buFont typeface="Calibri"/>
                <a:buNone/>
              </a:pPr>
              <a:r>
                <a:rPr b="0" i="0" lang="ko-KR" sz="8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   ON</a:t>
              </a:r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685" y="678733"/>
              <a:ext cx="248194" cy="166847"/>
            </a:xfrm>
            <a:prstGeom prst="roundRect">
              <a:avLst>
                <a:gd fmla="val 15951" name="adj"/>
              </a:avLst>
            </a:prstGeom>
            <a:solidFill>
              <a:srgbClr val="F2F2F2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Shape 789"/>
          <p:cNvSpPr/>
          <p:nvPr/>
        </p:nvSpPr>
        <p:spPr>
          <a:xfrm>
            <a:off x="2457951" y="2691522"/>
            <a:ext cx="85723" cy="117474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2457951" y="3134771"/>
            <a:ext cx="85723" cy="117474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2457951" y="3342248"/>
            <a:ext cx="85723" cy="117474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890625" y="6064369"/>
            <a:ext cx="9764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설정</a:t>
            </a:r>
          </a:p>
        </p:txBody>
      </p:sp>
      <p:sp>
        <p:nvSpPr>
          <p:cNvPr descr="facebook에 대한 이미지 검색결과" id="793" name="Shape 793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acebook에 대한 이미지 검색결과" id="794" name="Shape 794"/>
          <p:cNvSpPr/>
          <p:nvPr/>
        </p:nvSpPr>
        <p:spPr>
          <a:xfrm>
            <a:off x="320675" y="7937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3159499" y="3391976"/>
            <a:ext cx="2466966" cy="239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㈜그랙터는  On-Off  통합 플랫폼을 통한  사용자 중심의  디지털  컨텐츠를 제공하는  회사입니다.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 트랙은 가상현실기반의 다양한 융복합 컨텐츠를 쉽게 제작하고 제공받을 수 있는  VR포털  앱 서비스입니다.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상호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㈜ 그랙터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구승엽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사업자등록번호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서울시 강남구 논현동 123-8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홈페이지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www.gractor.com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 b="27726" l="20269" r="23560" t="23422"/>
          <a:stretch/>
        </p:blipFill>
        <p:spPr>
          <a:xfrm>
            <a:off x="3816535" y="2529916"/>
            <a:ext cx="934248" cy="511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Shape 797"/>
          <p:cNvCxnSpPr/>
          <p:nvPr/>
        </p:nvCxnSpPr>
        <p:spPr>
          <a:xfrm>
            <a:off x="3199200" y="3258089"/>
            <a:ext cx="2336562" cy="4673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8" name="Shape 798"/>
          <p:cNvCxnSpPr/>
          <p:nvPr/>
        </p:nvCxnSpPr>
        <p:spPr>
          <a:xfrm>
            <a:off x="3163050" y="4365103"/>
            <a:ext cx="2336562" cy="4673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9" name="Shape 799"/>
          <p:cNvSpPr/>
          <p:nvPr/>
        </p:nvSpPr>
        <p:spPr>
          <a:xfrm>
            <a:off x="3131550" y="1448636"/>
            <a:ext cx="2447648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회사 소개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3707903" y="6082587"/>
            <a:ext cx="133650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3.5.2 회사 소개</a:t>
            </a:r>
          </a:p>
        </p:txBody>
      </p:sp>
      <p:sp>
        <p:nvSpPr>
          <p:cNvPr id="801" name="Shape 801"/>
          <p:cNvSpPr/>
          <p:nvPr/>
        </p:nvSpPr>
        <p:spPr>
          <a:xfrm>
            <a:off x="827870" y="314437"/>
            <a:ext cx="17828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설정 &gt; 3.5.2 회사 소개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1727702" y="195269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6732239" y="9807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6912239" y="980728"/>
            <a:ext cx="223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 정보 노출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안 했을 경우, 로그인 버튼 노출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1727702" y="231495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6750170" y="141277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6930170" y="1412775"/>
            <a:ext cx="223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  on /off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948264" y="1686000"/>
            <a:ext cx="223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/ 선택한 VR 자동 재생 하기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2105674" y="263691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2114639" y="302725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2123726" y="333321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12" name="Shape 812"/>
          <p:cNvSpPr/>
          <p:nvPr/>
        </p:nvSpPr>
        <p:spPr>
          <a:xfrm>
            <a:off x="1438794" y="3662953"/>
            <a:ext cx="496093" cy="166847"/>
          </a:xfrm>
          <a:prstGeom prst="roundRect">
            <a:avLst>
              <a:gd fmla="val 15951" name="adj"/>
            </a:avLst>
          </a:prstGeom>
          <a:solidFill>
            <a:srgbClr val="F2F2F2"/>
          </a:solidFill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ko-KR" sz="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업데이트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6750170" y="198884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930170" y="1988840"/>
            <a:ext cx="223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 페이지 이동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6750457" y="233378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6930457" y="2333783"/>
            <a:ext cx="223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소개 페이지 이동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759785" y="266409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6939785" y="2664093"/>
            <a:ext cx="223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이용 약관 페이지 이동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323528" y="1511966"/>
            <a:ext cx="2458215" cy="406527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331419" y="1857208"/>
            <a:ext cx="2448271" cy="7088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383204" y="1962618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1938300" y="2274450"/>
            <a:ext cx="8155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2015.11.12</a:t>
            </a:r>
          </a:p>
        </p:txBody>
      </p:sp>
      <p:sp>
        <p:nvSpPr>
          <p:cNvPr id="828" name="Shape 828"/>
          <p:cNvSpPr/>
          <p:nvPr/>
        </p:nvSpPr>
        <p:spPr>
          <a:xfrm>
            <a:off x="331419" y="2615390"/>
            <a:ext cx="2448271" cy="7088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383203" y="2720800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964360" y="3032630"/>
            <a:ext cx="8155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2015.11.12</a:t>
            </a:r>
          </a:p>
        </p:txBody>
      </p:sp>
      <p:sp>
        <p:nvSpPr>
          <p:cNvPr id="831" name="Shape 831"/>
          <p:cNvSpPr/>
          <p:nvPr/>
        </p:nvSpPr>
        <p:spPr>
          <a:xfrm>
            <a:off x="331419" y="3369378"/>
            <a:ext cx="2448271" cy="7088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379011" y="3474787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960168" y="3786617"/>
            <a:ext cx="8155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2015.11.12</a:t>
            </a:r>
          </a:p>
        </p:txBody>
      </p:sp>
      <p:sp>
        <p:nvSpPr>
          <p:cNvPr id="834" name="Shape 834"/>
          <p:cNvSpPr/>
          <p:nvPr/>
        </p:nvSpPr>
        <p:spPr>
          <a:xfrm>
            <a:off x="331419" y="4132891"/>
            <a:ext cx="2448271" cy="7088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Shape 835"/>
          <p:cNvSpPr txBox="1"/>
          <p:nvPr/>
        </p:nvSpPr>
        <p:spPr>
          <a:xfrm>
            <a:off x="373678" y="4238301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1954835" y="4550130"/>
            <a:ext cx="8155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2015.11.12</a:t>
            </a:r>
          </a:p>
        </p:txBody>
      </p:sp>
      <p:sp>
        <p:nvSpPr>
          <p:cNvPr id="837" name="Shape 837"/>
          <p:cNvSpPr/>
          <p:nvPr/>
        </p:nvSpPr>
        <p:spPr>
          <a:xfrm>
            <a:off x="331419" y="4892778"/>
            <a:ext cx="2448271" cy="6480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373678" y="4998187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1954835" y="5310017"/>
            <a:ext cx="8155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2015.11.12</a:t>
            </a:r>
          </a:p>
        </p:txBody>
      </p:sp>
      <p:sp>
        <p:nvSpPr>
          <p:cNvPr id="840" name="Shape 840"/>
          <p:cNvSpPr/>
          <p:nvPr/>
        </p:nvSpPr>
        <p:spPr>
          <a:xfrm>
            <a:off x="3367794" y="1512598"/>
            <a:ext cx="2458215" cy="406527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3375687" y="1800691"/>
            <a:ext cx="2448271" cy="37765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3404523" y="2499949"/>
            <a:ext cx="236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개인정보가 이렇게 취급되었습니다.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확인해주세요.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Shape 843"/>
          <p:cNvGrpSpPr/>
          <p:nvPr/>
        </p:nvGrpSpPr>
        <p:grpSpPr>
          <a:xfrm>
            <a:off x="3528758" y="3023794"/>
            <a:ext cx="2146107" cy="1636395"/>
            <a:chOff x="3640448" y="2744458"/>
            <a:chExt cx="428627" cy="428627"/>
          </a:xfrm>
        </p:grpSpPr>
        <p:grpSp>
          <p:nvGrpSpPr>
            <p:cNvPr id="844" name="Shape 844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845" name="Shape 845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6" name="Shape 846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47" name="Shape 847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48" name="Shape 848"/>
          <p:cNvCxnSpPr/>
          <p:nvPr/>
        </p:nvCxnSpPr>
        <p:spPr>
          <a:xfrm>
            <a:off x="2781742" y="2274450"/>
            <a:ext cx="622799" cy="2915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49" name="Shape 849"/>
          <p:cNvSpPr/>
          <p:nvPr/>
        </p:nvSpPr>
        <p:spPr>
          <a:xfrm>
            <a:off x="2866575" y="2192883"/>
            <a:ext cx="144000" cy="14400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50" name="Shape 850"/>
          <p:cNvSpPr/>
          <p:nvPr/>
        </p:nvSpPr>
        <p:spPr>
          <a:xfrm>
            <a:off x="328061" y="1523078"/>
            <a:ext cx="2465585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공지사항 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3416682" y="1868597"/>
            <a:ext cx="236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[변경공지] 개인정보 취급 변경에 따른 정보 수정</a:t>
            </a:r>
          </a:p>
        </p:txBody>
      </p:sp>
      <p:sp>
        <p:nvSpPr>
          <p:cNvPr id="852" name="Shape 852"/>
          <p:cNvSpPr/>
          <p:nvPr/>
        </p:nvSpPr>
        <p:spPr>
          <a:xfrm>
            <a:off x="3368828" y="1517004"/>
            <a:ext cx="2465585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상세보기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809972" y="5650371"/>
            <a:ext cx="133650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3.5.1 공지사항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3802662" y="5650082"/>
            <a:ext cx="169654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3.5.1.1  공지사항 상세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6732239" y="9807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6912239" y="980728"/>
            <a:ext cx="223176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 리스트 선택 시 상세 페이지 이동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텍스트, 이미지 컨텐츠 삽입</a:t>
            </a:r>
          </a:p>
        </p:txBody>
      </p:sp>
      <p:sp>
        <p:nvSpPr>
          <p:cNvPr id="857" name="Shape 857"/>
          <p:cNvSpPr/>
          <p:nvPr/>
        </p:nvSpPr>
        <p:spPr>
          <a:xfrm>
            <a:off x="827583" y="314437"/>
            <a:ext cx="321113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설정 &gt; 3.5.1 공지사항 &gt; 3.5.1.1 공지사항 상세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315179" y="997808"/>
            <a:ext cx="2465585" cy="45768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제1조 (목적)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약관은 회원이(주) 그랙터(이하 '회사')에서 제공하는 뷰트랙서비스를 이용하는 것과 관련하여 회원과 회사 간의 권리, 의무 및 책임사항, 서비스 이용에 따른 이용조건 및 절차 등 기본적인 사항을 규정함을 목적으로 합니다.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제2조 (약관의 효력 및 변경)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회사가 본 약관의 내용을 ＇뷰트랙' 서비스의 홈페이지(http://www.viewrack.kr) 또는 이동통신형 단말기(이하 '단말기')를 통하여 구현된 서비스 화면에 게시하거나 기타의 방법으로 이용자에게 공시하고, 이에 동의한 이용자가 본 서비스에 가입하여 회원이 되었을 때 약관은 그 효력이 발생합니다.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 회사는 필요하다고 인정되면 본 약관을 변경할 수 있으며, 약관을 변경할 때에는 곧바로 전 항과 같은 방법으로 변경 7일 전에 본 약관 제25조의 방법으로 공지하거나 통지합니다. 다만, 회원의 권리를 제한하거나 회원에게 의무를 부과하는 것 등에 관한 중요한 규정을 변경할 때는 변경 30일 전에 위 방법으로 공지하거나 통지합니다.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지할 수 있습니다.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제3조(용어의 정의)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 본 약관에서 사용하는 용어의 정의는 다음과 같습니다.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'회원'이란 이동전화 서비스 이용자로서 본 서비스 약관에 동의하여 가입을 완료하여 본 서비스를 이용할 수 있는 권한을 취득한 자를 말합니다.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＇호스트'란 회사와의 계약 하에 회원에게 본 서비스를 통하여 VR 컨텐츠를 제공하는 자를 말합니다.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315179" y="971475"/>
            <a:ext cx="2465585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서비스 이용 약관 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630106" y="5638296"/>
            <a:ext cx="172819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3.5.3 서비스 이용 약관</a:t>
            </a:r>
          </a:p>
        </p:txBody>
      </p:sp>
      <p:sp>
        <p:nvSpPr>
          <p:cNvPr id="865" name="Shape 865"/>
          <p:cNvSpPr/>
          <p:nvPr/>
        </p:nvSpPr>
        <p:spPr>
          <a:xfrm>
            <a:off x="782470" y="314437"/>
            <a:ext cx="223490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 설정 &gt; 3.5.3 서비스 이용 약관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837" y="926649"/>
            <a:ext cx="2465585" cy="45077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1137503" y="5507276"/>
            <a:ext cx="9764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 로그인 </a:t>
            </a:r>
          </a:p>
        </p:txBody>
      </p:sp>
      <p:cxnSp>
        <p:nvCxnSpPr>
          <p:cNvPr id="872" name="Shape 872"/>
          <p:cNvCxnSpPr/>
          <p:nvPr/>
        </p:nvCxnSpPr>
        <p:spPr>
          <a:xfrm>
            <a:off x="339036" y="4768621"/>
            <a:ext cx="2450982" cy="2229"/>
          </a:xfrm>
          <a:prstGeom prst="straightConnector1">
            <a:avLst/>
          </a:prstGeom>
          <a:noFill/>
          <a:ln cap="sq" cmpd="sng" w="9525">
            <a:solidFill>
              <a:srgbClr val="F2F2F2">
                <a:alpha val="24313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Shape 873"/>
          <p:cNvSpPr/>
          <p:nvPr/>
        </p:nvSpPr>
        <p:spPr>
          <a:xfrm>
            <a:off x="491062" y="4202280"/>
            <a:ext cx="2107543" cy="256332"/>
          </a:xfrm>
          <a:prstGeom prst="roundRect">
            <a:avLst>
              <a:gd fmla="val 9471" name="adj"/>
            </a:avLst>
          </a:prstGeom>
          <a:solidFill>
            <a:srgbClr val="366092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742629" y="4220210"/>
            <a:ext cx="160500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</p:txBody>
      </p:sp>
      <p:sp>
        <p:nvSpPr>
          <p:cNvPr id="875" name="Shape 875"/>
          <p:cNvSpPr/>
          <p:nvPr/>
        </p:nvSpPr>
        <p:spPr>
          <a:xfrm>
            <a:off x="491062" y="4511342"/>
            <a:ext cx="2107543" cy="256332"/>
          </a:xfrm>
          <a:prstGeom prst="roundRect">
            <a:avLst>
              <a:gd fmla="val 9471" name="adj"/>
            </a:avLst>
          </a:prstGeom>
          <a:solidFill>
            <a:srgbClr val="C00000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 txBox="1"/>
          <p:nvPr/>
        </p:nvSpPr>
        <p:spPr>
          <a:xfrm>
            <a:off x="708452" y="4536892"/>
            <a:ext cx="16468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</a:p>
        </p:txBody>
      </p:sp>
      <p:sp>
        <p:nvSpPr>
          <p:cNvPr id="877" name="Shape 877"/>
          <p:cNvSpPr/>
          <p:nvPr/>
        </p:nvSpPr>
        <p:spPr>
          <a:xfrm>
            <a:off x="475860" y="4812919"/>
            <a:ext cx="2107543" cy="256332"/>
          </a:xfrm>
          <a:prstGeom prst="roundRect">
            <a:avLst>
              <a:gd fmla="val 9471" name="adj"/>
            </a:avLst>
          </a:prstGeom>
          <a:solidFill>
            <a:schemeClr val="dk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VR Host 등록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6732239" y="9807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6912239" y="980728"/>
            <a:ext cx="223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 계정 로그인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받아올 정보 : 프로필 사진, ID, 생년월일</a:t>
            </a:r>
          </a:p>
        </p:txBody>
      </p:sp>
      <p:sp>
        <p:nvSpPr>
          <p:cNvPr id="880" name="Shape 880"/>
          <p:cNvSpPr/>
          <p:nvPr/>
        </p:nvSpPr>
        <p:spPr>
          <a:xfrm>
            <a:off x="860707" y="314437"/>
            <a:ext cx="8130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 로그인</a:t>
            </a:r>
          </a:p>
        </p:txBody>
      </p:sp>
      <p:sp>
        <p:nvSpPr>
          <p:cNvPr id="881" name="Shape 881"/>
          <p:cNvSpPr/>
          <p:nvPr/>
        </p:nvSpPr>
        <p:spPr>
          <a:xfrm>
            <a:off x="6967714" y="1421741"/>
            <a:ext cx="149271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다운로드  선택 시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화면으로 전환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/>
        </p:nvSpPr>
        <p:spPr>
          <a:xfrm>
            <a:off x="2915816" y="980728"/>
            <a:ext cx="2426500" cy="52817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251518" y="955608"/>
            <a:ext cx="2426500" cy="52817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Shape 889"/>
          <p:cNvGrpSpPr/>
          <p:nvPr/>
        </p:nvGrpSpPr>
        <p:grpSpPr>
          <a:xfrm>
            <a:off x="3057388" y="1732185"/>
            <a:ext cx="620919" cy="495291"/>
            <a:chOff x="3640448" y="2744458"/>
            <a:chExt cx="431189" cy="437948"/>
          </a:xfrm>
        </p:grpSpPr>
        <p:grpSp>
          <p:nvGrpSpPr>
            <p:cNvPr id="890" name="Shape 890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891" name="Shape 891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2" name="Shape 892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93" name="Shape 893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4" name="Shape 894"/>
          <p:cNvSpPr/>
          <p:nvPr/>
        </p:nvSpPr>
        <p:spPr>
          <a:xfrm>
            <a:off x="3172808" y="2667133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# </a:t>
            </a:r>
          </a:p>
        </p:txBody>
      </p:sp>
      <p:sp>
        <p:nvSpPr>
          <p:cNvPr id="895" name="Shape 895"/>
          <p:cNvSpPr/>
          <p:nvPr/>
        </p:nvSpPr>
        <p:spPr>
          <a:xfrm>
            <a:off x="3816328" y="2667133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# </a:t>
            </a:r>
          </a:p>
        </p:txBody>
      </p:sp>
      <p:sp>
        <p:nvSpPr>
          <p:cNvPr id="896" name="Shape 896"/>
          <p:cNvSpPr/>
          <p:nvPr/>
        </p:nvSpPr>
        <p:spPr>
          <a:xfrm>
            <a:off x="4457919" y="2963316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+ more </a:t>
            </a:r>
          </a:p>
        </p:txBody>
      </p:sp>
      <p:sp>
        <p:nvSpPr>
          <p:cNvPr id="897" name="Shape 897"/>
          <p:cNvSpPr/>
          <p:nvPr/>
        </p:nvSpPr>
        <p:spPr>
          <a:xfrm>
            <a:off x="4459846" y="2667133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# </a:t>
            </a:r>
          </a:p>
        </p:txBody>
      </p:sp>
      <p:sp>
        <p:nvSpPr>
          <p:cNvPr id="898" name="Shape 898"/>
          <p:cNvSpPr/>
          <p:nvPr/>
        </p:nvSpPr>
        <p:spPr>
          <a:xfrm>
            <a:off x="3172802" y="2964131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# </a:t>
            </a:r>
          </a:p>
        </p:txBody>
      </p:sp>
      <p:sp>
        <p:nvSpPr>
          <p:cNvPr id="899" name="Shape 899"/>
          <p:cNvSpPr/>
          <p:nvPr/>
        </p:nvSpPr>
        <p:spPr>
          <a:xfrm>
            <a:off x="256046" y="956866"/>
            <a:ext cx="2426500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VR  호스트 등록하기</a:t>
            </a:r>
          </a:p>
        </p:txBody>
      </p:sp>
      <p:sp>
        <p:nvSpPr>
          <p:cNvPr id="900" name="Shape 900"/>
          <p:cNvSpPr/>
          <p:nvPr/>
        </p:nvSpPr>
        <p:spPr>
          <a:xfrm>
            <a:off x="3044366" y="2371491"/>
            <a:ext cx="324180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태그 </a:t>
            </a:r>
          </a:p>
        </p:txBody>
      </p:sp>
      <p:sp>
        <p:nvSpPr>
          <p:cNvPr id="901" name="Shape 901"/>
          <p:cNvSpPr/>
          <p:nvPr/>
        </p:nvSpPr>
        <p:spPr>
          <a:xfrm>
            <a:off x="3823364" y="2960813"/>
            <a:ext cx="576065" cy="23645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# </a:t>
            </a:r>
          </a:p>
        </p:txBody>
      </p:sp>
      <p:sp>
        <p:nvSpPr>
          <p:cNvPr id="902" name="Shape 902"/>
          <p:cNvSpPr txBox="1"/>
          <p:nvPr/>
        </p:nvSpPr>
        <p:spPr>
          <a:xfrm>
            <a:off x="529225" y="6363398"/>
            <a:ext cx="181052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 VR호스트 등록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2373151" y="3902132"/>
            <a:ext cx="179999" cy="2159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04" name="Shape 904"/>
          <p:cNvSpPr/>
          <p:nvPr/>
        </p:nvSpPr>
        <p:spPr>
          <a:xfrm>
            <a:off x="3024725" y="5877271"/>
            <a:ext cx="2195343" cy="26855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완료</a:t>
            </a:r>
          </a:p>
        </p:txBody>
      </p:sp>
      <p:sp>
        <p:nvSpPr>
          <p:cNvPr id="905" name="Shape 905"/>
          <p:cNvSpPr/>
          <p:nvPr/>
        </p:nvSpPr>
        <p:spPr>
          <a:xfrm>
            <a:off x="287521" y="1304620"/>
            <a:ext cx="2354637" cy="128828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안녕하세요! 뷰트랙입니다.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뷰트랙은 VR컨텐츠 제작과 제작된 컨텐츠로 홍보, 마케팅이 가능한 VR 포털 앱 입니다.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VR컨텐츠 제작과 마케팅을 원하시는 셀러 / 기업 / 마케팅 담당자님은 뷰트랙의 호스트로 등록해주세요.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등록 완료 후에, VR제작 컨설턴트에게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상담을 받을 수 있습니다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370906" y="2650840"/>
            <a:ext cx="1296288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 정보 입력</a:t>
            </a:r>
          </a:p>
        </p:txBody>
      </p:sp>
      <p:sp>
        <p:nvSpPr>
          <p:cNvPr id="907" name="Shape 907"/>
          <p:cNvSpPr/>
          <p:nvPr/>
        </p:nvSpPr>
        <p:spPr>
          <a:xfrm>
            <a:off x="323527" y="3874591"/>
            <a:ext cx="135506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정보 입력</a:t>
            </a:r>
          </a:p>
        </p:txBody>
      </p:sp>
      <p:grpSp>
        <p:nvGrpSpPr>
          <p:cNvPr id="908" name="Shape 908"/>
          <p:cNvGrpSpPr/>
          <p:nvPr/>
        </p:nvGrpSpPr>
        <p:grpSpPr>
          <a:xfrm>
            <a:off x="3770776" y="1732185"/>
            <a:ext cx="620919" cy="495291"/>
            <a:chOff x="3640448" y="2744458"/>
            <a:chExt cx="431189" cy="437948"/>
          </a:xfrm>
        </p:grpSpPr>
        <p:grpSp>
          <p:nvGrpSpPr>
            <p:cNvPr id="909" name="Shape 909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910" name="Shape 910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1" name="Shape 911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12" name="Shape 912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3" name="Shape 913"/>
          <p:cNvGrpSpPr/>
          <p:nvPr/>
        </p:nvGrpSpPr>
        <p:grpSpPr>
          <a:xfrm>
            <a:off x="4544504" y="1732640"/>
            <a:ext cx="620919" cy="495291"/>
            <a:chOff x="3640448" y="2744458"/>
            <a:chExt cx="431189" cy="437948"/>
          </a:xfrm>
        </p:grpSpPr>
        <p:grpSp>
          <p:nvGrpSpPr>
            <p:cNvPr id="914" name="Shape 914"/>
            <p:cNvGrpSpPr/>
            <p:nvPr/>
          </p:nvGrpSpPr>
          <p:grpSpPr>
            <a:xfrm>
              <a:off x="3640448" y="2744458"/>
              <a:ext cx="431189" cy="437948"/>
              <a:chOff x="3640448" y="2744458"/>
              <a:chExt cx="431189" cy="437948"/>
            </a:xfrm>
          </p:grpSpPr>
          <p:sp>
            <p:nvSpPr>
              <p:cNvPr id="915" name="Shape 915"/>
              <p:cNvSpPr/>
              <p:nvPr/>
            </p:nvSpPr>
            <p:spPr>
              <a:xfrm>
                <a:off x="3640448" y="2744458"/>
                <a:ext cx="431189" cy="43794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6" name="Shape 916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17" name="Shape 917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8" name="Shape 918"/>
          <p:cNvSpPr/>
          <p:nvPr/>
        </p:nvSpPr>
        <p:spPr>
          <a:xfrm>
            <a:off x="3321492" y="1688507"/>
            <a:ext cx="361280" cy="97756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</a:p>
        </p:txBody>
      </p:sp>
      <p:sp>
        <p:nvSpPr>
          <p:cNvPr id="919" name="Shape 919"/>
          <p:cNvSpPr/>
          <p:nvPr/>
        </p:nvSpPr>
        <p:spPr>
          <a:xfrm>
            <a:off x="155727" y="4815082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</a:p>
        </p:txBody>
      </p:sp>
      <p:sp>
        <p:nvSpPr>
          <p:cNvPr id="920" name="Shape 920"/>
          <p:cNvSpPr/>
          <p:nvPr/>
        </p:nvSpPr>
        <p:spPr>
          <a:xfrm>
            <a:off x="164980" y="5316635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</a:p>
        </p:txBody>
      </p:sp>
      <p:sp>
        <p:nvSpPr>
          <p:cNvPr id="921" name="Shape 921"/>
          <p:cNvSpPr/>
          <p:nvPr/>
        </p:nvSpPr>
        <p:spPr>
          <a:xfrm>
            <a:off x="164980" y="5649980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1</a:t>
            </a:r>
          </a:p>
        </p:txBody>
      </p:sp>
      <p:sp>
        <p:nvSpPr>
          <p:cNvPr id="922" name="Shape 922"/>
          <p:cNvSpPr/>
          <p:nvPr/>
        </p:nvSpPr>
        <p:spPr>
          <a:xfrm>
            <a:off x="164980" y="5955942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2</a:t>
            </a:r>
          </a:p>
        </p:txBody>
      </p:sp>
      <p:sp>
        <p:nvSpPr>
          <p:cNvPr id="923" name="Shape 923"/>
          <p:cNvSpPr/>
          <p:nvPr/>
        </p:nvSpPr>
        <p:spPr>
          <a:xfrm>
            <a:off x="386284" y="2922084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 이름</a:t>
            </a:r>
          </a:p>
        </p:txBody>
      </p:sp>
      <p:sp>
        <p:nvSpPr>
          <p:cNvPr id="924" name="Shape 924"/>
          <p:cNvSpPr/>
          <p:nvPr/>
        </p:nvSpPr>
        <p:spPr>
          <a:xfrm>
            <a:off x="1127225" y="2924590"/>
            <a:ext cx="1465211" cy="2364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1127225" y="3192188"/>
            <a:ext cx="1455958" cy="2364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305596" y="3192188"/>
            <a:ext cx="765825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</a:p>
        </p:txBody>
      </p:sp>
      <p:sp>
        <p:nvSpPr>
          <p:cNvPr id="927" name="Shape 927"/>
          <p:cNvSpPr/>
          <p:nvPr/>
        </p:nvSpPr>
        <p:spPr>
          <a:xfrm>
            <a:off x="2294668" y="1227650"/>
            <a:ext cx="85797" cy="857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4857353" y="4025128"/>
            <a:ext cx="250522" cy="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" lIns="46800" rIns="10800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</a:p>
        </p:txBody>
      </p:sp>
      <p:sp>
        <p:nvSpPr>
          <p:cNvPr id="929" name="Shape 929"/>
          <p:cNvSpPr txBox="1"/>
          <p:nvPr/>
        </p:nvSpPr>
        <p:spPr>
          <a:xfrm>
            <a:off x="3012441" y="3963489"/>
            <a:ext cx="84602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이용약관 동의</a:t>
            </a:r>
          </a:p>
        </p:txBody>
      </p:sp>
      <p:sp>
        <p:nvSpPr>
          <p:cNvPr id="930" name="Shape 930"/>
          <p:cNvSpPr/>
          <p:nvPr/>
        </p:nvSpPr>
        <p:spPr>
          <a:xfrm>
            <a:off x="2294668" y="1227650"/>
            <a:ext cx="85797" cy="857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857353" y="4516651"/>
            <a:ext cx="250522" cy="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" lIns="46800" rIns="10800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3012441" y="4464385"/>
            <a:ext cx="159779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 안내 동의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3022766" y="4182392"/>
            <a:ext cx="835698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전체 보기&gt;</a:t>
            </a:r>
          </a:p>
        </p:txBody>
      </p:sp>
      <p:cxnSp>
        <p:nvCxnSpPr>
          <p:cNvPr id="934" name="Shape 934"/>
          <p:cNvCxnSpPr/>
          <p:nvPr/>
        </p:nvCxnSpPr>
        <p:spPr>
          <a:xfrm>
            <a:off x="3048300" y="4392089"/>
            <a:ext cx="21256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Shape 935"/>
          <p:cNvCxnSpPr/>
          <p:nvPr/>
        </p:nvCxnSpPr>
        <p:spPr>
          <a:xfrm>
            <a:off x="3066231" y="4941546"/>
            <a:ext cx="21256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Shape 936"/>
          <p:cNvSpPr txBox="1"/>
          <p:nvPr/>
        </p:nvSpPr>
        <p:spPr>
          <a:xfrm>
            <a:off x="3021941" y="4725535"/>
            <a:ext cx="835698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전체 보기&gt;</a:t>
            </a:r>
          </a:p>
        </p:txBody>
      </p:sp>
      <p:sp>
        <p:nvSpPr>
          <p:cNvPr id="937" name="Shape 937"/>
          <p:cNvSpPr/>
          <p:nvPr/>
        </p:nvSpPr>
        <p:spPr>
          <a:xfrm>
            <a:off x="3056902" y="1196750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등록</a:t>
            </a:r>
          </a:p>
        </p:txBody>
      </p:sp>
      <p:sp>
        <p:nvSpPr>
          <p:cNvPr id="938" name="Shape 938"/>
          <p:cNvSpPr/>
          <p:nvPr/>
        </p:nvSpPr>
        <p:spPr>
          <a:xfrm>
            <a:off x="1127225" y="3476285"/>
            <a:ext cx="1455958" cy="2364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323528" y="3476285"/>
            <a:ext cx="765825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</a:t>
            </a:r>
          </a:p>
        </p:txBody>
      </p:sp>
      <p:grpSp>
        <p:nvGrpSpPr>
          <p:cNvPr id="940" name="Shape 940"/>
          <p:cNvGrpSpPr/>
          <p:nvPr/>
        </p:nvGrpSpPr>
        <p:grpSpPr>
          <a:xfrm>
            <a:off x="914598" y="4128976"/>
            <a:ext cx="1610658" cy="231885"/>
            <a:chOff x="3059833" y="1428995"/>
            <a:chExt cx="1368147" cy="205200"/>
          </a:xfrm>
        </p:grpSpPr>
        <p:sp>
          <p:nvSpPr>
            <p:cNvPr id="941" name="Shape 941"/>
            <p:cNvSpPr/>
            <p:nvPr/>
          </p:nvSpPr>
          <p:spPr>
            <a:xfrm>
              <a:off x="3059833" y="1428995"/>
              <a:ext cx="1227531" cy="20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2400" lIns="72000" rIns="162000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ct val="25000"/>
                <a:buFont typeface="Calibri"/>
                <a:buNone/>
              </a:pPr>
              <a:r>
                <a:rPr b="0" i="0" lang="ko-KR" sz="8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자동차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4287362" y="1428995"/>
              <a:ext cx="140618" cy="2052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2400" lIns="72000" rIns="162000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 rot="10800000">
              <a:off x="4326144" y="1503281"/>
              <a:ext cx="63054" cy="56625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4" name="Shape 944"/>
          <p:cNvSpPr/>
          <p:nvPr/>
        </p:nvSpPr>
        <p:spPr>
          <a:xfrm>
            <a:off x="156015" y="4099580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</a:p>
        </p:txBody>
      </p:sp>
      <p:sp>
        <p:nvSpPr>
          <p:cNvPr id="945" name="Shape 945"/>
          <p:cNvSpPr/>
          <p:nvPr/>
        </p:nvSpPr>
        <p:spPr>
          <a:xfrm>
            <a:off x="3834185" y="1428491"/>
            <a:ext cx="1430999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10장까지 등록 가능합니다.</a:t>
            </a:r>
          </a:p>
        </p:txBody>
      </p:sp>
      <p:sp>
        <p:nvSpPr>
          <p:cNvPr id="946" name="Shape 946"/>
          <p:cNvSpPr/>
          <p:nvPr/>
        </p:nvSpPr>
        <p:spPr>
          <a:xfrm>
            <a:off x="4518930" y="1268758"/>
            <a:ext cx="684075" cy="151584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 업로드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2906850" y="3653801"/>
            <a:ext cx="15977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약관 등  동의</a:t>
            </a:r>
          </a:p>
        </p:txBody>
      </p:sp>
      <p:sp>
        <p:nvSpPr>
          <p:cNvPr id="948" name="Shape 948"/>
          <p:cNvSpPr/>
          <p:nvPr/>
        </p:nvSpPr>
        <p:spPr>
          <a:xfrm>
            <a:off x="2294668" y="1227650"/>
            <a:ext cx="85797" cy="857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3288903" y="5012269"/>
            <a:ext cx="471736" cy="144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" lIns="46800" rIns="10800" tIns="1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전체 동의</a:t>
            </a:r>
          </a:p>
        </p:txBody>
      </p:sp>
      <p:cxnSp>
        <p:nvCxnSpPr>
          <p:cNvPr id="950" name="Shape 950"/>
          <p:cNvCxnSpPr/>
          <p:nvPr/>
        </p:nvCxnSpPr>
        <p:spPr>
          <a:xfrm>
            <a:off x="287380" y="3789039"/>
            <a:ext cx="2336562" cy="4673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1" name="Shape 951"/>
          <p:cNvCxnSpPr/>
          <p:nvPr/>
        </p:nvCxnSpPr>
        <p:spPr>
          <a:xfrm>
            <a:off x="305596" y="2636910"/>
            <a:ext cx="2336562" cy="4673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2" name="Shape 952"/>
          <p:cNvSpPr/>
          <p:nvPr/>
        </p:nvSpPr>
        <p:spPr>
          <a:xfrm>
            <a:off x="3725832" y="2366808"/>
            <a:ext cx="1430999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추천, 검색 키워드 입니다.</a:t>
            </a:r>
          </a:p>
        </p:txBody>
      </p:sp>
      <p:cxnSp>
        <p:nvCxnSpPr>
          <p:cNvPr id="953" name="Shape 953"/>
          <p:cNvCxnSpPr/>
          <p:nvPr/>
        </p:nvCxnSpPr>
        <p:spPr>
          <a:xfrm>
            <a:off x="2960927" y="3577694"/>
            <a:ext cx="2336562" cy="4673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4" name="Shape 954"/>
          <p:cNvSpPr/>
          <p:nvPr/>
        </p:nvSpPr>
        <p:spPr>
          <a:xfrm>
            <a:off x="898875" y="4810907"/>
            <a:ext cx="1075824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1974700" y="4810907"/>
            <a:ext cx="577866" cy="23092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주소 검색</a:t>
            </a:r>
          </a:p>
        </p:txBody>
      </p:sp>
      <p:sp>
        <p:nvSpPr>
          <p:cNvPr id="956" name="Shape 956"/>
          <p:cNvSpPr/>
          <p:nvPr/>
        </p:nvSpPr>
        <p:spPr>
          <a:xfrm>
            <a:off x="902424" y="5084967"/>
            <a:ext cx="1650140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905633" y="5375503"/>
            <a:ext cx="1650140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902712" y="5661248"/>
            <a:ext cx="1650140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896382" y="5951855"/>
            <a:ext cx="1650140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Shape 960"/>
          <p:cNvSpPr/>
          <p:nvPr/>
        </p:nvSpPr>
        <p:spPr>
          <a:xfrm>
            <a:off x="156015" y="4477453"/>
            <a:ext cx="677612" cy="23645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sp>
        <p:nvSpPr>
          <p:cNvPr id="961" name="Shape 961"/>
          <p:cNvSpPr/>
          <p:nvPr/>
        </p:nvSpPr>
        <p:spPr>
          <a:xfrm>
            <a:off x="902423" y="4473278"/>
            <a:ext cx="1641465" cy="23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1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브랜드, 회사, 매장 명 등</a:t>
            </a:r>
          </a:p>
        </p:txBody>
      </p:sp>
      <p:sp>
        <p:nvSpPr>
          <p:cNvPr id="962" name="Shape 962"/>
          <p:cNvSpPr txBox="1"/>
          <p:nvPr/>
        </p:nvSpPr>
        <p:spPr>
          <a:xfrm>
            <a:off x="6892825" y="971475"/>
            <a:ext cx="181052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VR호스트 등록</a:t>
            </a:r>
          </a:p>
        </p:txBody>
      </p:sp>
      <p:sp>
        <p:nvSpPr>
          <p:cNvPr id="963" name="Shape 963"/>
          <p:cNvSpPr/>
          <p:nvPr/>
        </p:nvSpPr>
        <p:spPr>
          <a:xfrm>
            <a:off x="5580112" y="2903591"/>
            <a:ext cx="2273414" cy="12664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 txBox="1"/>
          <p:nvPr/>
        </p:nvSpPr>
        <p:spPr>
          <a:xfrm>
            <a:off x="5868144" y="3523073"/>
            <a:ext cx="1597792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되었습니다.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 컨설턴트 배정 후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상담이 진행될 예정입니다.</a:t>
            </a:r>
          </a:p>
        </p:txBody>
      </p:sp>
      <p:pic>
        <p:nvPicPr>
          <p:cNvPr id="965" name="Shape 9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539" y="3132473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Shape 966"/>
          <p:cNvSpPr txBox="1"/>
          <p:nvPr/>
        </p:nvSpPr>
        <p:spPr>
          <a:xfrm>
            <a:off x="6732239" y="9807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67" name="Shape 967"/>
          <p:cNvSpPr/>
          <p:nvPr/>
        </p:nvSpPr>
        <p:spPr>
          <a:xfrm>
            <a:off x="6660232" y="1412775"/>
            <a:ext cx="2387191" cy="57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운영 관리자에게 전송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유선 확인 후, 정식 등록 절차를 통해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권한 배정</a:t>
            </a:r>
          </a:p>
        </p:txBody>
      </p:sp>
      <p:sp>
        <p:nvSpPr>
          <p:cNvPr id="968" name="Shape 968"/>
          <p:cNvSpPr/>
          <p:nvPr/>
        </p:nvSpPr>
        <p:spPr>
          <a:xfrm>
            <a:off x="822379" y="314437"/>
            <a:ext cx="113043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 호스트 등록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 rot="10800000">
            <a:off x="5630876" y="2255402"/>
            <a:ext cx="468506" cy="107156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/>
          <p:nvPr/>
        </p:nvSpPr>
        <p:spPr>
          <a:xfrm>
            <a:off x="2995290" y="3094016"/>
            <a:ext cx="980396" cy="315191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36000" rIns="36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호스트정보</a:t>
            </a:r>
          </a:p>
        </p:txBody>
      </p:sp>
      <p:cxnSp>
        <p:nvCxnSpPr>
          <p:cNvPr id="110" name="Shape 110"/>
          <p:cNvCxnSpPr/>
          <p:nvPr/>
        </p:nvCxnSpPr>
        <p:spPr>
          <a:xfrm flipH="1">
            <a:off x="3485342" y="2045800"/>
            <a:ext cx="1343400" cy="10391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/>
          <p:nvPr/>
        </p:nvSpPr>
        <p:spPr>
          <a:xfrm>
            <a:off x="5252610" y="3080623"/>
            <a:ext cx="956005" cy="315191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36000" rIns="36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</a:p>
        </p:txBody>
      </p:sp>
      <p:cxnSp>
        <p:nvCxnSpPr>
          <p:cNvPr id="112" name="Shape 112"/>
          <p:cNvCxnSpPr/>
          <p:nvPr/>
        </p:nvCxnSpPr>
        <p:spPr>
          <a:xfrm flipH="1">
            <a:off x="2377142" y="2045800"/>
            <a:ext cx="2451600" cy="10391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/>
          <p:nvPr/>
        </p:nvSpPr>
        <p:spPr>
          <a:xfrm>
            <a:off x="3004980" y="3465992"/>
            <a:ext cx="952309" cy="26155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</a:p>
        </p:txBody>
      </p:sp>
      <p:sp>
        <p:nvSpPr>
          <p:cNvPr id="114" name="Shape 114"/>
          <p:cNvSpPr/>
          <p:nvPr/>
        </p:nvSpPr>
        <p:spPr>
          <a:xfrm>
            <a:off x="5256967" y="3462182"/>
            <a:ext cx="952309" cy="5014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</a:p>
        </p:txBody>
      </p:sp>
      <p:sp>
        <p:nvSpPr>
          <p:cNvPr id="115" name="Shape 115"/>
          <p:cNvSpPr/>
          <p:nvPr/>
        </p:nvSpPr>
        <p:spPr>
          <a:xfrm>
            <a:off x="6302226" y="3443916"/>
            <a:ext cx="999001" cy="51974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튜토리얼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826901" y="2054764"/>
            <a:ext cx="1970699" cy="10142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1886989" y="3094073"/>
            <a:ext cx="980396" cy="315191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36000" rIns="36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sp>
        <p:nvSpPr>
          <p:cNvPr id="118" name="Shape 118"/>
          <p:cNvSpPr/>
          <p:nvPr/>
        </p:nvSpPr>
        <p:spPr>
          <a:xfrm>
            <a:off x="3004980" y="3805710"/>
            <a:ext cx="952309" cy="3652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리스트</a:t>
            </a:r>
          </a:p>
        </p:txBody>
      </p:sp>
      <p:sp>
        <p:nvSpPr>
          <p:cNvPr id="119" name="Shape 119"/>
          <p:cNvSpPr/>
          <p:nvPr/>
        </p:nvSpPr>
        <p:spPr>
          <a:xfrm>
            <a:off x="4149844" y="3083808"/>
            <a:ext cx="956005" cy="315191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36000" rIns="36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</a:p>
        </p:txBody>
      </p:sp>
      <p:sp>
        <p:nvSpPr>
          <p:cNvPr id="120" name="Shape 120"/>
          <p:cNvSpPr/>
          <p:nvPr/>
        </p:nvSpPr>
        <p:spPr>
          <a:xfrm>
            <a:off x="4153916" y="3456550"/>
            <a:ext cx="952309" cy="5240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VR리스트</a:t>
            </a:r>
          </a:p>
        </p:txBody>
      </p:sp>
      <p:sp>
        <p:nvSpPr>
          <p:cNvPr id="121" name="Shape 121"/>
          <p:cNvSpPr/>
          <p:nvPr/>
        </p:nvSpPr>
        <p:spPr>
          <a:xfrm>
            <a:off x="4153916" y="4024428"/>
            <a:ext cx="952309" cy="5220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VR구분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(인기, 신규 등)</a:t>
            </a:r>
          </a:p>
        </p:txBody>
      </p:sp>
      <p:sp>
        <p:nvSpPr>
          <p:cNvPr id="122" name="Shape 122"/>
          <p:cNvSpPr/>
          <p:nvPr/>
        </p:nvSpPr>
        <p:spPr>
          <a:xfrm>
            <a:off x="4146487" y="4617917"/>
            <a:ext cx="959363" cy="5000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 보기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4828742" y="2054764"/>
            <a:ext cx="925200" cy="200699"/>
          </a:xfrm>
          <a:prstGeom prst="bentConnector2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4828742" y="2027868"/>
            <a:ext cx="802199" cy="537000"/>
          </a:xfrm>
          <a:prstGeom prst="bentConnector2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Shape 125"/>
          <p:cNvSpPr/>
          <p:nvPr/>
        </p:nvSpPr>
        <p:spPr>
          <a:xfrm>
            <a:off x="3004980" y="4249135"/>
            <a:ext cx="952309" cy="3028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</a:p>
        </p:txBody>
      </p:sp>
      <p:sp>
        <p:nvSpPr>
          <p:cNvPr id="126" name="Shape 126"/>
          <p:cNvSpPr/>
          <p:nvPr/>
        </p:nvSpPr>
        <p:spPr>
          <a:xfrm>
            <a:off x="5630876" y="2148247"/>
            <a:ext cx="937011" cy="214312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127" name="Shape 127"/>
          <p:cNvSpPr/>
          <p:nvPr/>
        </p:nvSpPr>
        <p:spPr>
          <a:xfrm>
            <a:off x="6298160" y="4034805"/>
            <a:ext cx="999001" cy="51974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 화면</a:t>
            </a:r>
          </a:p>
        </p:txBody>
      </p:sp>
      <p:sp>
        <p:nvSpPr>
          <p:cNvPr id="128" name="Shape 128"/>
          <p:cNvSpPr/>
          <p:nvPr/>
        </p:nvSpPr>
        <p:spPr>
          <a:xfrm>
            <a:off x="6290700" y="3068958"/>
            <a:ext cx="1017603" cy="315191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36000" rIns="360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VR 플레이</a:t>
            </a:r>
          </a:p>
        </p:txBody>
      </p:sp>
      <p:sp>
        <p:nvSpPr>
          <p:cNvPr id="129" name="Shape 129"/>
          <p:cNvSpPr/>
          <p:nvPr/>
        </p:nvSpPr>
        <p:spPr>
          <a:xfrm>
            <a:off x="3903592" y="1556791"/>
            <a:ext cx="1850300" cy="49797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뷰트랙 APP</a:t>
            </a:r>
          </a:p>
        </p:txBody>
      </p:sp>
      <p:sp>
        <p:nvSpPr>
          <p:cNvPr id="130" name="Shape 130"/>
          <p:cNvSpPr/>
          <p:nvPr/>
        </p:nvSpPr>
        <p:spPr>
          <a:xfrm>
            <a:off x="4146487" y="5206517"/>
            <a:ext cx="959363" cy="5000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131" name="Shape 131"/>
          <p:cNvSpPr/>
          <p:nvPr/>
        </p:nvSpPr>
        <p:spPr>
          <a:xfrm>
            <a:off x="1878024" y="3483923"/>
            <a:ext cx="952309" cy="3304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목록</a:t>
            </a:r>
          </a:p>
        </p:txBody>
      </p:sp>
      <p:sp>
        <p:nvSpPr>
          <p:cNvPr id="132" name="Shape 132"/>
          <p:cNvSpPr/>
          <p:nvPr/>
        </p:nvSpPr>
        <p:spPr>
          <a:xfrm>
            <a:off x="1878024" y="3860721"/>
            <a:ext cx="952309" cy="3304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목록</a:t>
            </a:r>
          </a:p>
        </p:txBody>
      </p:sp>
      <p:sp>
        <p:nvSpPr>
          <p:cNvPr id="133" name="Shape 133"/>
          <p:cNvSpPr/>
          <p:nvPr/>
        </p:nvSpPr>
        <p:spPr>
          <a:xfrm>
            <a:off x="1878024" y="4237521"/>
            <a:ext cx="952309" cy="3304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찜 목록</a:t>
            </a:r>
          </a:p>
        </p:txBody>
      </p:sp>
      <p:sp>
        <p:nvSpPr>
          <p:cNvPr id="134" name="Shape 134"/>
          <p:cNvSpPr/>
          <p:nvPr/>
        </p:nvSpPr>
        <p:spPr>
          <a:xfrm>
            <a:off x="1878024" y="4614319"/>
            <a:ext cx="952309" cy="3304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다운로드</a:t>
            </a:r>
          </a:p>
        </p:txBody>
      </p:sp>
      <p:sp>
        <p:nvSpPr>
          <p:cNvPr id="135" name="Shape 135"/>
          <p:cNvSpPr/>
          <p:nvPr/>
        </p:nvSpPr>
        <p:spPr>
          <a:xfrm>
            <a:off x="1878024" y="5043126"/>
            <a:ext cx="952309" cy="33041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</a:p>
        </p:txBody>
      </p:sp>
      <p:sp>
        <p:nvSpPr>
          <p:cNvPr id="136" name="Shape 136"/>
          <p:cNvSpPr/>
          <p:nvPr/>
        </p:nvSpPr>
        <p:spPr>
          <a:xfrm>
            <a:off x="5630876" y="2481325"/>
            <a:ext cx="937011" cy="22062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호스트 등록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25518" y="47667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 Archtecture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 rot="10800000">
            <a:off x="4574738" y="1108993"/>
            <a:ext cx="3449699" cy="1049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144" name="Shape 144"/>
          <p:cNvGrpSpPr/>
          <p:nvPr/>
        </p:nvGrpSpPr>
        <p:grpSpPr>
          <a:xfrm>
            <a:off x="251520" y="2237052"/>
            <a:ext cx="1016001" cy="393699"/>
            <a:chOff x="107504" y="1702341"/>
            <a:chExt cx="1016001" cy="393699"/>
          </a:xfrm>
        </p:grpSpPr>
        <p:sp>
          <p:nvSpPr>
            <p:cNvPr id="145" name="Shape 145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로딩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3558741" y="987893"/>
            <a:ext cx="1016001" cy="393699"/>
            <a:chOff x="107504" y="1702341"/>
            <a:chExt cx="1016001" cy="393699"/>
          </a:xfrm>
        </p:grpSpPr>
        <p:sp>
          <p:nvSpPr>
            <p:cNvPr id="148" name="Shape 148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1583966" y="2229116"/>
            <a:ext cx="1016001" cy="393699"/>
            <a:chOff x="107504" y="1702341"/>
            <a:chExt cx="1016001" cy="393699"/>
          </a:xfrm>
        </p:grpSpPr>
        <p:sp>
          <p:nvSpPr>
            <p:cNvPr id="151" name="Shape 151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1.0 </a:t>
              </a:r>
            </a:p>
          </p:txBody>
        </p:sp>
      </p:grpSp>
      <p:cxnSp>
        <p:nvCxnSpPr>
          <p:cNvPr id="153" name="Shape 153"/>
          <p:cNvCxnSpPr/>
          <p:nvPr/>
        </p:nvCxnSpPr>
        <p:spPr>
          <a:xfrm flipH="1" rot="10800000">
            <a:off x="1313420" y="2417357"/>
            <a:ext cx="237919" cy="56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7291052" y="903708"/>
            <a:ext cx="1241387" cy="499908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7447339" y="1033445"/>
            <a:ext cx="900992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여부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308303" y="1451666"/>
            <a:ext cx="1595208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다운받기 시 로그인 제한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516438" y="2158693"/>
            <a:ext cx="1016001" cy="40266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5F5F5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675" lIns="91350" rIns="91350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VR영상보기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1981644" y="4150300"/>
            <a:ext cx="1016001" cy="393699"/>
            <a:chOff x="107504" y="1702341"/>
            <a:chExt cx="1016001" cy="393699"/>
          </a:xfrm>
        </p:grpSpPr>
        <p:sp>
          <p:nvSpPr>
            <p:cNvPr id="159" name="Shape 159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Side Menu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3.0 </a:t>
              </a: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4860032" y="4438255"/>
            <a:ext cx="1016001" cy="393699"/>
            <a:chOff x="107504" y="1702341"/>
            <a:chExt cx="1016001" cy="393699"/>
          </a:xfrm>
        </p:grpSpPr>
        <p:sp>
          <p:nvSpPr>
            <p:cNvPr id="162" name="Shape 162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호스트 상세 보기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3.2.1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3348937" y="3912284"/>
            <a:ext cx="1016001" cy="393699"/>
            <a:chOff x="107504" y="1702341"/>
            <a:chExt cx="1016001" cy="393699"/>
          </a:xfrm>
        </p:grpSpPr>
        <p:sp>
          <p:nvSpPr>
            <p:cNvPr id="165" name="Shape 165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카테고리 목록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3.1 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3348937" y="4960624"/>
            <a:ext cx="1016001" cy="393699"/>
            <a:chOff x="107504" y="1702341"/>
            <a:chExt cx="1016001" cy="393699"/>
          </a:xfrm>
        </p:grpSpPr>
        <p:sp>
          <p:nvSpPr>
            <p:cNvPr id="168" name="Shape 168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찜 목록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3.3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3348937" y="5484792"/>
            <a:ext cx="1016001" cy="393699"/>
            <a:chOff x="107504" y="1702341"/>
            <a:chExt cx="1016001" cy="393699"/>
          </a:xfrm>
        </p:grpSpPr>
        <p:sp>
          <p:nvSpPr>
            <p:cNvPr id="171" name="Shape 171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다운로드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3.4 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3348937" y="4436455"/>
            <a:ext cx="1016001" cy="393699"/>
            <a:chOff x="107504" y="1702341"/>
            <a:chExt cx="1016001" cy="393699"/>
          </a:xfrm>
        </p:grpSpPr>
        <p:sp>
          <p:nvSpPr>
            <p:cNvPr id="174" name="Shape 17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호스트목록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3.2 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3331009" y="2174091"/>
            <a:ext cx="1016001" cy="393699"/>
            <a:chOff x="107504" y="1702341"/>
            <a:chExt cx="1016001" cy="393699"/>
          </a:xfrm>
        </p:grpSpPr>
        <p:sp>
          <p:nvSpPr>
            <p:cNvPr id="177" name="Shape 177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검색 결과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2.1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3331009" y="2673915"/>
            <a:ext cx="1016001" cy="393699"/>
            <a:chOff x="107504" y="1702341"/>
            <a:chExt cx="1016001" cy="393699"/>
          </a:xfrm>
        </p:grpSpPr>
        <p:sp>
          <p:nvSpPr>
            <p:cNvPr id="180" name="Shape 180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맵보기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2.2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3348720" y="5970917"/>
            <a:ext cx="1016001" cy="393699"/>
            <a:chOff x="107504" y="1702341"/>
            <a:chExt cx="1016001" cy="393699"/>
          </a:xfrm>
        </p:grpSpPr>
        <p:sp>
          <p:nvSpPr>
            <p:cNvPr id="183" name="Shape 183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설정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3.5 </a:t>
              </a:r>
            </a:p>
          </p:txBody>
        </p:sp>
      </p:grpSp>
      <p:cxnSp>
        <p:nvCxnSpPr>
          <p:cNvPr id="185" name="Shape 185"/>
          <p:cNvCxnSpPr/>
          <p:nvPr/>
        </p:nvCxnSpPr>
        <p:spPr>
          <a:xfrm flipH="1" rot="10800000">
            <a:off x="2997646" y="4183171"/>
            <a:ext cx="351300" cy="237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59" idx="3"/>
            <a:endCxn id="183" idx="1"/>
          </p:cNvCxnSpPr>
          <p:nvPr/>
        </p:nvCxnSpPr>
        <p:spPr>
          <a:xfrm>
            <a:off x="2997645" y="4430035"/>
            <a:ext cx="350999" cy="1820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59" idx="3"/>
            <a:endCxn id="174" idx="1"/>
          </p:cNvCxnSpPr>
          <p:nvPr/>
        </p:nvCxnSpPr>
        <p:spPr>
          <a:xfrm>
            <a:off x="2997645" y="4430035"/>
            <a:ext cx="351299" cy="286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59" idx="3"/>
            <a:endCxn id="168" idx="1"/>
          </p:cNvCxnSpPr>
          <p:nvPr/>
        </p:nvCxnSpPr>
        <p:spPr>
          <a:xfrm>
            <a:off x="2997645" y="4430035"/>
            <a:ext cx="351299" cy="810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59" idx="3"/>
            <a:endCxn id="171" idx="1"/>
          </p:cNvCxnSpPr>
          <p:nvPr/>
        </p:nvCxnSpPr>
        <p:spPr>
          <a:xfrm>
            <a:off x="2997645" y="4430035"/>
            <a:ext cx="351299" cy="1334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endCxn id="178" idx="1"/>
          </p:cNvCxnSpPr>
          <p:nvPr/>
        </p:nvCxnSpPr>
        <p:spPr>
          <a:xfrm flipH="1" rot="10800000">
            <a:off x="2599909" y="2256975"/>
            <a:ext cx="731100" cy="155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2599966" y="2419542"/>
            <a:ext cx="731099" cy="444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52" idx="0"/>
            <a:endCxn id="157" idx="0"/>
          </p:cNvCxnSpPr>
          <p:nvPr/>
        </p:nvCxnSpPr>
        <p:spPr>
          <a:xfrm rot="-5400000">
            <a:off x="5022966" y="-772383"/>
            <a:ext cx="70500" cy="5932500"/>
          </a:xfrm>
          <a:prstGeom prst="bentConnector3">
            <a:avLst>
              <a:gd fmla="val 6784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193" name="Shape 193"/>
          <p:cNvGrpSpPr/>
          <p:nvPr/>
        </p:nvGrpSpPr>
        <p:grpSpPr>
          <a:xfrm>
            <a:off x="7516439" y="2667490"/>
            <a:ext cx="1016001" cy="393699"/>
            <a:chOff x="107504" y="1702341"/>
            <a:chExt cx="1016001" cy="393699"/>
          </a:xfrm>
        </p:grpSpPr>
        <p:sp>
          <p:nvSpPr>
            <p:cNvPr id="194" name="Shape 19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VR 튜토리얼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4.0 </a:t>
              </a:r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7308303" y="3116139"/>
            <a:ext cx="1595208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앱 설치 후 1회  노출</a:t>
            </a:r>
          </a:p>
        </p:txBody>
      </p:sp>
      <p:cxnSp>
        <p:nvCxnSpPr>
          <p:cNvPr id="197" name="Shape 197"/>
          <p:cNvCxnSpPr>
            <a:stCxn id="151" idx="2"/>
            <a:endCxn id="163" idx="0"/>
          </p:cNvCxnSpPr>
          <p:nvPr/>
        </p:nvCxnSpPr>
        <p:spPr>
          <a:xfrm flipH="1" rot="-5400000">
            <a:off x="2822316" y="1892466"/>
            <a:ext cx="1815300" cy="3276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51" idx="2"/>
          </p:cNvCxnSpPr>
          <p:nvPr/>
        </p:nvCxnSpPr>
        <p:spPr>
          <a:xfrm flipH="1" rot="-5400000">
            <a:off x="1582116" y="3132666"/>
            <a:ext cx="1527600" cy="507900"/>
          </a:xfrm>
          <a:prstGeom prst="bentConnector3">
            <a:avLst>
              <a:gd fmla="val 5938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4496026" y="4643115"/>
            <a:ext cx="237919" cy="56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65" idx="3"/>
            <a:endCxn id="157" idx="1"/>
          </p:cNvCxnSpPr>
          <p:nvPr/>
        </p:nvCxnSpPr>
        <p:spPr>
          <a:xfrm flipH="1" rot="10800000">
            <a:off x="4364939" y="2359919"/>
            <a:ext cx="3151500" cy="1832100"/>
          </a:xfrm>
          <a:prstGeom prst="bentConnector3">
            <a:avLst>
              <a:gd fmla="val 6934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1" name="Shape 201"/>
          <p:cNvCxnSpPr>
            <a:endCxn id="157" idx="1"/>
          </p:cNvCxnSpPr>
          <p:nvPr/>
        </p:nvCxnSpPr>
        <p:spPr>
          <a:xfrm flipH="1" rot="10800000">
            <a:off x="4364938" y="2360026"/>
            <a:ext cx="3151499" cy="2847600"/>
          </a:xfrm>
          <a:prstGeom prst="bentConnector3">
            <a:avLst>
              <a:gd fmla="val 6934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-5400000">
            <a:off x="4229525" y="2486577"/>
            <a:ext cx="3404399" cy="3151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203" name="Shape 203"/>
          <p:cNvGrpSpPr/>
          <p:nvPr/>
        </p:nvGrpSpPr>
        <p:grpSpPr>
          <a:xfrm>
            <a:off x="3556452" y="412283"/>
            <a:ext cx="1016001" cy="393699"/>
            <a:chOff x="107504" y="1702341"/>
            <a:chExt cx="1016001" cy="393699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호스트 등록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4636396" y="368514"/>
            <a:ext cx="1595208" cy="507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컨텐츠 제작 상담 요청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호스트 정보 등록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운영관리자에게  전송)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733946" y="5959675"/>
            <a:ext cx="1016001" cy="393699"/>
            <a:chOff x="107504" y="1702341"/>
            <a:chExt cx="1016001" cy="393699"/>
          </a:xfrm>
        </p:grpSpPr>
        <p:sp>
          <p:nvSpPr>
            <p:cNvPr id="208" name="Shape 208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설정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cap="flat" cmpd="sng" w="9525">
              <a:solidFill>
                <a:srgbClr val="5F5F5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675" lIns="91350" rIns="91350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3.5.1 </a:t>
              </a: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325518" y="47667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흐름도</a:t>
            </a:r>
          </a:p>
        </p:txBody>
      </p:sp>
      <p:sp>
        <p:nvSpPr>
          <p:cNvPr id="211" name="Shape 211"/>
          <p:cNvSpPr/>
          <p:nvPr/>
        </p:nvSpPr>
        <p:spPr>
          <a:xfrm>
            <a:off x="252593" y="1718358"/>
            <a:ext cx="1016001" cy="402666"/>
          </a:xfrm>
          <a:prstGeom prst="flowChartAlternateProcess">
            <a:avLst/>
          </a:prstGeom>
          <a:solidFill>
            <a:srgbClr val="D8D8D8"/>
          </a:solidFill>
          <a:ln cap="flat" cmpd="sng" w="9525">
            <a:solidFill>
              <a:srgbClr val="5F5F5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675" lIns="91350" rIns="91350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진입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583965" y="1688867"/>
            <a:ext cx="1016001" cy="40266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5F5F5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675" lIns="91350" rIns="91350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VR영상보기</a:t>
            </a:r>
          </a:p>
        </p:txBody>
      </p:sp>
      <p:cxnSp>
        <p:nvCxnSpPr>
          <p:cNvPr id="213" name="Shape 213"/>
          <p:cNvCxnSpPr/>
          <p:nvPr/>
        </p:nvCxnSpPr>
        <p:spPr>
          <a:xfrm flipH="1" rot="10800000">
            <a:off x="4445914" y="6150722"/>
            <a:ext cx="237919" cy="56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Shape 218"/>
          <p:cNvGraphicFramePr/>
          <p:nvPr/>
        </p:nvGraphicFramePr>
        <p:xfrm>
          <a:off x="332490" y="100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{55697A8C-20B4-4376-A505-286A08ABC78B}</a:tableStyleId>
              </a:tblPr>
              <a:tblGrid>
                <a:gridCol w="669900"/>
                <a:gridCol w="2429400"/>
                <a:gridCol w="4483775"/>
                <a:gridCol w="976925"/>
              </a:tblGrid>
              <a:tr h="29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Detailed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Priority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29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Loading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불러오기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9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지도보기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디폴트 설정 : 디바이스 국가 (대한민국)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노출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호스트 이름, 카테고리 등 운영자가 입력한 키워드를 메인으로 노출하여, 유저의 선택이 쉽고 직관적이게 한다.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기준 : 호스트 이름, VR제목, 카테고리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찜하기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찜한 목록 아카이브 기능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호스트 등록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호스트 정보 등록 및 제작 상담 요청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운영관리자 웹 : 상담 접수 기능 필요함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0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SNS로그인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다운로드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디바이스 다운로드 목록 관리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(디바이스 내 뷰트랙 폴더 생성)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자동재생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2가지 옵션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영상 자동 재생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다운로드 목록 내 자동재생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8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공유하기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호스트 기본 정보 텍스트 및 앱 설치 주소 공유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카카오톡 초대, SMS발송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325518" y="47667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개발 요구 조건 정의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251518" y="1484783"/>
            <a:ext cx="2449706" cy="410445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62749" y="5157192"/>
            <a:ext cx="90922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906932" y="306895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Shape 228"/>
          <p:cNvSpPr/>
          <p:nvPr/>
        </p:nvSpPr>
        <p:spPr>
          <a:xfrm>
            <a:off x="1033325" y="5733255"/>
            <a:ext cx="9060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로딩페이지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43" y="2533490"/>
            <a:ext cx="1573802" cy="171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6948264" y="1244373"/>
            <a:ext cx="16786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심볼을 활용한 애니메니션 효과</a:t>
            </a:r>
          </a:p>
        </p:txBody>
      </p:sp>
      <p:sp>
        <p:nvSpPr>
          <p:cNvPr id="231" name="Shape 231"/>
          <p:cNvSpPr/>
          <p:nvPr/>
        </p:nvSpPr>
        <p:spPr>
          <a:xfrm>
            <a:off x="818618" y="314726"/>
            <a:ext cx="15600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활성화 &gt; Loading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04662" y="1105445"/>
            <a:ext cx="178226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1" lang="ko-KR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디자인 작업 범위 아님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19911" y="1937625"/>
            <a:ext cx="2465585" cy="38041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22876" y="1637290"/>
            <a:ext cx="2462658" cy="315578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328022" y="1723867"/>
            <a:ext cx="115886" cy="127000"/>
          </a:xfrm>
          <a:custGeom>
            <a:pathLst>
              <a:path extrusionOk="0" h="120000" w="120000">
                <a:moveTo>
                  <a:pt x="44571" y="0"/>
                </a:moveTo>
                <a:cubicBezTo>
                  <a:pt x="20190" y="0"/>
                  <a:pt x="0" y="18542"/>
                  <a:pt x="0" y="40932"/>
                </a:cubicBezTo>
                <a:cubicBezTo>
                  <a:pt x="0" y="63323"/>
                  <a:pt x="20190" y="81166"/>
                  <a:pt x="44571" y="81166"/>
                </a:cubicBezTo>
                <a:cubicBezTo>
                  <a:pt x="68952" y="81166"/>
                  <a:pt x="88380" y="63323"/>
                  <a:pt x="88380" y="40932"/>
                </a:cubicBezTo>
                <a:cubicBezTo>
                  <a:pt x="88380" y="18542"/>
                  <a:pt x="68952" y="0"/>
                  <a:pt x="44571" y="0"/>
                </a:cubicBezTo>
                <a:close/>
                <a:moveTo>
                  <a:pt x="44571" y="9096"/>
                </a:moveTo>
                <a:cubicBezTo>
                  <a:pt x="63619" y="9096"/>
                  <a:pt x="79238" y="23090"/>
                  <a:pt x="79238" y="40932"/>
                </a:cubicBezTo>
                <a:cubicBezTo>
                  <a:pt x="79238" y="58425"/>
                  <a:pt x="63619" y="72419"/>
                  <a:pt x="44571" y="72419"/>
                </a:cubicBezTo>
                <a:cubicBezTo>
                  <a:pt x="25523" y="72419"/>
                  <a:pt x="9904" y="58425"/>
                  <a:pt x="9904" y="40932"/>
                </a:cubicBezTo>
                <a:cubicBezTo>
                  <a:pt x="9904" y="23090"/>
                  <a:pt x="25523" y="9096"/>
                  <a:pt x="44571" y="9096"/>
                </a:cubicBezTo>
                <a:close/>
                <a:moveTo>
                  <a:pt x="83047" y="68571"/>
                </a:moveTo>
                <a:cubicBezTo>
                  <a:pt x="79238" y="72769"/>
                  <a:pt x="75047" y="76268"/>
                  <a:pt x="70095" y="79067"/>
                </a:cubicBezTo>
                <a:lnTo>
                  <a:pt x="70857" y="79766"/>
                </a:lnTo>
                <a:lnTo>
                  <a:pt x="103238" y="115801"/>
                </a:lnTo>
                <a:cubicBezTo>
                  <a:pt x="106285" y="119300"/>
                  <a:pt x="112761" y="120000"/>
                  <a:pt x="116190" y="117201"/>
                </a:cubicBezTo>
                <a:cubicBezTo>
                  <a:pt x="120000" y="114052"/>
                  <a:pt x="120000" y="108104"/>
                  <a:pt x="116571" y="105306"/>
                </a:cubicBezTo>
                <a:lnTo>
                  <a:pt x="84190" y="69620"/>
                </a:lnTo>
                <a:lnTo>
                  <a:pt x="83047" y="685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02754" y="1697816"/>
            <a:ext cx="742781" cy="15953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TRACK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313910" y="2645404"/>
            <a:ext cx="2471622" cy="1062511"/>
            <a:chOff x="3640448" y="2745123"/>
            <a:chExt cx="432190" cy="437285"/>
          </a:xfrm>
        </p:grpSpPr>
        <p:grpSp>
          <p:nvGrpSpPr>
            <p:cNvPr id="243" name="Shape 243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" name="Shape 245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6" name="Shape 246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54" y="1724355"/>
            <a:ext cx="103043" cy="10304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2530348" y="1713426"/>
            <a:ext cx="159829" cy="142825"/>
          </a:xfrm>
          <a:custGeom>
            <a:pathLst>
              <a:path extrusionOk="0" h="120000" w="120000">
                <a:moveTo>
                  <a:pt x="29100" y="0"/>
                </a:moveTo>
                <a:cubicBezTo>
                  <a:pt x="17700" y="0"/>
                  <a:pt x="8700" y="10198"/>
                  <a:pt x="8700" y="23116"/>
                </a:cubicBezTo>
                <a:cubicBezTo>
                  <a:pt x="8700" y="31954"/>
                  <a:pt x="12900" y="39433"/>
                  <a:pt x="19200" y="43172"/>
                </a:cubicBezTo>
                <a:lnTo>
                  <a:pt x="21600" y="52011"/>
                </a:lnTo>
                <a:lnTo>
                  <a:pt x="3300" y="52011"/>
                </a:lnTo>
                <a:cubicBezTo>
                  <a:pt x="1200" y="52351"/>
                  <a:pt x="0" y="54730"/>
                  <a:pt x="1200" y="56770"/>
                </a:cubicBezTo>
                <a:lnTo>
                  <a:pt x="38400" y="118640"/>
                </a:lnTo>
                <a:cubicBezTo>
                  <a:pt x="39000" y="119320"/>
                  <a:pt x="39900" y="120000"/>
                  <a:pt x="40500" y="120000"/>
                </a:cubicBezTo>
                <a:lnTo>
                  <a:pt x="69600" y="120000"/>
                </a:lnTo>
                <a:cubicBezTo>
                  <a:pt x="70200" y="120000"/>
                  <a:pt x="70800" y="119660"/>
                  <a:pt x="71400" y="118980"/>
                </a:cubicBezTo>
                <a:lnTo>
                  <a:pt x="88500" y="99943"/>
                </a:lnTo>
                <a:cubicBezTo>
                  <a:pt x="89100" y="99603"/>
                  <a:pt x="89700" y="99263"/>
                  <a:pt x="90000" y="98923"/>
                </a:cubicBezTo>
                <a:lnTo>
                  <a:pt x="116700" y="98923"/>
                </a:lnTo>
                <a:cubicBezTo>
                  <a:pt x="118800" y="98583"/>
                  <a:pt x="120000" y="96203"/>
                  <a:pt x="118800" y="94164"/>
                </a:cubicBezTo>
                <a:lnTo>
                  <a:pt x="81300" y="32634"/>
                </a:lnTo>
                <a:cubicBezTo>
                  <a:pt x="81000" y="31954"/>
                  <a:pt x="80100" y="31614"/>
                  <a:pt x="79200" y="31614"/>
                </a:cubicBezTo>
                <a:lnTo>
                  <a:pt x="51000" y="31614"/>
                </a:lnTo>
                <a:cubicBezTo>
                  <a:pt x="50400" y="31614"/>
                  <a:pt x="49500" y="31614"/>
                  <a:pt x="49200" y="32294"/>
                </a:cubicBezTo>
                <a:cubicBezTo>
                  <a:pt x="48000" y="33654"/>
                  <a:pt x="46500" y="35014"/>
                  <a:pt x="45300" y="36373"/>
                </a:cubicBezTo>
                <a:cubicBezTo>
                  <a:pt x="47700" y="32294"/>
                  <a:pt x="49500" y="27195"/>
                  <a:pt x="49800" y="23116"/>
                </a:cubicBezTo>
                <a:cubicBezTo>
                  <a:pt x="49800" y="10198"/>
                  <a:pt x="40500" y="0"/>
                  <a:pt x="29100" y="0"/>
                </a:cubicBezTo>
                <a:close/>
                <a:moveTo>
                  <a:pt x="29100" y="5779"/>
                </a:moveTo>
                <a:cubicBezTo>
                  <a:pt x="37500" y="5779"/>
                  <a:pt x="44400" y="13597"/>
                  <a:pt x="44400" y="23116"/>
                </a:cubicBezTo>
                <a:cubicBezTo>
                  <a:pt x="44400" y="26175"/>
                  <a:pt x="43200" y="29915"/>
                  <a:pt x="41400" y="32634"/>
                </a:cubicBezTo>
                <a:cubicBezTo>
                  <a:pt x="39600" y="35354"/>
                  <a:pt x="37200" y="37393"/>
                  <a:pt x="36600" y="37733"/>
                </a:cubicBezTo>
                <a:lnTo>
                  <a:pt x="35700" y="38413"/>
                </a:lnTo>
                <a:lnTo>
                  <a:pt x="35100" y="39773"/>
                </a:lnTo>
                <a:lnTo>
                  <a:pt x="29100" y="60169"/>
                </a:lnTo>
                <a:cubicBezTo>
                  <a:pt x="27300" y="53711"/>
                  <a:pt x="25500" y="46912"/>
                  <a:pt x="23700" y="40453"/>
                </a:cubicBezTo>
                <a:cubicBezTo>
                  <a:pt x="23400" y="39093"/>
                  <a:pt x="23700" y="39093"/>
                  <a:pt x="22500" y="38413"/>
                </a:cubicBezTo>
                <a:cubicBezTo>
                  <a:pt x="17400" y="35694"/>
                  <a:pt x="13800" y="29915"/>
                  <a:pt x="13800" y="23116"/>
                </a:cubicBezTo>
                <a:cubicBezTo>
                  <a:pt x="13800" y="13597"/>
                  <a:pt x="20700" y="5779"/>
                  <a:pt x="29100" y="5779"/>
                </a:cubicBezTo>
                <a:close/>
                <a:moveTo>
                  <a:pt x="29400" y="13257"/>
                </a:moveTo>
                <a:cubicBezTo>
                  <a:pt x="24300" y="13257"/>
                  <a:pt x="20400" y="17677"/>
                  <a:pt x="20400" y="23456"/>
                </a:cubicBezTo>
                <a:cubicBezTo>
                  <a:pt x="20400" y="28895"/>
                  <a:pt x="24300" y="33314"/>
                  <a:pt x="29400" y="33314"/>
                </a:cubicBezTo>
                <a:cubicBezTo>
                  <a:pt x="34200" y="33314"/>
                  <a:pt x="38100" y="28895"/>
                  <a:pt x="38100" y="23456"/>
                </a:cubicBezTo>
                <a:cubicBezTo>
                  <a:pt x="38100" y="17677"/>
                  <a:pt x="34200" y="13257"/>
                  <a:pt x="29400" y="13257"/>
                </a:cubicBezTo>
                <a:close/>
                <a:moveTo>
                  <a:pt x="55500" y="37393"/>
                </a:moveTo>
                <a:lnTo>
                  <a:pt x="78000" y="37393"/>
                </a:lnTo>
                <a:lnTo>
                  <a:pt x="111600" y="92804"/>
                </a:lnTo>
                <a:lnTo>
                  <a:pt x="89100" y="92804"/>
                </a:lnTo>
                <a:lnTo>
                  <a:pt x="55500" y="37393"/>
                </a:lnTo>
                <a:close/>
                <a:moveTo>
                  <a:pt x="50400" y="39433"/>
                </a:moveTo>
                <a:lnTo>
                  <a:pt x="84600" y="95864"/>
                </a:lnTo>
                <a:lnTo>
                  <a:pt x="70200" y="111841"/>
                </a:lnTo>
                <a:lnTo>
                  <a:pt x="36300" y="55750"/>
                </a:lnTo>
                <a:lnTo>
                  <a:pt x="36600" y="54390"/>
                </a:lnTo>
                <a:cubicBezTo>
                  <a:pt x="41100" y="49291"/>
                  <a:pt x="45600" y="44532"/>
                  <a:pt x="50400" y="39433"/>
                </a:cubicBezTo>
                <a:close/>
                <a:moveTo>
                  <a:pt x="8400" y="58130"/>
                </a:moveTo>
                <a:lnTo>
                  <a:pt x="23100" y="58130"/>
                </a:lnTo>
                <a:cubicBezTo>
                  <a:pt x="25200" y="65949"/>
                  <a:pt x="27000" y="72407"/>
                  <a:pt x="29100" y="80226"/>
                </a:cubicBezTo>
                <a:cubicBezTo>
                  <a:pt x="30900" y="74447"/>
                  <a:pt x="32400" y="69008"/>
                  <a:pt x="34200" y="63229"/>
                </a:cubicBezTo>
                <a:lnTo>
                  <a:pt x="65100" y="113881"/>
                </a:lnTo>
                <a:lnTo>
                  <a:pt x="42000" y="113881"/>
                </a:lnTo>
                <a:lnTo>
                  <a:pt x="8400" y="581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22878" y="3707914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[VR제목]</a:t>
            </a:r>
          </a:p>
        </p:txBody>
      </p:sp>
      <p:pic>
        <p:nvPicPr>
          <p:cNvPr descr="https://www.google.com/get/cardboard/images/favicon-192.png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200" y="3771426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0348" y="3449548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331839" y="3101655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347094" y="2706870"/>
            <a:ext cx="413850" cy="397799"/>
            <a:chOff x="3923928" y="3429000"/>
            <a:chExt cx="413850" cy="397799"/>
          </a:xfrm>
        </p:grpSpPr>
        <p:sp>
          <p:nvSpPr>
            <p:cNvPr id="254" name="Shape 254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255" name="Shape 2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Shape 256"/>
          <p:cNvSpPr/>
          <p:nvPr/>
        </p:nvSpPr>
        <p:spPr>
          <a:xfrm>
            <a:off x="331839" y="1952868"/>
            <a:ext cx="2457197" cy="42243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06795" y="2022300"/>
            <a:ext cx="576065" cy="236455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렉서스</a:t>
            </a:r>
          </a:p>
        </p:txBody>
      </p:sp>
      <p:sp>
        <p:nvSpPr>
          <p:cNvPr id="258" name="Shape 258"/>
          <p:cNvSpPr/>
          <p:nvPr/>
        </p:nvSpPr>
        <p:spPr>
          <a:xfrm>
            <a:off x="1068245" y="2022300"/>
            <a:ext cx="576065" cy="236455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맘마미아</a:t>
            </a:r>
          </a:p>
        </p:txBody>
      </p:sp>
      <p:sp>
        <p:nvSpPr>
          <p:cNvPr id="259" name="Shape 259"/>
          <p:cNvSpPr/>
          <p:nvPr/>
        </p:nvSpPr>
        <p:spPr>
          <a:xfrm>
            <a:off x="1711766" y="2022300"/>
            <a:ext cx="576065" cy="236455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골프영상</a:t>
            </a:r>
          </a:p>
        </p:txBody>
      </p:sp>
      <p:sp>
        <p:nvSpPr>
          <p:cNvPr id="260" name="Shape 260"/>
          <p:cNvSpPr/>
          <p:nvPr/>
        </p:nvSpPr>
        <p:spPr>
          <a:xfrm>
            <a:off x="2643807" y="2035468"/>
            <a:ext cx="90486" cy="88900"/>
          </a:xfrm>
          <a:custGeom>
            <a:pathLst>
              <a:path extrusionOk="0" h="120000" w="120000">
                <a:moveTo>
                  <a:pt x="6315" y="7468"/>
                </a:moveTo>
                <a:cubicBezTo>
                  <a:pt x="0" y="12946"/>
                  <a:pt x="485" y="22406"/>
                  <a:pt x="6315" y="27883"/>
                </a:cubicBezTo>
                <a:lnTo>
                  <a:pt x="39352" y="60746"/>
                </a:lnTo>
                <a:lnTo>
                  <a:pt x="6315" y="93609"/>
                </a:lnTo>
                <a:cubicBezTo>
                  <a:pt x="485" y="99087"/>
                  <a:pt x="485" y="108547"/>
                  <a:pt x="6315" y="114024"/>
                </a:cubicBezTo>
                <a:cubicBezTo>
                  <a:pt x="12145" y="120000"/>
                  <a:pt x="21862" y="120000"/>
                  <a:pt x="27692" y="114024"/>
                </a:cubicBezTo>
                <a:lnTo>
                  <a:pt x="60242" y="82157"/>
                </a:lnTo>
                <a:lnTo>
                  <a:pt x="92793" y="114024"/>
                </a:lnTo>
                <a:cubicBezTo>
                  <a:pt x="98623" y="120000"/>
                  <a:pt x="108340" y="120000"/>
                  <a:pt x="114170" y="114024"/>
                </a:cubicBezTo>
                <a:cubicBezTo>
                  <a:pt x="120000" y="108547"/>
                  <a:pt x="120000" y="99087"/>
                  <a:pt x="114170" y="93609"/>
                </a:cubicBezTo>
                <a:lnTo>
                  <a:pt x="81133" y="60746"/>
                </a:lnTo>
                <a:lnTo>
                  <a:pt x="114170" y="27883"/>
                </a:lnTo>
                <a:cubicBezTo>
                  <a:pt x="120000" y="22406"/>
                  <a:pt x="120000" y="12946"/>
                  <a:pt x="114170" y="7468"/>
                </a:cubicBezTo>
                <a:cubicBezTo>
                  <a:pt x="108340" y="1493"/>
                  <a:pt x="98623" y="1493"/>
                  <a:pt x="92793" y="7468"/>
                </a:cubicBezTo>
                <a:lnTo>
                  <a:pt x="60242" y="39336"/>
                </a:lnTo>
                <a:lnTo>
                  <a:pt x="27692" y="7468"/>
                </a:lnTo>
                <a:cubicBezTo>
                  <a:pt x="20404" y="0"/>
                  <a:pt x="13117" y="1493"/>
                  <a:pt x="6315" y="7468"/>
                </a:cubicBezTo>
                <a:close/>
                <a:moveTo>
                  <a:pt x="21862" y="12946"/>
                </a:moveTo>
                <a:cubicBezTo>
                  <a:pt x="34493" y="25394"/>
                  <a:pt x="47125" y="38340"/>
                  <a:pt x="60242" y="51286"/>
                </a:cubicBezTo>
                <a:cubicBezTo>
                  <a:pt x="72388" y="37842"/>
                  <a:pt x="85991" y="25394"/>
                  <a:pt x="98623" y="12946"/>
                </a:cubicBezTo>
                <a:cubicBezTo>
                  <a:pt x="101538" y="9958"/>
                  <a:pt x="105425" y="9958"/>
                  <a:pt x="108340" y="12946"/>
                </a:cubicBezTo>
                <a:cubicBezTo>
                  <a:pt x="110769" y="15435"/>
                  <a:pt x="110769" y="19917"/>
                  <a:pt x="108340" y="22406"/>
                </a:cubicBezTo>
                <a:cubicBezTo>
                  <a:pt x="95222" y="35352"/>
                  <a:pt x="82591" y="47800"/>
                  <a:pt x="69473" y="60746"/>
                </a:cubicBezTo>
                <a:cubicBezTo>
                  <a:pt x="82591" y="73692"/>
                  <a:pt x="95222" y="86141"/>
                  <a:pt x="108340" y="99087"/>
                </a:cubicBezTo>
                <a:cubicBezTo>
                  <a:pt x="110769" y="101576"/>
                  <a:pt x="110769" y="106058"/>
                  <a:pt x="108340" y="108547"/>
                </a:cubicBezTo>
                <a:cubicBezTo>
                  <a:pt x="105425" y="111535"/>
                  <a:pt x="101538" y="111535"/>
                  <a:pt x="98623" y="108547"/>
                </a:cubicBezTo>
                <a:cubicBezTo>
                  <a:pt x="85991" y="96099"/>
                  <a:pt x="72874" y="83153"/>
                  <a:pt x="60242" y="70705"/>
                </a:cubicBezTo>
                <a:cubicBezTo>
                  <a:pt x="47125" y="82655"/>
                  <a:pt x="34493" y="96099"/>
                  <a:pt x="21862" y="108547"/>
                </a:cubicBezTo>
                <a:cubicBezTo>
                  <a:pt x="18947" y="111535"/>
                  <a:pt x="15060" y="111535"/>
                  <a:pt x="12145" y="108547"/>
                </a:cubicBezTo>
                <a:cubicBezTo>
                  <a:pt x="9230" y="106058"/>
                  <a:pt x="9230" y="101576"/>
                  <a:pt x="12145" y="99087"/>
                </a:cubicBezTo>
                <a:cubicBezTo>
                  <a:pt x="24777" y="86141"/>
                  <a:pt x="37894" y="73692"/>
                  <a:pt x="50526" y="60746"/>
                </a:cubicBezTo>
                <a:cubicBezTo>
                  <a:pt x="37894" y="47800"/>
                  <a:pt x="24777" y="35352"/>
                  <a:pt x="12145" y="22406"/>
                </a:cubicBezTo>
                <a:cubicBezTo>
                  <a:pt x="9230" y="19917"/>
                  <a:pt x="9230" y="15435"/>
                  <a:pt x="12145" y="12946"/>
                </a:cubicBezTo>
                <a:cubicBezTo>
                  <a:pt x="15546" y="9460"/>
                  <a:pt x="19919" y="10954"/>
                  <a:pt x="21862" y="129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Shape 261"/>
          <p:cNvGrpSpPr/>
          <p:nvPr/>
        </p:nvGrpSpPr>
        <p:grpSpPr>
          <a:xfrm>
            <a:off x="317454" y="4218546"/>
            <a:ext cx="2471622" cy="1062511"/>
            <a:chOff x="3640448" y="2745123"/>
            <a:chExt cx="432190" cy="437285"/>
          </a:xfrm>
        </p:grpSpPr>
        <p:grpSp>
          <p:nvGrpSpPr>
            <p:cNvPr id="262" name="Shape 262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" name="Shape 264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5" name="Shape 265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Shape 266"/>
          <p:cNvSpPr/>
          <p:nvPr/>
        </p:nvSpPr>
        <p:spPr>
          <a:xfrm>
            <a:off x="326420" y="5281057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</a:t>
            </a:r>
          </a:p>
        </p:txBody>
      </p:sp>
      <p:pic>
        <p:nvPicPr>
          <p:cNvPr descr="https://www.google.com/get/cardboard/images/favicon-192.png"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743" y="5344569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3891" y="5022691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335385" y="4674796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270" name="Shape 270"/>
          <p:cNvGrpSpPr/>
          <p:nvPr/>
        </p:nvGrpSpPr>
        <p:grpSpPr>
          <a:xfrm>
            <a:off x="350638" y="4280012"/>
            <a:ext cx="413850" cy="397799"/>
            <a:chOff x="3923928" y="3429000"/>
            <a:chExt cx="413850" cy="397799"/>
          </a:xfrm>
        </p:grpSpPr>
        <p:sp>
          <p:nvSpPr>
            <p:cNvPr id="271" name="Shape 271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272" name="Shape 2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Shape 273"/>
          <p:cNvSpPr txBox="1"/>
          <p:nvPr/>
        </p:nvSpPr>
        <p:spPr>
          <a:xfrm>
            <a:off x="745958" y="2405607"/>
            <a:ext cx="17058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         </a:t>
            </a: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</a:p>
        </p:txBody>
      </p:sp>
      <p:sp>
        <p:nvSpPr>
          <p:cNvPr id="274" name="Shape 274"/>
          <p:cNvSpPr/>
          <p:nvPr/>
        </p:nvSpPr>
        <p:spPr>
          <a:xfrm>
            <a:off x="1129382" y="5903694"/>
            <a:ext cx="83869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 Home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2390" y="163796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6948264" y="1244373"/>
            <a:ext cx="1342032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Menu 슬라이드 열림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732239" y="125976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78" name="Shape 278"/>
          <p:cNvSpPr/>
          <p:nvPr/>
        </p:nvSpPr>
        <p:spPr>
          <a:xfrm>
            <a:off x="6948264" y="1511679"/>
            <a:ext cx="99898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박스 활성화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263908" y="132886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732239" y="154198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732239" y="184794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331839" y="1943725"/>
            <a:ext cx="3132855" cy="9143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>
            <a:off x="350421" y="2366158"/>
            <a:ext cx="3132855" cy="9143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6921203" y="2729466"/>
            <a:ext cx="2868228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키워드 노출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시 검색 결과 페이지로 이동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누르면 드롭 팝업 사라지면서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 영역이 올라옴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(앱 활성화 최초 1회만 생성됨) 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x="323528" y="2645225"/>
            <a:ext cx="3132855" cy="9143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6" name="Shape 286"/>
          <p:cNvSpPr/>
          <p:nvPr/>
        </p:nvSpPr>
        <p:spPr>
          <a:xfrm>
            <a:off x="2825590" y="2399183"/>
            <a:ext cx="47320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TAP</a:t>
            </a:r>
          </a:p>
        </p:txBody>
      </p:sp>
      <p:sp>
        <p:nvSpPr>
          <p:cNvPr id="287" name="Shape 287"/>
          <p:cNvSpPr/>
          <p:nvPr/>
        </p:nvSpPr>
        <p:spPr>
          <a:xfrm>
            <a:off x="6966192" y="1833825"/>
            <a:ext cx="125386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보기 페이지 이동 </a:t>
            </a:r>
          </a:p>
        </p:txBody>
      </p:sp>
      <p:sp>
        <p:nvSpPr>
          <p:cNvPr id="288" name="Shape 288"/>
          <p:cNvSpPr/>
          <p:nvPr/>
        </p:nvSpPr>
        <p:spPr>
          <a:xfrm>
            <a:off x="3007974" y="2706868"/>
            <a:ext cx="222768" cy="2763477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230741" y="4001289"/>
            <a:ext cx="40427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</a:p>
        </p:txBody>
      </p:sp>
      <p:cxnSp>
        <p:nvCxnSpPr>
          <p:cNvPr id="290" name="Shape 290"/>
          <p:cNvCxnSpPr/>
          <p:nvPr/>
        </p:nvCxnSpPr>
        <p:spPr>
          <a:xfrm flipH="1" rot="10800000">
            <a:off x="3644860" y="2497229"/>
            <a:ext cx="1757025" cy="127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1" name="Shape 291"/>
          <p:cNvSpPr/>
          <p:nvPr/>
        </p:nvSpPr>
        <p:spPr>
          <a:xfrm>
            <a:off x="883183" y="314726"/>
            <a:ext cx="100219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&gt;Main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20260" y="132886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5373" y="2972327"/>
            <a:ext cx="212582" cy="2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6205" y="2972326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215008" y="271247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732239" y="213597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97" name="Shape 297"/>
          <p:cNvSpPr/>
          <p:nvPr/>
        </p:nvSpPr>
        <p:spPr>
          <a:xfrm>
            <a:off x="6975159" y="2121858"/>
            <a:ext cx="1191352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프로필 / 이름 </a:t>
            </a:r>
          </a:p>
        </p:txBody>
      </p:sp>
      <p:sp>
        <p:nvSpPr>
          <p:cNvPr id="298" name="Shape 298"/>
          <p:cNvSpPr/>
          <p:nvPr/>
        </p:nvSpPr>
        <p:spPr>
          <a:xfrm>
            <a:off x="6939692" y="2393705"/>
            <a:ext cx="197361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시 호스트 상세 보기 페이지 이동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352628" y="3788278"/>
            <a:ext cx="119360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 영상형태아이콘}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386505" y="2960331"/>
            <a:ext cx="119360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찜 표시 (On/ Off)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897032" y="2537682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좌우 슬라이딩으로 이동</a:t>
            </a:r>
          </a:p>
        </p:txBody>
      </p:sp>
      <p:sp>
        <p:nvSpPr>
          <p:cNvPr id="302" name="Shape 302"/>
          <p:cNvSpPr/>
          <p:nvPr/>
        </p:nvSpPr>
        <p:spPr>
          <a:xfrm>
            <a:off x="2908633" y="1657166"/>
            <a:ext cx="8082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Status Bar</a:t>
            </a:r>
          </a:p>
        </p:txBody>
      </p:sp>
      <p:sp>
        <p:nvSpPr>
          <p:cNvPr id="303" name="Shape 303"/>
          <p:cNvSpPr/>
          <p:nvPr/>
        </p:nvSpPr>
        <p:spPr>
          <a:xfrm>
            <a:off x="3024916" y="2057073"/>
            <a:ext cx="93487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popup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827974" y="206008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732239" y="276611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844916" y="378632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741657" y="376830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08" name="Shape 308"/>
          <p:cNvSpPr/>
          <p:nvPr/>
        </p:nvSpPr>
        <p:spPr>
          <a:xfrm>
            <a:off x="6948264" y="3740005"/>
            <a:ext cx="172819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VR제목 / 영상 형태 아이콘 표시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3806807" y="3777228"/>
            <a:ext cx="0" cy="112839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10" name="Shape 310"/>
          <p:cNvSpPr txBox="1"/>
          <p:nvPr/>
        </p:nvSpPr>
        <p:spPr>
          <a:xfrm>
            <a:off x="3797842" y="4166528"/>
            <a:ext cx="14193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pic>
        <p:nvPicPr>
          <p:cNvPr descr="http://www.marantz.eu/consolette/KR/img/icon-360-animation.png" id="311" name="Shape 3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6525" y="4035273"/>
            <a:ext cx="379372" cy="379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google.com/get/cardboard/images/favicon-192.png" id="312" name="Shape 3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1131" y="4108782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ng.clipart.me/graphics/thumbs/128/video-camera-icon-vector_128871844.jpg" id="313" name="Shape 3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06389" y="4090089"/>
            <a:ext cx="283909" cy="2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6948264" y="4406914"/>
            <a:ext cx="172819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360도 파노라마 | VR, | 비디오 영상</a:t>
            </a:r>
          </a:p>
        </p:txBody>
      </p:sp>
      <p:sp>
        <p:nvSpPr>
          <p:cNvPr id="315" name="Shape 315"/>
          <p:cNvSpPr/>
          <p:nvPr/>
        </p:nvSpPr>
        <p:spPr>
          <a:xfrm>
            <a:off x="278251" y="4169578"/>
            <a:ext cx="2546687" cy="145065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6750457" y="499836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17" name="Shape 317"/>
          <p:cNvSpPr/>
          <p:nvPr/>
        </p:nvSpPr>
        <p:spPr>
          <a:xfrm>
            <a:off x="6957064" y="4970064"/>
            <a:ext cx="218693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 선택 시 VR 플레이모드로 전환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460778" y="466407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542687" y="1484783"/>
            <a:ext cx="2465585" cy="4078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14959" l="0" r="0" t="11231"/>
          <a:stretch/>
        </p:blipFill>
        <p:spPr>
          <a:xfrm>
            <a:off x="3555000" y="1489045"/>
            <a:ext cx="2453271" cy="407451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260485" y="1466850"/>
            <a:ext cx="2462658" cy="315578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583905" y="1571361"/>
            <a:ext cx="115886" cy="127000"/>
          </a:xfrm>
          <a:custGeom>
            <a:pathLst>
              <a:path extrusionOk="0" h="120000" w="120000">
                <a:moveTo>
                  <a:pt x="44571" y="0"/>
                </a:moveTo>
                <a:cubicBezTo>
                  <a:pt x="20190" y="0"/>
                  <a:pt x="0" y="18542"/>
                  <a:pt x="0" y="40932"/>
                </a:cubicBezTo>
                <a:cubicBezTo>
                  <a:pt x="0" y="63323"/>
                  <a:pt x="20190" y="81166"/>
                  <a:pt x="44571" y="81166"/>
                </a:cubicBezTo>
                <a:cubicBezTo>
                  <a:pt x="68952" y="81166"/>
                  <a:pt x="88380" y="63323"/>
                  <a:pt x="88380" y="40932"/>
                </a:cubicBezTo>
                <a:cubicBezTo>
                  <a:pt x="88380" y="18542"/>
                  <a:pt x="68952" y="0"/>
                  <a:pt x="44571" y="0"/>
                </a:cubicBezTo>
                <a:close/>
                <a:moveTo>
                  <a:pt x="44571" y="9096"/>
                </a:moveTo>
                <a:cubicBezTo>
                  <a:pt x="63619" y="9096"/>
                  <a:pt x="79238" y="23090"/>
                  <a:pt x="79238" y="40932"/>
                </a:cubicBezTo>
                <a:cubicBezTo>
                  <a:pt x="79238" y="58425"/>
                  <a:pt x="63619" y="72419"/>
                  <a:pt x="44571" y="72419"/>
                </a:cubicBezTo>
                <a:cubicBezTo>
                  <a:pt x="25523" y="72419"/>
                  <a:pt x="9904" y="58425"/>
                  <a:pt x="9904" y="40932"/>
                </a:cubicBezTo>
                <a:cubicBezTo>
                  <a:pt x="9904" y="23090"/>
                  <a:pt x="25523" y="9096"/>
                  <a:pt x="44571" y="9096"/>
                </a:cubicBezTo>
                <a:close/>
                <a:moveTo>
                  <a:pt x="83047" y="68571"/>
                </a:moveTo>
                <a:cubicBezTo>
                  <a:pt x="79238" y="72769"/>
                  <a:pt x="75047" y="76268"/>
                  <a:pt x="70095" y="79067"/>
                </a:cubicBezTo>
                <a:lnTo>
                  <a:pt x="70857" y="79766"/>
                </a:lnTo>
                <a:lnTo>
                  <a:pt x="103238" y="115801"/>
                </a:lnTo>
                <a:cubicBezTo>
                  <a:pt x="106285" y="119300"/>
                  <a:pt x="112761" y="120000"/>
                  <a:pt x="116190" y="117201"/>
                </a:cubicBezTo>
                <a:cubicBezTo>
                  <a:pt x="120000" y="114052"/>
                  <a:pt x="120000" y="108104"/>
                  <a:pt x="116571" y="105306"/>
                </a:cubicBezTo>
                <a:lnTo>
                  <a:pt x="84190" y="69620"/>
                </a:lnTo>
                <a:lnTo>
                  <a:pt x="83047" y="685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11560" y="1505137"/>
            <a:ext cx="1859939" cy="236455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렉서스    </a:t>
            </a:r>
          </a:p>
        </p:txBody>
      </p:sp>
      <p:sp>
        <p:nvSpPr>
          <p:cNvPr id="328" name="Shape 328"/>
          <p:cNvSpPr/>
          <p:nvPr/>
        </p:nvSpPr>
        <p:spPr>
          <a:xfrm>
            <a:off x="2321272" y="1578986"/>
            <a:ext cx="90486" cy="88900"/>
          </a:xfrm>
          <a:custGeom>
            <a:pathLst>
              <a:path extrusionOk="0" h="120000" w="120000">
                <a:moveTo>
                  <a:pt x="6315" y="7468"/>
                </a:moveTo>
                <a:cubicBezTo>
                  <a:pt x="0" y="12946"/>
                  <a:pt x="485" y="22406"/>
                  <a:pt x="6315" y="27883"/>
                </a:cubicBezTo>
                <a:lnTo>
                  <a:pt x="39352" y="60746"/>
                </a:lnTo>
                <a:lnTo>
                  <a:pt x="6315" y="93609"/>
                </a:lnTo>
                <a:cubicBezTo>
                  <a:pt x="485" y="99087"/>
                  <a:pt x="485" y="108547"/>
                  <a:pt x="6315" y="114024"/>
                </a:cubicBezTo>
                <a:cubicBezTo>
                  <a:pt x="12145" y="120000"/>
                  <a:pt x="21862" y="120000"/>
                  <a:pt x="27692" y="114024"/>
                </a:cubicBezTo>
                <a:lnTo>
                  <a:pt x="60242" y="82157"/>
                </a:lnTo>
                <a:lnTo>
                  <a:pt x="92793" y="114024"/>
                </a:lnTo>
                <a:cubicBezTo>
                  <a:pt x="98623" y="120000"/>
                  <a:pt x="108340" y="120000"/>
                  <a:pt x="114170" y="114024"/>
                </a:cubicBezTo>
                <a:cubicBezTo>
                  <a:pt x="120000" y="108547"/>
                  <a:pt x="120000" y="99087"/>
                  <a:pt x="114170" y="93609"/>
                </a:cubicBezTo>
                <a:lnTo>
                  <a:pt x="81133" y="60746"/>
                </a:lnTo>
                <a:lnTo>
                  <a:pt x="114170" y="27883"/>
                </a:lnTo>
                <a:cubicBezTo>
                  <a:pt x="120000" y="22406"/>
                  <a:pt x="120000" y="12946"/>
                  <a:pt x="114170" y="7468"/>
                </a:cubicBezTo>
                <a:cubicBezTo>
                  <a:pt x="108340" y="1493"/>
                  <a:pt x="98623" y="1493"/>
                  <a:pt x="92793" y="7468"/>
                </a:cubicBezTo>
                <a:lnTo>
                  <a:pt x="60242" y="39336"/>
                </a:lnTo>
                <a:lnTo>
                  <a:pt x="27692" y="7468"/>
                </a:lnTo>
                <a:cubicBezTo>
                  <a:pt x="20404" y="0"/>
                  <a:pt x="13117" y="1493"/>
                  <a:pt x="6315" y="7468"/>
                </a:cubicBezTo>
                <a:close/>
                <a:moveTo>
                  <a:pt x="21862" y="12946"/>
                </a:moveTo>
                <a:cubicBezTo>
                  <a:pt x="34493" y="25394"/>
                  <a:pt x="47125" y="38340"/>
                  <a:pt x="60242" y="51286"/>
                </a:cubicBezTo>
                <a:cubicBezTo>
                  <a:pt x="72388" y="37842"/>
                  <a:pt x="85991" y="25394"/>
                  <a:pt x="98623" y="12946"/>
                </a:cubicBezTo>
                <a:cubicBezTo>
                  <a:pt x="101538" y="9958"/>
                  <a:pt x="105425" y="9958"/>
                  <a:pt x="108340" y="12946"/>
                </a:cubicBezTo>
                <a:cubicBezTo>
                  <a:pt x="110769" y="15435"/>
                  <a:pt x="110769" y="19917"/>
                  <a:pt x="108340" y="22406"/>
                </a:cubicBezTo>
                <a:cubicBezTo>
                  <a:pt x="95222" y="35352"/>
                  <a:pt x="82591" y="47800"/>
                  <a:pt x="69473" y="60746"/>
                </a:cubicBezTo>
                <a:cubicBezTo>
                  <a:pt x="82591" y="73692"/>
                  <a:pt x="95222" y="86141"/>
                  <a:pt x="108340" y="99087"/>
                </a:cubicBezTo>
                <a:cubicBezTo>
                  <a:pt x="110769" y="101576"/>
                  <a:pt x="110769" y="106058"/>
                  <a:pt x="108340" y="108547"/>
                </a:cubicBezTo>
                <a:cubicBezTo>
                  <a:pt x="105425" y="111535"/>
                  <a:pt x="101538" y="111535"/>
                  <a:pt x="98623" y="108547"/>
                </a:cubicBezTo>
                <a:cubicBezTo>
                  <a:pt x="85991" y="96099"/>
                  <a:pt x="72874" y="83153"/>
                  <a:pt x="60242" y="70705"/>
                </a:cubicBezTo>
                <a:cubicBezTo>
                  <a:pt x="47125" y="82655"/>
                  <a:pt x="34493" y="96099"/>
                  <a:pt x="21862" y="108547"/>
                </a:cubicBezTo>
                <a:cubicBezTo>
                  <a:pt x="18947" y="111535"/>
                  <a:pt x="15060" y="111535"/>
                  <a:pt x="12145" y="108547"/>
                </a:cubicBezTo>
                <a:cubicBezTo>
                  <a:pt x="9230" y="106058"/>
                  <a:pt x="9230" y="101576"/>
                  <a:pt x="12145" y="99087"/>
                </a:cubicBezTo>
                <a:cubicBezTo>
                  <a:pt x="24777" y="86141"/>
                  <a:pt x="37894" y="73692"/>
                  <a:pt x="50526" y="60746"/>
                </a:cubicBezTo>
                <a:cubicBezTo>
                  <a:pt x="37894" y="47800"/>
                  <a:pt x="24777" y="35352"/>
                  <a:pt x="12145" y="22406"/>
                </a:cubicBezTo>
                <a:cubicBezTo>
                  <a:pt x="9230" y="19917"/>
                  <a:pt x="9230" y="15435"/>
                  <a:pt x="12145" y="12946"/>
                </a:cubicBezTo>
                <a:cubicBezTo>
                  <a:pt x="15546" y="9460"/>
                  <a:pt x="19919" y="10954"/>
                  <a:pt x="21862" y="129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5039684" y="3093954"/>
            <a:ext cx="279308" cy="248679"/>
            <a:chOff x="3640448" y="2744458"/>
            <a:chExt cx="428627" cy="428627"/>
          </a:xfrm>
        </p:grpSpPr>
        <p:grpSp>
          <p:nvGrpSpPr>
            <p:cNvPr id="330" name="Shape 330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2" name="Shape 332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3" name="Shape 333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4" name="Shape 334"/>
          <p:cNvGrpSpPr/>
          <p:nvPr/>
        </p:nvGrpSpPr>
        <p:grpSpPr>
          <a:xfrm>
            <a:off x="4337654" y="3640085"/>
            <a:ext cx="279308" cy="248679"/>
            <a:chOff x="3640448" y="2744458"/>
            <a:chExt cx="428627" cy="428627"/>
          </a:xfrm>
        </p:grpSpPr>
        <p:grpSp>
          <p:nvGrpSpPr>
            <p:cNvPr id="335" name="Shape 335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" name="Shape 337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8" name="Shape 338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Shape 339"/>
          <p:cNvGrpSpPr/>
          <p:nvPr/>
        </p:nvGrpSpPr>
        <p:grpSpPr>
          <a:xfrm>
            <a:off x="4885281" y="2498924"/>
            <a:ext cx="279308" cy="248679"/>
            <a:chOff x="3640448" y="2744458"/>
            <a:chExt cx="428627" cy="428627"/>
          </a:xfrm>
        </p:grpSpPr>
        <p:grpSp>
          <p:nvGrpSpPr>
            <p:cNvPr id="340" name="Shape 340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Shape 342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43" name="Shape 343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" name="Shape 344"/>
          <p:cNvGrpSpPr/>
          <p:nvPr/>
        </p:nvGrpSpPr>
        <p:grpSpPr>
          <a:xfrm>
            <a:off x="4089165" y="2936052"/>
            <a:ext cx="279308" cy="248679"/>
            <a:chOff x="3640448" y="2744458"/>
            <a:chExt cx="428627" cy="428627"/>
          </a:xfrm>
        </p:grpSpPr>
        <p:grpSp>
          <p:nvGrpSpPr>
            <p:cNvPr id="345" name="Shape 345"/>
            <p:cNvGrpSpPr/>
            <p:nvPr/>
          </p:nvGrpSpPr>
          <p:grpSpPr>
            <a:xfrm>
              <a:off x="3640448" y="2744458"/>
              <a:ext cx="428627" cy="428627"/>
              <a:chOff x="3640448" y="2744458"/>
              <a:chExt cx="428627" cy="428627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3640448" y="2744458"/>
                <a:ext cx="428627" cy="428627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7" name="Shape 347"/>
              <p:cNvCxnSpPr/>
              <p:nvPr/>
            </p:nvCxnSpPr>
            <p:spPr>
              <a:xfrm>
                <a:off x="3640448" y="2753983"/>
                <a:ext cx="428611" cy="41434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48" name="Shape 348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http://m.tatkorea.com/web/upload/design102/lucidm/fingerzoom.png" id="349" name="Shape 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444593">
            <a:off x="5420690" y="4799956"/>
            <a:ext cx="633776" cy="6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5375548" y="1556408"/>
            <a:ext cx="618957" cy="242073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251520" y="2030543"/>
            <a:ext cx="2471622" cy="1062511"/>
            <a:chOff x="3640448" y="2745123"/>
            <a:chExt cx="432190" cy="437285"/>
          </a:xfrm>
        </p:grpSpPr>
        <p:grpSp>
          <p:nvGrpSpPr>
            <p:cNvPr id="352" name="Shape 352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55" name="Shape 355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6" name="Shape 356"/>
          <p:cNvSpPr/>
          <p:nvPr/>
        </p:nvSpPr>
        <p:spPr>
          <a:xfrm>
            <a:off x="260487" y="3093052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</a:t>
            </a:r>
          </a:p>
        </p:txBody>
      </p:sp>
      <p:pic>
        <p:nvPicPr>
          <p:cNvPr descr="https://www.google.com/get/cardboard/images/favicon-192.png" id="357" name="Shape 3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0808" y="3156566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7957" y="2834688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269450" y="2486792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284703" y="2092008"/>
            <a:ext cx="413850" cy="397799"/>
            <a:chOff x="3923928" y="3429000"/>
            <a:chExt cx="413850" cy="397799"/>
          </a:xfrm>
        </p:grpSpPr>
        <p:sp>
          <p:nvSpPr>
            <p:cNvPr id="361" name="Shape 361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362" name="Shape 3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Shape 363"/>
          <p:cNvGrpSpPr/>
          <p:nvPr/>
        </p:nvGrpSpPr>
        <p:grpSpPr>
          <a:xfrm>
            <a:off x="255063" y="3603685"/>
            <a:ext cx="2471622" cy="1062511"/>
            <a:chOff x="3640448" y="2745123"/>
            <a:chExt cx="432190" cy="437285"/>
          </a:xfrm>
        </p:grpSpPr>
        <p:grpSp>
          <p:nvGrpSpPr>
            <p:cNvPr id="364" name="Shape 364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6" name="Shape 366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7" name="Shape 367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Shape 368"/>
          <p:cNvSpPr/>
          <p:nvPr/>
        </p:nvSpPr>
        <p:spPr>
          <a:xfrm>
            <a:off x="264031" y="4666196"/>
            <a:ext cx="2455801" cy="3346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LS 360</a:t>
            </a:r>
          </a:p>
        </p:txBody>
      </p:sp>
      <p:pic>
        <p:nvPicPr>
          <p:cNvPr descr="https://www.google.com/get/cardboard/images/favicon-192.png" id="369" name="Shape 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4352" y="4729707"/>
            <a:ext cx="251557" cy="2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1500" y="4407830"/>
            <a:ext cx="212582" cy="2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272992" y="4059935"/>
            <a:ext cx="8168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288247" y="3665151"/>
            <a:ext cx="413850" cy="397799"/>
            <a:chOff x="3923928" y="3429000"/>
            <a:chExt cx="413850" cy="397799"/>
          </a:xfrm>
        </p:grpSpPr>
        <p:sp>
          <p:nvSpPr>
            <p:cNvPr id="373" name="Shape 373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374" name="Shape 3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Shape 375"/>
          <p:cNvSpPr txBox="1"/>
          <p:nvPr/>
        </p:nvSpPr>
        <p:spPr>
          <a:xfrm>
            <a:off x="278413" y="1790746"/>
            <a:ext cx="17058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 검색결과</a:t>
            </a:r>
          </a:p>
        </p:txBody>
      </p:sp>
      <p:sp>
        <p:nvSpPr>
          <p:cNvPr id="376" name="Shape 376"/>
          <p:cNvSpPr/>
          <p:nvPr/>
        </p:nvSpPr>
        <p:spPr>
          <a:xfrm>
            <a:off x="257518" y="1767188"/>
            <a:ext cx="2465585" cy="380412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Shape 377"/>
          <p:cNvGrpSpPr/>
          <p:nvPr/>
        </p:nvGrpSpPr>
        <p:grpSpPr>
          <a:xfrm>
            <a:off x="253629" y="5157193"/>
            <a:ext cx="2471622" cy="414117"/>
            <a:chOff x="3640448" y="2745123"/>
            <a:chExt cx="432190" cy="437285"/>
          </a:xfrm>
        </p:grpSpPr>
        <p:grpSp>
          <p:nvGrpSpPr>
            <p:cNvPr id="378" name="Shape 378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0" name="Shape 380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1" name="Shape 381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Shape 382"/>
          <p:cNvGrpSpPr/>
          <p:nvPr/>
        </p:nvGrpSpPr>
        <p:grpSpPr>
          <a:xfrm>
            <a:off x="286813" y="5166157"/>
            <a:ext cx="413850" cy="397799"/>
            <a:chOff x="3923928" y="3429000"/>
            <a:chExt cx="413850" cy="397799"/>
          </a:xfrm>
        </p:grpSpPr>
        <p:sp>
          <p:nvSpPr>
            <p:cNvPr id="383" name="Shape 383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384" name="Shape 38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 flipH="1">
            <a:off x="305597" y="1538862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370957" y="5858580"/>
            <a:ext cx="90762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맵 보기</a:t>
            </a:r>
          </a:p>
        </p:txBody>
      </p:sp>
      <p:sp>
        <p:nvSpPr>
          <p:cNvPr id="387" name="Shape 387"/>
          <p:cNvSpPr/>
          <p:nvPr/>
        </p:nvSpPr>
        <p:spPr>
          <a:xfrm>
            <a:off x="1037987" y="5885655"/>
            <a:ext cx="104868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검색 결과</a:t>
            </a:r>
          </a:p>
        </p:txBody>
      </p:sp>
      <p:sp>
        <p:nvSpPr>
          <p:cNvPr id="388" name="Shape 388"/>
          <p:cNvSpPr/>
          <p:nvPr/>
        </p:nvSpPr>
        <p:spPr>
          <a:xfrm>
            <a:off x="2748502" y="1767185"/>
            <a:ext cx="222768" cy="3786277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2978725" y="3438253"/>
            <a:ext cx="44114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284132" y="276611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732239" y="127430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92" name="Shape 392"/>
          <p:cNvSpPr/>
          <p:nvPr/>
        </p:nvSpPr>
        <p:spPr>
          <a:xfrm>
            <a:off x="6948264" y="1244373"/>
            <a:ext cx="128112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시 해당 VR 플레이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323529" y="1187787"/>
            <a:ext cx="1986506" cy="4536504"/>
          </a:xfrm>
          <a:prstGeom prst="rect">
            <a:avLst/>
          </a:prstGeom>
          <a:solidFill>
            <a:srgbClr val="262626"/>
          </a:solidFill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467543" y="5974430"/>
            <a:ext cx="16105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 Side Menu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583920" y="1850874"/>
            <a:ext cx="1395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333321" y="2179440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Shape 401"/>
          <p:cNvSpPr/>
          <p:nvPr/>
        </p:nvSpPr>
        <p:spPr>
          <a:xfrm>
            <a:off x="1079011" y="1403811"/>
            <a:ext cx="398827" cy="398827"/>
          </a:xfrm>
          <a:custGeom>
            <a:pathLst>
              <a:path extrusionOk="0" h="120000" w="120000">
                <a:moveTo>
                  <a:pt x="60151" y="0"/>
                </a:moveTo>
                <a:cubicBezTo>
                  <a:pt x="27037" y="0"/>
                  <a:pt x="0" y="26734"/>
                  <a:pt x="0" y="59848"/>
                </a:cubicBezTo>
                <a:cubicBezTo>
                  <a:pt x="0" y="92962"/>
                  <a:pt x="27037" y="120000"/>
                  <a:pt x="60151" y="120000"/>
                </a:cubicBezTo>
                <a:cubicBezTo>
                  <a:pt x="93265" y="120000"/>
                  <a:pt x="120000" y="92962"/>
                  <a:pt x="120000" y="59848"/>
                </a:cubicBezTo>
                <a:cubicBezTo>
                  <a:pt x="120000" y="26734"/>
                  <a:pt x="93265" y="0"/>
                  <a:pt x="60151" y="0"/>
                </a:cubicBezTo>
                <a:close/>
                <a:moveTo>
                  <a:pt x="60151" y="5164"/>
                </a:moveTo>
                <a:cubicBezTo>
                  <a:pt x="90227" y="5164"/>
                  <a:pt x="114835" y="29772"/>
                  <a:pt x="114835" y="59848"/>
                </a:cubicBezTo>
                <a:cubicBezTo>
                  <a:pt x="114835" y="90227"/>
                  <a:pt x="90227" y="114531"/>
                  <a:pt x="60151" y="114531"/>
                </a:cubicBezTo>
                <a:cubicBezTo>
                  <a:pt x="29772" y="114531"/>
                  <a:pt x="5468" y="90227"/>
                  <a:pt x="5468" y="59848"/>
                </a:cubicBezTo>
                <a:cubicBezTo>
                  <a:pt x="5468" y="29772"/>
                  <a:pt x="29772" y="5164"/>
                  <a:pt x="60151" y="5164"/>
                </a:cubicBezTo>
                <a:close/>
                <a:moveTo>
                  <a:pt x="40101" y="37670"/>
                </a:moveTo>
                <a:cubicBezTo>
                  <a:pt x="34936" y="37670"/>
                  <a:pt x="30987" y="41620"/>
                  <a:pt x="30987" y="46784"/>
                </a:cubicBezTo>
                <a:cubicBezTo>
                  <a:pt x="30987" y="51949"/>
                  <a:pt x="34936" y="56202"/>
                  <a:pt x="40101" y="56202"/>
                </a:cubicBezTo>
                <a:cubicBezTo>
                  <a:pt x="44962" y="56202"/>
                  <a:pt x="49215" y="51949"/>
                  <a:pt x="49215" y="46784"/>
                </a:cubicBezTo>
                <a:cubicBezTo>
                  <a:pt x="49215" y="41620"/>
                  <a:pt x="44962" y="37670"/>
                  <a:pt x="40101" y="37670"/>
                </a:cubicBezTo>
                <a:close/>
                <a:moveTo>
                  <a:pt x="80202" y="37670"/>
                </a:moveTo>
                <a:cubicBezTo>
                  <a:pt x="75037" y="37670"/>
                  <a:pt x="71088" y="41620"/>
                  <a:pt x="71088" y="46784"/>
                </a:cubicBezTo>
                <a:cubicBezTo>
                  <a:pt x="71088" y="51949"/>
                  <a:pt x="75037" y="56202"/>
                  <a:pt x="80202" y="56202"/>
                </a:cubicBezTo>
                <a:cubicBezTo>
                  <a:pt x="85367" y="56202"/>
                  <a:pt x="89316" y="51949"/>
                  <a:pt x="89316" y="46784"/>
                </a:cubicBezTo>
                <a:cubicBezTo>
                  <a:pt x="89316" y="41620"/>
                  <a:pt x="85367" y="37670"/>
                  <a:pt x="80202" y="37670"/>
                </a:cubicBezTo>
                <a:close/>
                <a:moveTo>
                  <a:pt x="86886" y="72607"/>
                </a:moveTo>
                <a:cubicBezTo>
                  <a:pt x="74430" y="89924"/>
                  <a:pt x="47392" y="89924"/>
                  <a:pt x="33113" y="72303"/>
                </a:cubicBezTo>
                <a:cubicBezTo>
                  <a:pt x="31898" y="70784"/>
                  <a:pt x="29772" y="70481"/>
                  <a:pt x="28253" y="71696"/>
                </a:cubicBezTo>
                <a:cubicBezTo>
                  <a:pt x="26734" y="72911"/>
                  <a:pt x="26430" y="75037"/>
                  <a:pt x="27645" y="76556"/>
                </a:cubicBezTo>
                <a:cubicBezTo>
                  <a:pt x="44658" y="97518"/>
                  <a:pt x="77468" y="97518"/>
                  <a:pt x="92658" y="76253"/>
                </a:cubicBezTo>
                <a:cubicBezTo>
                  <a:pt x="93873" y="74430"/>
                  <a:pt x="93569" y="72303"/>
                  <a:pt x="92050" y="71088"/>
                </a:cubicBezTo>
                <a:cubicBezTo>
                  <a:pt x="90227" y="69873"/>
                  <a:pt x="87797" y="70481"/>
                  <a:pt x="86886" y="726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323528" y="5508846"/>
            <a:ext cx="1610571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www.viewtrack.com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23529" y="2150784"/>
            <a:ext cx="129239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50421" y="2463158"/>
            <a:ext cx="169880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투어, 호텔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자동차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공연, 이벤트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뮤지컬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</a:t>
            </a:r>
          </a:p>
        </p:txBody>
      </p:sp>
      <p:sp>
        <p:nvSpPr>
          <p:cNvPr id="405" name="Shape 405"/>
          <p:cNvSpPr/>
          <p:nvPr/>
        </p:nvSpPr>
        <p:spPr>
          <a:xfrm>
            <a:off x="333321" y="2431191"/>
            <a:ext cx="1976714" cy="91025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Shape 406"/>
          <p:cNvCxnSpPr/>
          <p:nvPr/>
        </p:nvCxnSpPr>
        <p:spPr>
          <a:xfrm>
            <a:off x="323528" y="2180350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>
            <a:off x="323528" y="3341442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Shape 408"/>
          <p:cNvSpPr txBox="1"/>
          <p:nvPr/>
        </p:nvSpPr>
        <p:spPr>
          <a:xfrm>
            <a:off x="323528" y="3950985"/>
            <a:ext cx="12241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다운로드 </a:t>
            </a:r>
          </a:p>
        </p:txBody>
      </p:sp>
      <p:cxnSp>
        <p:nvCxnSpPr>
          <p:cNvPr id="409" name="Shape 409"/>
          <p:cNvCxnSpPr/>
          <p:nvPr/>
        </p:nvCxnSpPr>
        <p:spPr>
          <a:xfrm>
            <a:off x="332072" y="4243100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Shape 410"/>
          <p:cNvSpPr txBox="1"/>
          <p:nvPr/>
        </p:nvSpPr>
        <p:spPr>
          <a:xfrm>
            <a:off x="327272" y="3380873"/>
            <a:ext cx="129239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호스트 보기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332491" y="3636057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323528" y="3638728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Shape 413"/>
          <p:cNvSpPr txBox="1"/>
          <p:nvPr/>
        </p:nvSpPr>
        <p:spPr>
          <a:xfrm>
            <a:off x="327272" y="3660228"/>
            <a:ext cx="129239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찜 목록</a:t>
            </a:r>
          </a:p>
        </p:txBody>
      </p:sp>
      <p:cxnSp>
        <p:nvCxnSpPr>
          <p:cNvPr id="414" name="Shape 414"/>
          <p:cNvCxnSpPr/>
          <p:nvPr/>
        </p:nvCxnSpPr>
        <p:spPr>
          <a:xfrm>
            <a:off x="332491" y="3942307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Shape 415"/>
          <p:cNvSpPr/>
          <p:nvPr/>
        </p:nvSpPr>
        <p:spPr>
          <a:xfrm>
            <a:off x="513156" y="5120678"/>
            <a:ext cx="1466554" cy="315578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스캔하기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55575" y="179970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450940" y="259084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23528" y="4280828"/>
            <a:ext cx="1224133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314562" y="4563198"/>
            <a:ext cx="19767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 txBox="1"/>
          <p:nvPr/>
        </p:nvSpPr>
        <p:spPr>
          <a:xfrm>
            <a:off x="1520645" y="337804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511516" y="36753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502550" y="399025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520645" y="429309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871718" y="503451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25" name="Shape 425"/>
          <p:cNvSpPr/>
          <p:nvPr/>
        </p:nvSpPr>
        <p:spPr>
          <a:xfrm>
            <a:off x="819741" y="314726"/>
            <a:ext cx="135806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&gt;Side Menu</a:t>
            </a:r>
          </a:p>
        </p:txBody>
      </p:sp>
      <p:sp>
        <p:nvSpPr>
          <p:cNvPr id="426" name="Shape 426"/>
          <p:cNvSpPr/>
          <p:nvPr/>
        </p:nvSpPr>
        <p:spPr>
          <a:xfrm flipH="1">
            <a:off x="358293" y="1223933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582818" y="1605662"/>
            <a:ext cx="87075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개인화 영역</a:t>
            </a:r>
          </a:p>
        </p:txBody>
      </p:sp>
      <p:sp>
        <p:nvSpPr>
          <p:cNvPr id="428" name="Shape 428"/>
          <p:cNvSpPr/>
          <p:nvPr/>
        </p:nvSpPr>
        <p:spPr>
          <a:xfrm>
            <a:off x="2318171" y="1205716"/>
            <a:ext cx="222768" cy="973721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309206" y="2181091"/>
            <a:ext cx="222768" cy="116035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618817" y="2561890"/>
            <a:ext cx="11272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컨텐츠 카테고리</a:t>
            </a:r>
          </a:p>
        </p:txBody>
      </p:sp>
      <p:sp>
        <p:nvSpPr>
          <p:cNvPr id="431" name="Shape 431"/>
          <p:cNvSpPr/>
          <p:nvPr/>
        </p:nvSpPr>
        <p:spPr>
          <a:xfrm>
            <a:off x="4511117" y="1363983"/>
            <a:ext cx="1584175" cy="315578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 flipH="1">
            <a:off x="4556227" y="1435995"/>
            <a:ext cx="136721" cy="174989"/>
          </a:xfrm>
          <a:custGeom>
            <a:pathLst>
              <a:path extrusionOk="0" h="120000" w="120000">
                <a:moveTo>
                  <a:pt x="19055" y="1135"/>
                </a:moveTo>
                <a:cubicBezTo>
                  <a:pt x="11330" y="2649"/>
                  <a:pt x="6695" y="7570"/>
                  <a:pt x="5150" y="12492"/>
                </a:cubicBezTo>
                <a:cubicBezTo>
                  <a:pt x="3605" y="17413"/>
                  <a:pt x="5665" y="23091"/>
                  <a:pt x="11845" y="26498"/>
                </a:cubicBezTo>
                <a:lnTo>
                  <a:pt x="67982" y="59432"/>
                </a:lnTo>
                <a:lnTo>
                  <a:pt x="12360" y="91987"/>
                </a:lnTo>
                <a:cubicBezTo>
                  <a:pt x="2575" y="97287"/>
                  <a:pt x="0" y="106372"/>
                  <a:pt x="7210" y="113186"/>
                </a:cubicBezTo>
                <a:cubicBezTo>
                  <a:pt x="13905" y="120000"/>
                  <a:pt x="26781" y="119621"/>
                  <a:pt x="36051" y="114321"/>
                </a:cubicBezTo>
                <a:cubicBezTo>
                  <a:pt x="60772" y="99936"/>
                  <a:pt x="85493" y="85173"/>
                  <a:pt x="110214" y="70410"/>
                </a:cubicBezTo>
                <a:cubicBezTo>
                  <a:pt x="120000" y="65110"/>
                  <a:pt x="120000" y="54132"/>
                  <a:pt x="110729" y="48075"/>
                </a:cubicBezTo>
                <a:cubicBezTo>
                  <a:pt x="84463" y="32933"/>
                  <a:pt x="58197" y="17413"/>
                  <a:pt x="35536" y="4164"/>
                </a:cubicBezTo>
                <a:cubicBezTo>
                  <a:pt x="26266" y="0"/>
                  <a:pt x="23690" y="378"/>
                  <a:pt x="19055" y="1135"/>
                </a:cubicBezTo>
                <a:close/>
                <a:moveTo>
                  <a:pt x="22145" y="7570"/>
                </a:moveTo>
                <a:cubicBezTo>
                  <a:pt x="25751" y="7570"/>
                  <a:pt x="28326" y="8328"/>
                  <a:pt x="29871" y="9463"/>
                </a:cubicBezTo>
                <a:cubicBezTo>
                  <a:pt x="56137" y="24605"/>
                  <a:pt x="82403" y="40126"/>
                  <a:pt x="104549" y="53375"/>
                </a:cubicBezTo>
                <a:cubicBezTo>
                  <a:pt x="111244" y="58675"/>
                  <a:pt x="109699" y="61324"/>
                  <a:pt x="105064" y="65110"/>
                </a:cubicBezTo>
                <a:cubicBezTo>
                  <a:pt x="79828" y="79873"/>
                  <a:pt x="55107" y="94637"/>
                  <a:pt x="29871" y="109400"/>
                </a:cubicBezTo>
                <a:cubicBezTo>
                  <a:pt x="22145" y="113186"/>
                  <a:pt x="17510" y="111671"/>
                  <a:pt x="13905" y="109022"/>
                </a:cubicBezTo>
                <a:cubicBezTo>
                  <a:pt x="10815" y="105615"/>
                  <a:pt x="11845" y="101451"/>
                  <a:pt x="16995" y="97665"/>
                </a:cubicBezTo>
                <a:cubicBezTo>
                  <a:pt x="40686" y="84037"/>
                  <a:pt x="61802" y="71545"/>
                  <a:pt x="82403" y="59432"/>
                </a:cubicBezTo>
                <a:cubicBezTo>
                  <a:pt x="60772" y="46561"/>
                  <a:pt x="39141" y="34069"/>
                  <a:pt x="17510" y="21198"/>
                </a:cubicBezTo>
                <a:lnTo>
                  <a:pt x="17510" y="21198"/>
                </a:lnTo>
                <a:cubicBezTo>
                  <a:pt x="14420" y="19305"/>
                  <a:pt x="13390" y="16656"/>
                  <a:pt x="13905" y="13627"/>
                </a:cubicBezTo>
                <a:cubicBezTo>
                  <a:pt x="14420" y="10977"/>
                  <a:pt x="16995" y="8328"/>
                  <a:pt x="22145" y="75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511117" y="1363983"/>
            <a:ext cx="1584175" cy="2494521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691046" y="1403811"/>
            <a:ext cx="1395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투어, 호텔</a:t>
            </a:r>
          </a:p>
        </p:txBody>
      </p:sp>
      <p:grpSp>
        <p:nvGrpSpPr>
          <p:cNvPr id="435" name="Shape 435"/>
          <p:cNvGrpSpPr/>
          <p:nvPr/>
        </p:nvGrpSpPr>
        <p:grpSpPr>
          <a:xfrm>
            <a:off x="4617542" y="1820943"/>
            <a:ext cx="1369881" cy="542022"/>
            <a:chOff x="3640448" y="2745123"/>
            <a:chExt cx="432190" cy="437285"/>
          </a:xfrm>
        </p:grpSpPr>
        <p:grpSp>
          <p:nvGrpSpPr>
            <p:cNvPr id="436" name="Shape 436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8" name="Shape 438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39" name="Shape 439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0" name="Shape 440"/>
          <p:cNvGrpSpPr/>
          <p:nvPr/>
        </p:nvGrpSpPr>
        <p:grpSpPr>
          <a:xfrm>
            <a:off x="4635756" y="2567460"/>
            <a:ext cx="1369881" cy="542022"/>
            <a:chOff x="3640448" y="2745123"/>
            <a:chExt cx="432190" cy="437285"/>
          </a:xfrm>
        </p:grpSpPr>
        <p:grpSp>
          <p:nvGrpSpPr>
            <p:cNvPr id="441" name="Shape 441"/>
            <p:cNvGrpSpPr/>
            <p:nvPr/>
          </p:nvGrpSpPr>
          <p:grpSpPr>
            <a:xfrm>
              <a:off x="3640448" y="2745123"/>
              <a:ext cx="432190" cy="437285"/>
              <a:chOff x="3640448" y="2745123"/>
              <a:chExt cx="432190" cy="437285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3642016" y="2745123"/>
                <a:ext cx="430616" cy="437285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3" name="Shape 443"/>
              <p:cNvCxnSpPr/>
              <p:nvPr/>
            </p:nvCxnSpPr>
            <p:spPr>
              <a:xfrm>
                <a:off x="3640448" y="2753983"/>
                <a:ext cx="432190" cy="4284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44" name="Shape 444"/>
            <p:cNvCxnSpPr/>
            <p:nvPr/>
          </p:nvCxnSpPr>
          <p:spPr>
            <a:xfrm flipH="1">
              <a:off x="3645197" y="2753983"/>
              <a:ext cx="423877" cy="4095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5" name="Shape 445"/>
          <p:cNvCxnSpPr>
            <a:stCxn id="430" idx="3"/>
          </p:cNvCxnSpPr>
          <p:nvPr/>
        </p:nvCxnSpPr>
        <p:spPr>
          <a:xfrm flipH="1" rot="10800000">
            <a:off x="3746048" y="2296500"/>
            <a:ext cx="681900" cy="38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46" name="Shape 446"/>
          <p:cNvSpPr txBox="1"/>
          <p:nvPr/>
        </p:nvSpPr>
        <p:spPr>
          <a:xfrm>
            <a:off x="4490989" y="3875507"/>
            <a:ext cx="16105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카테고리 목록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14562" y="1428407"/>
            <a:ext cx="2465585" cy="45077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24188" y="1409136"/>
            <a:ext cx="2447648" cy="265754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  VR 호스트 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809654" y="6037473"/>
            <a:ext cx="14311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 VR 호스트 목록 </a:t>
            </a:r>
          </a:p>
        </p:txBody>
      </p:sp>
      <p:grpSp>
        <p:nvGrpSpPr>
          <p:cNvPr id="455" name="Shape 455"/>
          <p:cNvGrpSpPr/>
          <p:nvPr/>
        </p:nvGrpSpPr>
        <p:grpSpPr>
          <a:xfrm>
            <a:off x="638742" y="2300545"/>
            <a:ext cx="413850" cy="397799"/>
            <a:chOff x="3923928" y="3429000"/>
            <a:chExt cx="413850" cy="397799"/>
          </a:xfrm>
        </p:grpSpPr>
        <p:sp>
          <p:nvSpPr>
            <p:cNvPr id="456" name="Shape 456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57" name="Shape 4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Shape 458"/>
          <p:cNvGrpSpPr/>
          <p:nvPr/>
        </p:nvGrpSpPr>
        <p:grpSpPr>
          <a:xfrm>
            <a:off x="1368056" y="2285837"/>
            <a:ext cx="413850" cy="397799"/>
            <a:chOff x="3923928" y="3429000"/>
            <a:chExt cx="413850" cy="397799"/>
          </a:xfrm>
        </p:grpSpPr>
        <p:sp>
          <p:nvSpPr>
            <p:cNvPr id="459" name="Shape 459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60" name="Shape 4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Shape 461"/>
          <p:cNvSpPr txBox="1"/>
          <p:nvPr/>
        </p:nvSpPr>
        <p:spPr>
          <a:xfrm>
            <a:off x="422718" y="2738292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118004" y="2737714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910091" y="2737714"/>
            <a:ext cx="103290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아우디 코리아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2088136" y="2302443"/>
            <a:ext cx="413850" cy="397799"/>
            <a:chOff x="1835964" y="3479855"/>
            <a:chExt cx="413850" cy="397799"/>
          </a:xfrm>
        </p:grpSpPr>
        <p:sp>
          <p:nvSpPr>
            <p:cNvPr id="465" name="Shape 465"/>
            <p:cNvSpPr/>
            <p:nvPr/>
          </p:nvSpPr>
          <p:spPr>
            <a:xfrm>
              <a:off x="1835964" y="3479855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아우디에 대한 이미지 검색결과" id="466" name="Shape 4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3323" y="3559976"/>
              <a:ext cx="301377" cy="239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Shape 467"/>
          <p:cNvGrpSpPr/>
          <p:nvPr/>
        </p:nvGrpSpPr>
        <p:grpSpPr>
          <a:xfrm>
            <a:off x="638742" y="3126882"/>
            <a:ext cx="413850" cy="397799"/>
            <a:chOff x="3923928" y="3429000"/>
            <a:chExt cx="413850" cy="397799"/>
          </a:xfrm>
        </p:grpSpPr>
        <p:sp>
          <p:nvSpPr>
            <p:cNvPr id="468" name="Shape 468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69" name="Shape 4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" name="Shape 470"/>
          <p:cNvGrpSpPr/>
          <p:nvPr/>
        </p:nvGrpSpPr>
        <p:grpSpPr>
          <a:xfrm>
            <a:off x="1368056" y="3112172"/>
            <a:ext cx="413850" cy="397799"/>
            <a:chOff x="3923928" y="3429000"/>
            <a:chExt cx="413850" cy="397799"/>
          </a:xfrm>
        </p:grpSpPr>
        <p:sp>
          <p:nvSpPr>
            <p:cNvPr id="471" name="Shape 471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72" name="Shape 4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Shape 473"/>
          <p:cNvSpPr txBox="1"/>
          <p:nvPr/>
        </p:nvSpPr>
        <p:spPr>
          <a:xfrm>
            <a:off x="422718" y="3564630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118004" y="3564051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910091" y="3564051"/>
            <a:ext cx="103290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아우디 코리아</a:t>
            </a:r>
          </a:p>
        </p:txBody>
      </p:sp>
      <p:grpSp>
        <p:nvGrpSpPr>
          <p:cNvPr id="476" name="Shape 476"/>
          <p:cNvGrpSpPr/>
          <p:nvPr/>
        </p:nvGrpSpPr>
        <p:grpSpPr>
          <a:xfrm>
            <a:off x="2088136" y="3128780"/>
            <a:ext cx="413850" cy="397799"/>
            <a:chOff x="1835964" y="3479855"/>
            <a:chExt cx="413850" cy="397799"/>
          </a:xfrm>
        </p:grpSpPr>
        <p:sp>
          <p:nvSpPr>
            <p:cNvPr id="477" name="Shape 477"/>
            <p:cNvSpPr/>
            <p:nvPr/>
          </p:nvSpPr>
          <p:spPr>
            <a:xfrm>
              <a:off x="1835964" y="3479855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아우디에 대한 이미지 검색결과" id="478" name="Shape 4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3323" y="3559976"/>
              <a:ext cx="301377" cy="239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Shape 479"/>
          <p:cNvGrpSpPr/>
          <p:nvPr/>
        </p:nvGrpSpPr>
        <p:grpSpPr>
          <a:xfrm>
            <a:off x="638742" y="3956729"/>
            <a:ext cx="413850" cy="397799"/>
            <a:chOff x="3923928" y="3429000"/>
            <a:chExt cx="413850" cy="397799"/>
          </a:xfrm>
        </p:grpSpPr>
        <p:sp>
          <p:nvSpPr>
            <p:cNvPr id="480" name="Shape 480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81" name="Shape 4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Shape 482"/>
          <p:cNvGrpSpPr/>
          <p:nvPr/>
        </p:nvGrpSpPr>
        <p:grpSpPr>
          <a:xfrm>
            <a:off x="1368056" y="3942020"/>
            <a:ext cx="413850" cy="397799"/>
            <a:chOff x="3923928" y="3429000"/>
            <a:chExt cx="413850" cy="397799"/>
          </a:xfrm>
        </p:grpSpPr>
        <p:sp>
          <p:nvSpPr>
            <p:cNvPr id="483" name="Shape 483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84" name="Shape 4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Shape 485"/>
          <p:cNvSpPr txBox="1"/>
          <p:nvPr/>
        </p:nvSpPr>
        <p:spPr>
          <a:xfrm>
            <a:off x="422718" y="4394478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118004" y="4393898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910091" y="4393898"/>
            <a:ext cx="103290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아우디 코리아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2088136" y="3958627"/>
            <a:ext cx="413850" cy="397799"/>
            <a:chOff x="1835964" y="3479855"/>
            <a:chExt cx="413850" cy="397799"/>
          </a:xfrm>
        </p:grpSpPr>
        <p:sp>
          <p:nvSpPr>
            <p:cNvPr id="489" name="Shape 489"/>
            <p:cNvSpPr/>
            <p:nvPr/>
          </p:nvSpPr>
          <p:spPr>
            <a:xfrm>
              <a:off x="1835964" y="3479855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아우디에 대한 이미지 검색결과" id="490" name="Shape 4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3323" y="3559976"/>
              <a:ext cx="301377" cy="239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Shape 491"/>
          <p:cNvGrpSpPr/>
          <p:nvPr/>
        </p:nvGrpSpPr>
        <p:grpSpPr>
          <a:xfrm>
            <a:off x="620813" y="4792029"/>
            <a:ext cx="413850" cy="397799"/>
            <a:chOff x="3923928" y="3429000"/>
            <a:chExt cx="413850" cy="397799"/>
          </a:xfrm>
        </p:grpSpPr>
        <p:sp>
          <p:nvSpPr>
            <p:cNvPr id="492" name="Shape 492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93" name="Shape 4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Shape 494"/>
          <p:cNvGrpSpPr/>
          <p:nvPr/>
        </p:nvGrpSpPr>
        <p:grpSpPr>
          <a:xfrm>
            <a:off x="1350126" y="4777323"/>
            <a:ext cx="413850" cy="397799"/>
            <a:chOff x="3923928" y="3429000"/>
            <a:chExt cx="413850" cy="397799"/>
          </a:xfrm>
        </p:grpSpPr>
        <p:sp>
          <p:nvSpPr>
            <p:cNvPr id="495" name="Shape 495"/>
            <p:cNvSpPr/>
            <p:nvPr/>
          </p:nvSpPr>
          <p:spPr>
            <a:xfrm>
              <a:off x="3923928" y="3429000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factoryradioservice.com/images/categories/lexus_logo.png" id="496" name="Shape 4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298" y="3520685"/>
              <a:ext cx="333599" cy="2262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Shape 497"/>
          <p:cNvSpPr txBox="1"/>
          <p:nvPr/>
        </p:nvSpPr>
        <p:spPr>
          <a:xfrm>
            <a:off x="404787" y="5229780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100074" y="5229200"/>
            <a:ext cx="81688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렉서스 대전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892160" y="5229200"/>
            <a:ext cx="103290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아우디 코리아</a:t>
            </a:r>
          </a:p>
        </p:txBody>
      </p:sp>
      <p:grpSp>
        <p:nvGrpSpPr>
          <p:cNvPr id="500" name="Shape 500"/>
          <p:cNvGrpSpPr/>
          <p:nvPr/>
        </p:nvGrpSpPr>
        <p:grpSpPr>
          <a:xfrm>
            <a:off x="2070206" y="4793929"/>
            <a:ext cx="413850" cy="397799"/>
            <a:chOff x="1835964" y="3479855"/>
            <a:chExt cx="413850" cy="397799"/>
          </a:xfrm>
        </p:grpSpPr>
        <p:sp>
          <p:nvSpPr>
            <p:cNvPr id="501" name="Shape 501"/>
            <p:cNvSpPr/>
            <p:nvPr/>
          </p:nvSpPr>
          <p:spPr>
            <a:xfrm>
              <a:off x="1835964" y="3479855"/>
              <a:ext cx="413850" cy="397799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아우디에 대한 이미지 검색결과" id="502" name="Shape 5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3323" y="3559976"/>
              <a:ext cx="301377" cy="2391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Shape 503"/>
          <p:cNvGrpSpPr/>
          <p:nvPr/>
        </p:nvGrpSpPr>
        <p:grpSpPr>
          <a:xfrm>
            <a:off x="1728095" y="1812828"/>
            <a:ext cx="991524" cy="205200"/>
            <a:chOff x="3059832" y="1428995"/>
            <a:chExt cx="1368148" cy="205200"/>
          </a:xfrm>
        </p:grpSpPr>
        <p:sp>
          <p:nvSpPr>
            <p:cNvPr id="504" name="Shape 504"/>
            <p:cNvSpPr/>
            <p:nvPr/>
          </p:nvSpPr>
          <p:spPr>
            <a:xfrm>
              <a:off x="3059832" y="1428995"/>
              <a:ext cx="1139723" cy="20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2400" lIns="72000" rIns="162000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ct val="25000"/>
                <a:buFont typeface="Calibri"/>
                <a:buNone/>
              </a:pPr>
              <a:r>
                <a:rPr b="0" i="0" lang="ko-KR" sz="9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ALL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4199555" y="1428995"/>
              <a:ext cx="228425" cy="2052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2400" lIns="72000" rIns="162000" tIns="32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 rot="10800000">
              <a:off x="4262555" y="1499600"/>
              <a:ext cx="102427" cy="63991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Shape 507"/>
          <p:cNvSpPr/>
          <p:nvPr/>
        </p:nvSpPr>
        <p:spPr>
          <a:xfrm>
            <a:off x="487506" y="2204864"/>
            <a:ext cx="367259" cy="156589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789730" y="179970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24787" y="218512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85594" y="227687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732239" y="127430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12" name="Shape 512"/>
          <p:cNvSpPr/>
          <p:nvPr/>
        </p:nvSpPr>
        <p:spPr>
          <a:xfrm>
            <a:off x="6948264" y="1271266"/>
            <a:ext cx="973342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셀렉트</a:t>
            </a:r>
          </a:p>
        </p:txBody>
      </p:sp>
      <p:sp>
        <p:nvSpPr>
          <p:cNvPr id="513" name="Shape 513"/>
          <p:cNvSpPr/>
          <p:nvPr/>
        </p:nvSpPr>
        <p:spPr>
          <a:xfrm>
            <a:off x="6975159" y="1494037"/>
            <a:ext cx="18277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 버전은 많지 않으므로 셀렉트 처리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41203" y="184786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15" name="Shape 515"/>
          <p:cNvSpPr/>
          <p:nvPr/>
        </p:nvSpPr>
        <p:spPr>
          <a:xfrm>
            <a:off x="6957228" y="1844824"/>
            <a:ext cx="75533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호스트 목록</a:t>
            </a:r>
          </a:p>
        </p:txBody>
      </p:sp>
      <p:sp>
        <p:nvSpPr>
          <p:cNvPr id="516" name="Shape 516"/>
          <p:cNvSpPr/>
          <p:nvPr/>
        </p:nvSpPr>
        <p:spPr>
          <a:xfrm>
            <a:off x="6939010" y="2033951"/>
            <a:ext cx="19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호스트 등록이 되어 있 을 경우, 표시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버전에는 내 정보 관리 기능 추가 예정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6750170" y="249593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18" name="Shape 518"/>
          <p:cNvSpPr/>
          <p:nvPr/>
        </p:nvSpPr>
        <p:spPr>
          <a:xfrm>
            <a:off x="6966192" y="2492896"/>
            <a:ext cx="193193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선택시, 호스트 상세보기 페이지 이동</a:t>
            </a:r>
          </a:p>
        </p:txBody>
      </p:sp>
      <p:sp>
        <p:nvSpPr>
          <p:cNvPr id="519" name="Shape 519"/>
          <p:cNvSpPr/>
          <p:nvPr/>
        </p:nvSpPr>
        <p:spPr>
          <a:xfrm>
            <a:off x="811277" y="323689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&gt;Side Menu &gt; VR 호스트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