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80" r:id="rId12"/>
    <p:sldId id="264" r:id="rId13"/>
    <p:sldId id="265" r:id="rId14"/>
    <p:sldId id="281" r:id="rId15"/>
    <p:sldId id="266" r:id="rId16"/>
    <p:sldId id="267" r:id="rId17"/>
    <p:sldId id="282" r:id="rId18"/>
    <p:sldId id="283" r:id="rId19"/>
    <p:sldId id="270" r:id="rId20"/>
    <p:sldId id="271" r:id="rId21"/>
    <p:sldId id="284" r:id="rId22"/>
    <p:sldId id="285" r:id="rId23"/>
    <p:sldId id="297" r:id="rId24"/>
    <p:sldId id="299" r:id="rId25"/>
    <p:sldId id="274" r:id="rId26"/>
    <p:sldId id="275" r:id="rId27"/>
    <p:sldId id="286" r:id="rId28"/>
    <p:sldId id="278" r:id="rId29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zh-CN" sz="18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点击鼠标移动幻灯片</a:t>
            </a:r>
            <a:endParaRPr lang="en-US" sz="18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zh-CN" sz="2000" b="0" strike="noStrike" spc="-1">
                <a:latin typeface="Arial" panose="020B0604020202020204"/>
              </a:rPr>
              <a:t>点击编辑备注格式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&lt;页眉&gt;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algn="r">
              <a:buNone/>
            </a:pPr>
            <a:r>
              <a:rPr lang="en-US" sz="1400" b="0" strike="noStrike" spc="-1">
                <a:latin typeface="Times New Roman" panose="02020603050405020304"/>
              </a:rPr>
              <a:t>&lt;日期/时间&gt;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&lt;页脚&gt;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algn="r">
              <a:buNone/>
            </a:pPr>
            <a:fld id="{C05C0B62-5B71-4185-9747-D795619B5B5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AAEEF585-8D03-49E0-BD08-32FC994819D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37729627-BC19-4449-81B0-B5E96624F77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3C2E5-650F-412B-9CEE-319DF65D7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C97C7FE3-E13C-4519-841D-7E7FE1BE475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008BD42B-3C97-42F0-BF02-D11378B83F8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2BC5C062-BFAF-47F8-A6BB-DED91E95926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0E210146-28A9-46DA-A3BC-3C230A5E048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05F2CAE0-ACE4-45CB-ADCB-5C046400FAA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2F2ED1C9-1916-455E-B459-03C4B62965B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F77E922E-0577-4FE9-862E-71D2FDBF42F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5274E123-CDCB-497D-8BD9-160625E6F15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7764122D-4F56-4E57-81E9-7E2CE4AC939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3C2E5-650F-412B-9CEE-319DF65D7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3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46C97D57-FEB3-4947-B90E-C15AE071401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1FFFDC9D-C319-499D-A371-4BE7BE08EDA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93627AE7-FEE7-4036-9504-98B06641158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F8BE3610-FF8A-4662-BF5D-7F6541360259}" type="slidenum">
              <a:rPr lang="en-US" sz="1200" b="0" strike="noStrike" spc="-1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407EF2E8-0664-4BC1-928D-C17367CA91C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7EC6BFC5-EEFE-4674-A491-60EDB692FD9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83C26F37-D4E7-4496-994B-157619F9BC1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004B38C2-4DF6-49AC-A9A4-667CD7BABD8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5B54C001-1800-4397-9B01-57B7993D0F0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1FC5E6BD-AC8F-4B85-9A24-0F98738AE28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6B8A862C-590B-4717-81F0-6CECDBD21E1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2.jpeg"/><Relationship Id="rId2" Type="http://schemas.openxmlformats.org/officeDocument/2006/relationships/tags" Target="../tags/tag16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image" Target="../media/image3.jpeg"/><Relationship Id="rId2" Type="http://schemas.openxmlformats.org/officeDocument/2006/relationships/tags" Target="../tags/tag6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8" Type="http://schemas.openxmlformats.org/officeDocument/2006/relationships/tags" Target="../tags/tag109.xml"/><Relationship Id="rId27" Type="http://schemas.openxmlformats.org/officeDocument/2006/relationships/tags" Target="../tags/tag108.xml"/><Relationship Id="rId26" Type="http://schemas.openxmlformats.org/officeDocument/2006/relationships/tags" Target="../tags/tag107.xml"/><Relationship Id="rId25" Type="http://schemas.openxmlformats.org/officeDocument/2006/relationships/tags" Target="../tags/tag106.xml"/><Relationship Id="rId24" Type="http://schemas.openxmlformats.org/officeDocument/2006/relationships/tags" Target="../tags/tag105.xml"/><Relationship Id="rId23" Type="http://schemas.openxmlformats.org/officeDocument/2006/relationships/tags" Target="../tags/tag104.xml"/><Relationship Id="rId22" Type="http://schemas.openxmlformats.org/officeDocument/2006/relationships/tags" Target="../tags/tag103.xml"/><Relationship Id="rId21" Type="http://schemas.openxmlformats.org/officeDocument/2006/relationships/tags" Target="../tags/tag102.xml"/><Relationship Id="rId20" Type="http://schemas.openxmlformats.org/officeDocument/2006/relationships/tags" Target="../tags/tag101.xml"/><Relationship Id="rId2" Type="http://schemas.openxmlformats.org/officeDocument/2006/relationships/tags" Target="../tags/tag83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5" Type="http://schemas.openxmlformats.org/officeDocument/2006/relationships/tags" Target="../tags/tag146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8" Type="http://schemas.openxmlformats.org/officeDocument/2006/relationships/tags" Target="../tags/tag163.xml"/><Relationship Id="rId17" Type="http://schemas.openxmlformats.org/officeDocument/2006/relationships/tags" Target="../tags/tag162.xml"/><Relationship Id="rId16" Type="http://schemas.openxmlformats.org/officeDocument/2006/relationships/tags" Target="../tags/tag161.xml"/><Relationship Id="rId15" Type="http://schemas.openxmlformats.org/officeDocument/2006/relationships/tags" Target="../tags/tag160.xml"/><Relationship Id="rId14" Type="http://schemas.openxmlformats.org/officeDocument/2006/relationships/tags" Target="../tags/tag159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2" Type="http://schemas.openxmlformats.org/officeDocument/2006/relationships/tags" Target="../tags/tag194.xml"/><Relationship Id="rId31" Type="http://schemas.openxmlformats.org/officeDocument/2006/relationships/tags" Target="../tags/tag193.xml"/><Relationship Id="rId30" Type="http://schemas.openxmlformats.org/officeDocument/2006/relationships/tags" Target="../tags/tag192.xml"/><Relationship Id="rId3" Type="http://schemas.openxmlformats.org/officeDocument/2006/relationships/tags" Target="../tags/tag165.xml"/><Relationship Id="rId29" Type="http://schemas.openxmlformats.org/officeDocument/2006/relationships/tags" Target="../tags/tag191.xml"/><Relationship Id="rId28" Type="http://schemas.openxmlformats.org/officeDocument/2006/relationships/tags" Target="../tags/tag190.xml"/><Relationship Id="rId27" Type="http://schemas.openxmlformats.org/officeDocument/2006/relationships/tags" Target="../tags/tag189.xml"/><Relationship Id="rId26" Type="http://schemas.openxmlformats.org/officeDocument/2006/relationships/tags" Target="../tags/tag188.xml"/><Relationship Id="rId25" Type="http://schemas.openxmlformats.org/officeDocument/2006/relationships/tags" Target="../tags/tag187.xml"/><Relationship Id="rId24" Type="http://schemas.openxmlformats.org/officeDocument/2006/relationships/tags" Target="../tags/tag186.xml"/><Relationship Id="rId23" Type="http://schemas.openxmlformats.org/officeDocument/2006/relationships/tags" Target="../tags/tag185.xml"/><Relationship Id="rId22" Type="http://schemas.openxmlformats.org/officeDocument/2006/relationships/tags" Target="../tags/tag184.xml"/><Relationship Id="rId21" Type="http://schemas.openxmlformats.org/officeDocument/2006/relationships/tags" Target="../tags/tag183.xml"/><Relationship Id="rId20" Type="http://schemas.openxmlformats.org/officeDocument/2006/relationships/tags" Target="../tags/tag182.xml"/><Relationship Id="rId2" Type="http://schemas.openxmlformats.org/officeDocument/2006/relationships/tags" Target="../tags/tag164.xml"/><Relationship Id="rId19" Type="http://schemas.openxmlformats.org/officeDocument/2006/relationships/tags" Target="../tags/tag181.xml"/><Relationship Id="rId18" Type="http://schemas.openxmlformats.org/officeDocument/2006/relationships/tags" Target="../tags/tag180.xml"/><Relationship Id="rId17" Type="http://schemas.openxmlformats.org/officeDocument/2006/relationships/tags" Target="../tags/tag179.xml"/><Relationship Id="rId16" Type="http://schemas.openxmlformats.org/officeDocument/2006/relationships/tags" Target="../tags/tag178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4604" y="0"/>
            <a:ext cx="12192001" cy="6885940"/>
          </a:xfrm>
          <a:prstGeom prst="rect">
            <a:avLst/>
          </a:prstGeom>
          <a:gradFill flip="none" rotWithShape="1">
            <a:gsLst>
              <a:gs pos="63000">
                <a:schemeClr val="accent3">
                  <a:alpha val="37000"/>
                </a:schemeClr>
              </a:gs>
              <a:gs pos="0">
                <a:schemeClr val="accent1"/>
              </a:gs>
              <a:gs pos="25000">
                <a:schemeClr val="accent1">
                  <a:alpha val="66000"/>
                </a:schemeClr>
              </a:gs>
              <a:gs pos="86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1614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3099435" y="2534920"/>
            <a:ext cx="190373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 flipH="1">
            <a:off x="7390765" y="2534920"/>
            <a:ext cx="180467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/>
          <p:cNvSpPr/>
          <p:nvPr>
            <p:custDataLst>
              <p:tags r:id="rId7"/>
            </p:custDataLst>
          </p:nvPr>
        </p:nvSpPr>
        <p:spPr>
          <a:xfrm>
            <a:off x="5261474" y="5227713"/>
            <a:ext cx="1698259" cy="455742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203200" dist="88900" dir="5400000" sx="96000" sy="96000" algn="t" rotWithShape="0">
              <a:schemeClr val="accent1">
                <a:lumMod val="50000"/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903220" y="2860233"/>
            <a:ext cx="6488430" cy="840230"/>
          </a:xfrm>
        </p:spPr>
        <p:txBody>
          <a:bodyPr anchor="t" anchorCtr="0">
            <a:normAutofit/>
          </a:bodyPr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5003165" y="2380876"/>
            <a:ext cx="2386965" cy="34163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"/>
            <a:ext cx="12192000" cy="636422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2192000" cy="5810251"/>
          </a:xfrm>
          <a:prstGeom prst="rect">
            <a:avLst/>
          </a:prstGeom>
          <a:gradFill flip="none" rotWithShape="1">
            <a:gsLst>
              <a:gs pos="53000">
                <a:schemeClr val="accent2">
                  <a:alpha val="73000"/>
                </a:schemeClr>
              </a:gs>
              <a:gs pos="0">
                <a:schemeClr val="accent2"/>
              </a:gs>
              <a:gs pos="95000">
                <a:schemeClr val="accent1">
                  <a:alpha val="4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8"/>
            </p:custDataLst>
          </p:nvPr>
        </p:nvSpPr>
        <p:spPr>
          <a:xfrm>
            <a:off x="2943678" y="2643415"/>
            <a:ext cx="1187450" cy="1133475"/>
          </a:xfrm>
          <a:prstGeom prst="rect">
            <a:avLst/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298950" y="2535249"/>
            <a:ext cx="5473700" cy="590931"/>
          </a:xfrm>
        </p:spPr>
        <p:txBody>
          <a:bodyPr wrap="square" lIns="90000" tIns="46800" rIns="90000" bIns="46800" anchor="b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4298950" y="3210318"/>
            <a:ext cx="5473700" cy="790182"/>
          </a:xfrm>
        </p:spPr>
        <p:txBody>
          <a:bodyPr wrap="square" lIns="90000" tIns="46800" rIns="90000" bIns="4680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任意多边形: 形状 8"/>
          <p:cNvSpPr/>
          <p:nvPr userDrawn="1">
            <p:custDataLst>
              <p:tags r:id="rId11"/>
            </p:custDataLst>
          </p:nvPr>
        </p:nvSpPr>
        <p:spPr>
          <a:xfrm>
            <a:off x="0" y="5516555"/>
            <a:ext cx="12192000" cy="1341445"/>
          </a:xfrm>
          <a:custGeom>
            <a:avLst/>
            <a:gdLst>
              <a:gd name="connsiteX0" fmla="*/ 6731609 w 12192000"/>
              <a:gd name="connsiteY0" fmla="*/ 10 h 1341445"/>
              <a:gd name="connsiteX1" fmla="*/ 7709765 w 12192000"/>
              <a:gd name="connsiteY1" fmla="*/ 263783 h 1341445"/>
              <a:gd name="connsiteX2" fmla="*/ 8621977 w 12192000"/>
              <a:gd name="connsiteY2" fmla="*/ 10 h 1341445"/>
              <a:gd name="connsiteX3" fmla="*/ 9666075 w 12192000"/>
              <a:gd name="connsiteY3" fmla="*/ 263783 h 1341445"/>
              <a:gd name="connsiteX4" fmla="*/ 10567296 w 12192000"/>
              <a:gd name="connsiteY4" fmla="*/ 10 h 1341445"/>
              <a:gd name="connsiteX5" fmla="*/ 11556442 w 12192000"/>
              <a:gd name="connsiteY5" fmla="*/ 274773 h 1341445"/>
              <a:gd name="connsiteX6" fmla="*/ 12158110 w 12192000"/>
              <a:gd name="connsiteY6" fmla="*/ 79279 h 1341445"/>
              <a:gd name="connsiteX7" fmla="*/ 12192000 w 12192000"/>
              <a:gd name="connsiteY7" fmla="*/ 65325 h 1341445"/>
              <a:gd name="connsiteX8" fmla="*/ 12192000 w 12192000"/>
              <a:gd name="connsiteY8" fmla="*/ 1341445 h 1341445"/>
              <a:gd name="connsiteX9" fmla="*/ 0 w 12192000"/>
              <a:gd name="connsiteY9" fmla="*/ 1341445 h 1341445"/>
              <a:gd name="connsiteX10" fmla="*/ 0 w 12192000"/>
              <a:gd name="connsiteY10" fmla="*/ 365203 h 1341445"/>
              <a:gd name="connsiteX11" fmla="*/ 2388 w 12192000"/>
              <a:gd name="connsiteY11" fmla="*/ 365203 h 1341445"/>
              <a:gd name="connsiteX12" fmla="*/ 0 w 12192000"/>
              <a:gd name="connsiteY12" fmla="*/ 289995 h 1341445"/>
              <a:gd name="connsiteX13" fmla="*/ 890232 w 12192000"/>
              <a:gd name="connsiteY13" fmla="*/ 15232 h 1341445"/>
              <a:gd name="connsiteX14" fmla="*/ 1868387 w 12192000"/>
              <a:gd name="connsiteY14" fmla="*/ 279004 h 1341445"/>
              <a:gd name="connsiteX15" fmla="*/ 2780599 w 12192000"/>
              <a:gd name="connsiteY15" fmla="*/ 15232 h 1341445"/>
              <a:gd name="connsiteX16" fmla="*/ 3824697 w 12192000"/>
              <a:gd name="connsiteY16" fmla="*/ 279004 h 1341445"/>
              <a:gd name="connsiteX17" fmla="*/ 4725920 w 12192000"/>
              <a:gd name="connsiteY17" fmla="*/ 15232 h 1341445"/>
              <a:gd name="connsiteX18" fmla="*/ 5715066 w 12192000"/>
              <a:gd name="connsiteY18" fmla="*/ 289995 h 1341445"/>
              <a:gd name="connsiteX19" fmla="*/ 5839145 w 12192000"/>
              <a:gd name="connsiteY19" fmla="*/ 275973 h 1341445"/>
              <a:gd name="connsiteX20" fmla="*/ 5892257 w 12192000"/>
              <a:gd name="connsiteY20" fmla="*/ 261091 h 1341445"/>
              <a:gd name="connsiteX21" fmla="*/ 6082612 w 12192000"/>
              <a:gd name="connsiteY21" fmla="*/ 172144 h 1341445"/>
              <a:gd name="connsiteX22" fmla="*/ 6508065 w 12192000"/>
              <a:gd name="connsiteY22" fmla="*/ 23900 h 1341445"/>
              <a:gd name="connsiteX23" fmla="*/ 6519064 w 12192000"/>
              <a:gd name="connsiteY23" fmla="*/ 22165 h 1341445"/>
              <a:gd name="connsiteX24" fmla="*/ 6561973 w 12192000"/>
              <a:gd name="connsiteY24" fmla="*/ 11526 h 1341445"/>
              <a:gd name="connsiteX25" fmla="*/ 6598355 w 12192000"/>
              <a:gd name="connsiteY25" fmla="*/ 9647 h 1341445"/>
              <a:gd name="connsiteX26" fmla="*/ 6618319 w 12192000"/>
              <a:gd name="connsiteY26" fmla="*/ 6495 h 1341445"/>
              <a:gd name="connsiteX27" fmla="*/ 6731609 w 12192000"/>
              <a:gd name="connsiteY27" fmla="*/ 10 h 13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1341445">
                <a:moveTo>
                  <a:pt x="6731609" y="10"/>
                </a:moveTo>
                <a:cubicBezTo>
                  <a:pt x="7038427" y="-1363"/>
                  <a:pt x="7394703" y="263783"/>
                  <a:pt x="7709765" y="263783"/>
                </a:cubicBezTo>
                <a:cubicBezTo>
                  <a:pt x="8024826" y="263783"/>
                  <a:pt x="8295924" y="10"/>
                  <a:pt x="8621977" y="10"/>
                </a:cubicBezTo>
                <a:cubicBezTo>
                  <a:pt x="8948028" y="10"/>
                  <a:pt x="9341855" y="263783"/>
                  <a:pt x="9666075" y="263783"/>
                </a:cubicBezTo>
                <a:cubicBezTo>
                  <a:pt x="9990294" y="263783"/>
                  <a:pt x="10252235" y="-1821"/>
                  <a:pt x="10567296" y="10"/>
                </a:cubicBezTo>
                <a:cubicBezTo>
                  <a:pt x="10882358" y="1841"/>
                  <a:pt x="11237717" y="274773"/>
                  <a:pt x="11556442" y="274773"/>
                </a:cubicBezTo>
                <a:cubicBezTo>
                  <a:pt x="11743195" y="274773"/>
                  <a:pt x="11968624" y="161890"/>
                  <a:pt x="12158110" y="79279"/>
                </a:cubicBezTo>
                <a:lnTo>
                  <a:pt x="12192000" y="65325"/>
                </a:lnTo>
                <a:lnTo>
                  <a:pt x="12192000" y="1341445"/>
                </a:lnTo>
                <a:lnTo>
                  <a:pt x="0" y="1341445"/>
                </a:lnTo>
                <a:lnTo>
                  <a:pt x="0" y="365203"/>
                </a:lnTo>
                <a:lnTo>
                  <a:pt x="2388" y="365203"/>
                </a:lnTo>
                <a:lnTo>
                  <a:pt x="0" y="289995"/>
                </a:lnTo>
                <a:cubicBezTo>
                  <a:pt x="289417" y="153529"/>
                  <a:pt x="578834" y="17063"/>
                  <a:pt x="890232" y="15232"/>
                </a:cubicBezTo>
                <a:cubicBezTo>
                  <a:pt x="1201629" y="13399"/>
                  <a:pt x="1553326" y="279004"/>
                  <a:pt x="1868387" y="279004"/>
                </a:cubicBezTo>
                <a:cubicBezTo>
                  <a:pt x="2183448" y="279004"/>
                  <a:pt x="2454548" y="15232"/>
                  <a:pt x="2780599" y="15232"/>
                </a:cubicBezTo>
                <a:cubicBezTo>
                  <a:pt x="3106651" y="15232"/>
                  <a:pt x="3500478" y="279004"/>
                  <a:pt x="3824697" y="279004"/>
                </a:cubicBezTo>
                <a:cubicBezTo>
                  <a:pt x="4148917" y="279004"/>
                  <a:pt x="4410859" y="13400"/>
                  <a:pt x="4725920" y="15232"/>
                </a:cubicBezTo>
                <a:cubicBezTo>
                  <a:pt x="5040981" y="17063"/>
                  <a:pt x="5396342" y="289995"/>
                  <a:pt x="5715066" y="289995"/>
                </a:cubicBezTo>
                <a:cubicBezTo>
                  <a:pt x="5754907" y="289995"/>
                  <a:pt x="5796507" y="284858"/>
                  <a:pt x="5839145" y="275973"/>
                </a:cubicBezTo>
                <a:lnTo>
                  <a:pt x="5892257" y="261091"/>
                </a:lnTo>
                <a:lnTo>
                  <a:pt x="6082612" y="172144"/>
                </a:lnTo>
                <a:cubicBezTo>
                  <a:pt x="6223571" y="108562"/>
                  <a:pt x="6362756" y="53709"/>
                  <a:pt x="6508065" y="23900"/>
                </a:cubicBezTo>
                <a:lnTo>
                  <a:pt x="6519064" y="22165"/>
                </a:lnTo>
                <a:lnTo>
                  <a:pt x="6561973" y="11526"/>
                </a:lnTo>
                <a:lnTo>
                  <a:pt x="6598355" y="9647"/>
                </a:lnTo>
                <a:lnTo>
                  <a:pt x="6618319" y="6495"/>
                </a:lnTo>
                <a:cubicBezTo>
                  <a:pt x="6655534" y="2429"/>
                  <a:pt x="6693257" y="182"/>
                  <a:pt x="673160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65000"/>
                </a:srgbClr>
              </a:gs>
              <a:gs pos="83000">
                <a:srgbClr val="000000">
                  <a:alpha val="53000"/>
                </a:srgbClr>
              </a:gs>
              <a:gs pos="32000">
                <a:srgbClr val="000000">
                  <a:alpha val="42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alpha val="52000"/>
                </a:schemeClr>
              </a:gs>
              <a:gs pos="73000">
                <a:schemeClr val="accent2">
                  <a:alpha val="25000"/>
                </a:schemeClr>
              </a:gs>
              <a:gs pos="95000">
                <a:schemeClr val="accent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6229351" y="2875009"/>
            <a:ext cx="4305300" cy="1006429"/>
          </a:xfrm>
        </p:spPr>
        <p:txBody>
          <a:bodyPr anchor="b" anchorCtr="0">
            <a:norm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229350" y="3981450"/>
            <a:ext cx="4305299" cy="34163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矩形: 圆角 8"/>
          <p:cNvSpPr/>
          <p:nvPr userDrawn="1">
            <p:custDataLst>
              <p:tags r:id="rId11"/>
            </p:custDataLst>
          </p:nvPr>
        </p:nvSpPr>
        <p:spPr>
          <a:xfrm>
            <a:off x="6340841" y="4818445"/>
            <a:ext cx="1698259" cy="455742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203200" dist="88900" dir="5400000" sx="96000" sy="96000" algn="t" rotWithShape="0">
              <a:srgbClr val="0DB397">
                <a:alpha val="5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4" hasCustomPrompt="1"/>
            <p:custDataLst>
              <p:tags r:id="rId12"/>
            </p:custDataLst>
          </p:nvPr>
        </p:nvSpPr>
        <p:spPr>
          <a:xfrm>
            <a:off x="6340475" y="4818063"/>
            <a:ext cx="1698625" cy="4556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1116711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6"/>
            </p:custDataLst>
          </p:nvPr>
        </p:nvGrpSpPr>
        <p:grpSpPr>
          <a:xfrm flipH="1">
            <a:off x="141605" y="0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/>
          <p:cNvGrpSpPr/>
          <p:nvPr userDrawn="1">
            <p:custDataLst>
              <p:tags r:id="rId3"/>
            </p:custDataLst>
          </p:nvPr>
        </p:nvGrpSpPr>
        <p:grpSpPr>
          <a:xfrm>
            <a:off x="11048365" y="45085"/>
            <a:ext cx="1115695" cy="1304290"/>
            <a:chOff x="655" y="3945"/>
            <a:chExt cx="4618" cy="5399"/>
          </a:xfrm>
        </p:grpSpPr>
        <p:sp>
          <p:nvSpPr>
            <p:cNvPr id="6" name="任意多边形 16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2954" y="5586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9" name="任意多边形 18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1823" y="5586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4" name="任意多边形 1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3154" y="6458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5" name="任意多边形 17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2882" y="6208"/>
              <a:ext cx="1289" cy="2986"/>
            </a:xfrm>
            <a:custGeom>
              <a:avLst/>
              <a:gdLst>
                <a:gd name="T0" fmla="*/ 180 w 180"/>
                <a:gd name="T1" fmla="*/ 417 h 417"/>
                <a:gd name="T2" fmla="*/ 126 w 180"/>
                <a:gd name="T3" fmla="*/ 417 h 417"/>
                <a:gd name="T4" fmla="*/ 0 w 180"/>
                <a:gd name="T5" fmla="*/ 0 h 417"/>
                <a:gd name="T6" fmla="*/ 97 w 180"/>
                <a:gd name="T7" fmla="*/ 0 h 417"/>
                <a:gd name="T8" fmla="*/ 180 w 180"/>
                <a:gd name="T9" fmla="*/ 417 h 417"/>
                <a:gd name="T10" fmla="*/ 136 w 180"/>
                <a:gd name="T11" fmla="*/ 403 h 417"/>
                <a:gd name="T12" fmla="*/ 163 w 180"/>
                <a:gd name="T13" fmla="*/ 403 h 417"/>
                <a:gd name="T14" fmla="*/ 85 w 180"/>
                <a:gd name="T15" fmla="*/ 14 h 417"/>
                <a:gd name="T16" fmla="*/ 19 w 180"/>
                <a:gd name="T17" fmla="*/ 14 h 417"/>
                <a:gd name="T18" fmla="*/ 136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180" y="417"/>
                  </a:moveTo>
                  <a:lnTo>
                    <a:pt x="126" y="417"/>
                  </a:lnTo>
                  <a:lnTo>
                    <a:pt x="0" y="0"/>
                  </a:lnTo>
                  <a:lnTo>
                    <a:pt x="97" y="0"/>
                  </a:lnTo>
                  <a:lnTo>
                    <a:pt x="180" y="417"/>
                  </a:lnTo>
                  <a:close/>
                  <a:moveTo>
                    <a:pt x="136" y="403"/>
                  </a:moveTo>
                  <a:lnTo>
                    <a:pt x="163" y="403"/>
                  </a:lnTo>
                  <a:lnTo>
                    <a:pt x="85" y="14"/>
                  </a:lnTo>
                  <a:lnTo>
                    <a:pt x="19" y="14"/>
                  </a:lnTo>
                  <a:lnTo>
                    <a:pt x="136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6" name="任意多边形 18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2023" y="6458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7" name="任意多边形 19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1758" y="6208"/>
              <a:ext cx="1289" cy="2986"/>
            </a:xfrm>
            <a:custGeom>
              <a:avLst/>
              <a:gdLst>
                <a:gd name="T0" fmla="*/ 55 w 180"/>
                <a:gd name="T1" fmla="*/ 417 h 417"/>
                <a:gd name="T2" fmla="*/ 0 w 180"/>
                <a:gd name="T3" fmla="*/ 417 h 417"/>
                <a:gd name="T4" fmla="*/ 84 w 180"/>
                <a:gd name="T5" fmla="*/ 0 h 417"/>
                <a:gd name="T6" fmla="*/ 180 w 180"/>
                <a:gd name="T7" fmla="*/ 0 h 417"/>
                <a:gd name="T8" fmla="*/ 55 w 180"/>
                <a:gd name="T9" fmla="*/ 417 h 417"/>
                <a:gd name="T10" fmla="*/ 17 w 180"/>
                <a:gd name="T11" fmla="*/ 403 h 417"/>
                <a:gd name="T12" fmla="*/ 44 w 180"/>
                <a:gd name="T13" fmla="*/ 403 h 417"/>
                <a:gd name="T14" fmla="*/ 161 w 180"/>
                <a:gd name="T15" fmla="*/ 14 h 417"/>
                <a:gd name="T16" fmla="*/ 95 w 180"/>
                <a:gd name="T17" fmla="*/ 14 h 417"/>
                <a:gd name="T18" fmla="*/ 17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55" y="417"/>
                  </a:moveTo>
                  <a:lnTo>
                    <a:pt x="0" y="417"/>
                  </a:lnTo>
                  <a:lnTo>
                    <a:pt x="84" y="0"/>
                  </a:lnTo>
                  <a:lnTo>
                    <a:pt x="180" y="0"/>
                  </a:lnTo>
                  <a:lnTo>
                    <a:pt x="55" y="417"/>
                  </a:lnTo>
                  <a:close/>
                  <a:moveTo>
                    <a:pt x="17" y="403"/>
                  </a:moveTo>
                  <a:lnTo>
                    <a:pt x="44" y="403"/>
                  </a:lnTo>
                  <a:lnTo>
                    <a:pt x="161" y="14"/>
                  </a:lnTo>
                  <a:lnTo>
                    <a:pt x="95" y="14"/>
                  </a:lnTo>
                  <a:lnTo>
                    <a:pt x="17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8" name="椭圆 47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706" y="3995"/>
              <a:ext cx="4519" cy="4511"/>
            </a:xfrm>
            <a:prstGeom prst="ellipse">
              <a:avLst/>
            </a:prstGeom>
            <a:solidFill>
              <a:srgbClr val="B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9" name="任意多边形 21"/>
            <p:cNvSpPr/>
            <p:nvPr userDrawn="1">
              <p:custDataLst>
                <p:tags r:id="rId11"/>
              </p:custDataLst>
            </p:nvPr>
          </p:nvSpPr>
          <p:spPr bwMode="auto">
            <a:xfrm>
              <a:off x="655" y="3945"/>
              <a:ext cx="4619" cy="4612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0" name="椭圆 49"/>
            <p:cNvSpPr/>
            <p:nvPr userDrawn="1">
              <p:custDataLst>
                <p:tags r:id="rId12"/>
              </p:custDataLst>
            </p:nvPr>
          </p:nvSpPr>
          <p:spPr bwMode="auto">
            <a:xfrm>
              <a:off x="1081" y="4371"/>
              <a:ext cx="3767" cy="375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1" name="任意多边形 44"/>
            <p:cNvSpPr/>
            <p:nvPr userDrawn="1">
              <p:custDataLst>
                <p:tags r:id="rId13"/>
              </p:custDataLst>
            </p:nvPr>
          </p:nvSpPr>
          <p:spPr bwMode="auto">
            <a:xfrm>
              <a:off x="1023" y="4313"/>
              <a:ext cx="3884" cy="3876"/>
            </a:xfrm>
            <a:custGeom>
              <a:avLst/>
              <a:gdLst>
                <a:gd name="T0" fmla="*/ 330 w 660"/>
                <a:gd name="T1" fmla="*/ 660 h 660"/>
                <a:gd name="T2" fmla="*/ 0 w 660"/>
                <a:gd name="T3" fmla="*/ 330 h 660"/>
                <a:gd name="T4" fmla="*/ 330 w 660"/>
                <a:gd name="T5" fmla="*/ 0 h 660"/>
                <a:gd name="T6" fmla="*/ 660 w 660"/>
                <a:gd name="T7" fmla="*/ 330 h 660"/>
                <a:gd name="T8" fmla="*/ 330 w 660"/>
                <a:gd name="T9" fmla="*/ 660 h 660"/>
                <a:gd name="T10" fmla="*/ 330 w 660"/>
                <a:gd name="T11" fmla="*/ 20 h 660"/>
                <a:gd name="T12" fmla="*/ 20 w 660"/>
                <a:gd name="T13" fmla="*/ 330 h 660"/>
                <a:gd name="T14" fmla="*/ 330 w 660"/>
                <a:gd name="T15" fmla="*/ 640 h 660"/>
                <a:gd name="T16" fmla="*/ 640 w 660"/>
                <a:gd name="T17" fmla="*/ 330 h 660"/>
                <a:gd name="T18" fmla="*/ 330 w 660"/>
                <a:gd name="T19" fmla="*/ 2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0" h="660">
                  <a:moveTo>
                    <a:pt x="330" y="660"/>
                  </a:moveTo>
                  <a:cubicBezTo>
                    <a:pt x="148" y="660"/>
                    <a:pt x="0" y="512"/>
                    <a:pt x="0" y="330"/>
                  </a:cubicBezTo>
                  <a:cubicBezTo>
                    <a:pt x="0" y="148"/>
                    <a:pt x="148" y="0"/>
                    <a:pt x="330" y="0"/>
                  </a:cubicBezTo>
                  <a:cubicBezTo>
                    <a:pt x="512" y="0"/>
                    <a:pt x="660" y="148"/>
                    <a:pt x="660" y="330"/>
                  </a:cubicBezTo>
                  <a:cubicBezTo>
                    <a:pt x="660" y="512"/>
                    <a:pt x="512" y="660"/>
                    <a:pt x="330" y="660"/>
                  </a:cubicBezTo>
                  <a:close/>
                  <a:moveTo>
                    <a:pt x="330" y="20"/>
                  </a:moveTo>
                  <a:cubicBezTo>
                    <a:pt x="159" y="20"/>
                    <a:pt x="20" y="159"/>
                    <a:pt x="20" y="330"/>
                  </a:cubicBezTo>
                  <a:cubicBezTo>
                    <a:pt x="20" y="501"/>
                    <a:pt x="159" y="640"/>
                    <a:pt x="330" y="640"/>
                  </a:cubicBezTo>
                  <a:cubicBezTo>
                    <a:pt x="501" y="640"/>
                    <a:pt x="640" y="501"/>
                    <a:pt x="640" y="330"/>
                  </a:cubicBezTo>
                  <a:cubicBezTo>
                    <a:pt x="640" y="159"/>
                    <a:pt x="501" y="20"/>
                    <a:pt x="330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2" name="椭圆 51"/>
            <p:cNvSpPr/>
            <p:nvPr userDrawn="1">
              <p:custDataLst>
                <p:tags r:id="rId14"/>
              </p:custDataLst>
            </p:nvPr>
          </p:nvSpPr>
          <p:spPr bwMode="auto">
            <a:xfrm>
              <a:off x="1443" y="4723"/>
              <a:ext cx="3054" cy="30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3" name="任意多边形 42"/>
            <p:cNvSpPr/>
            <p:nvPr userDrawn="1">
              <p:custDataLst>
                <p:tags r:id="rId15"/>
              </p:custDataLst>
            </p:nvPr>
          </p:nvSpPr>
          <p:spPr bwMode="auto">
            <a:xfrm>
              <a:off x="1353" y="4644"/>
              <a:ext cx="3224" cy="3213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4" name="矩形 53"/>
            <p:cNvSpPr/>
            <p:nvPr userDrawn="1">
              <p:custDataLst>
                <p:tags r:id="rId16"/>
              </p:custDataLst>
            </p:nvPr>
          </p:nvSpPr>
          <p:spPr bwMode="auto">
            <a:xfrm>
              <a:off x="2202" y="8778"/>
              <a:ext cx="1525" cy="1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5" name="椭圆 54"/>
            <p:cNvSpPr/>
            <p:nvPr userDrawn="1">
              <p:custDataLst>
                <p:tags r:id="rId17"/>
              </p:custDataLst>
            </p:nvPr>
          </p:nvSpPr>
          <p:spPr bwMode="auto">
            <a:xfrm>
              <a:off x="2576" y="5858"/>
              <a:ext cx="785" cy="7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6" name="任意多边形 37"/>
            <p:cNvSpPr/>
            <p:nvPr userDrawn="1">
              <p:custDataLst>
                <p:tags r:id="rId18"/>
              </p:custDataLst>
            </p:nvPr>
          </p:nvSpPr>
          <p:spPr bwMode="auto">
            <a:xfrm>
              <a:off x="2515" y="5797"/>
              <a:ext cx="907" cy="907"/>
            </a:xfrm>
            <a:custGeom>
              <a:avLst/>
              <a:gdLst>
                <a:gd name="T0" fmla="*/ 74 w 148"/>
                <a:gd name="T1" fmla="*/ 148 h 148"/>
                <a:gd name="T2" fmla="*/ 0 w 148"/>
                <a:gd name="T3" fmla="*/ 74 h 148"/>
                <a:gd name="T4" fmla="*/ 74 w 148"/>
                <a:gd name="T5" fmla="*/ 0 h 148"/>
                <a:gd name="T6" fmla="*/ 148 w 148"/>
                <a:gd name="T7" fmla="*/ 74 h 148"/>
                <a:gd name="T8" fmla="*/ 74 w 148"/>
                <a:gd name="T9" fmla="*/ 148 h 148"/>
                <a:gd name="T10" fmla="*/ 74 w 148"/>
                <a:gd name="T11" fmla="*/ 20 h 148"/>
                <a:gd name="T12" fmla="*/ 20 w 148"/>
                <a:gd name="T13" fmla="*/ 74 h 148"/>
                <a:gd name="T14" fmla="*/ 74 w 148"/>
                <a:gd name="T15" fmla="*/ 128 h 148"/>
                <a:gd name="T16" fmla="*/ 128 w 148"/>
                <a:gd name="T17" fmla="*/ 74 h 148"/>
                <a:gd name="T18" fmla="*/ 74 w 148"/>
                <a:gd name="T19" fmla="*/ 2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48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8" y="33"/>
                    <a:pt x="148" y="74"/>
                  </a:cubicBezTo>
                  <a:cubicBezTo>
                    <a:pt x="148" y="115"/>
                    <a:pt x="115" y="148"/>
                    <a:pt x="74" y="148"/>
                  </a:cubicBezTo>
                  <a:close/>
                  <a:moveTo>
                    <a:pt x="74" y="20"/>
                  </a:moveTo>
                  <a:cubicBezTo>
                    <a:pt x="44" y="20"/>
                    <a:pt x="20" y="44"/>
                    <a:pt x="20" y="74"/>
                  </a:cubicBezTo>
                  <a:cubicBezTo>
                    <a:pt x="20" y="104"/>
                    <a:pt x="44" y="128"/>
                    <a:pt x="74" y="128"/>
                  </a:cubicBezTo>
                  <a:cubicBezTo>
                    <a:pt x="104" y="128"/>
                    <a:pt x="128" y="104"/>
                    <a:pt x="128" y="74"/>
                  </a:cubicBezTo>
                  <a:cubicBezTo>
                    <a:pt x="128" y="44"/>
                    <a:pt x="104" y="20"/>
                    <a:pt x="74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64" name="椭圆 63"/>
            <p:cNvSpPr/>
            <p:nvPr userDrawn="1">
              <p:custDataLst>
                <p:tags r:id="rId19"/>
              </p:custDataLst>
            </p:nvPr>
          </p:nvSpPr>
          <p:spPr bwMode="auto">
            <a:xfrm>
              <a:off x="2832" y="6080"/>
              <a:ext cx="299" cy="29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20"/>
            </p:custDataLst>
          </p:nvPr>
        </p:nvGrpSpPr>
        <p:grpSpPr>
          <a:xfrm>
            <a:off x="15240" y="5786120"/>
            <a:ext cx="822960" cy="1071880"/>
            <a:chOff x="12006" y="4560"/>
            <a:chExt cx="1296" cy="1688"/>
          </a:xfrm>
        </p:grpSpPr>
        <p:sp>
          <p:nvSpPr>
            <p:cNvPr id="10" name="等腰三角形 9"/>
            <p:cNvSpPr/>
            <p:nvPr userDrawn="1">
              <p:custDataLst>
                <p:tags r:id="rId21"/>
              </p:custDataLst>
            </p:nvPr>
          </p:nvSpPr>
          <p:spPr>
            <a:xfrm>
              <a:off x="12006" y="4560"/>
              <a:ext cx="1296" cy="108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1" name="等腰三角形 10"/>
            <p:cNvSpPr/>
            <p:nvPr userDrawn="1">
              <p:custDataLst>
                <p:tags r:id="rId22"/>
              </p:custDataLst>
            </p:nvPr>
          </p:nvSpPr>
          <p:spPr>
            <a:xfrm>
              <a:off x="12006" y="4860"/>
              <a:ext cx="1296" cy="108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2" name="等腰三角形 11"/>
            <p:cNvSpPr/>
            <p:nvPr userDrawn="1">
              <p:custDataLst>
                <p:tags r:id="rId23"/>
              </p:custDataLst>
            </p:nvPr>
          </p:nvSpPr>
          <p:spPr>
            <a:xfrm>
              <a:off x="12006" y="5168"/>
              <a:ext cx="1296" cy="108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43" name="组合 42"/>
          <p:cNvGrpSpPr/>
          <p:nvPr userDrawn="1">
            <p:custDataLst>
              <p:tags r:id="rId3"/>
            </p:custDataLst>
          </p:nvPr>
        </p:nvGrpSpPr>
        <p:grpSpPr>
          <a:xfrm rot="12120000" flipH="1">
            <a:off x="95885" y="-106680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grpSp>
        <p:nvGrpSpPr>
          <p:cNvPr id="35" name="组合 34"/>
          <p:cNvGrpSpPr/>
          <p:nvPr userDrawn="1">
            <p:custDataLst>
              <p:tags r:id="rId7"/>
            </p:custDataLst>
          </p:nvPr>
        </p:nvGrpSpPr>
        <p:grpSpPr>
          <a:xfrm>
            <a:off x="1116711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6" name="任意多边形: 形状 8"/>
          <p:cNvSpPr/>
          <p:nvPr userDrawn="1">
            <p:custDataLst>
              <p:tags r:id="rId3"/>
            </p:custDataLst>
          </p:nvPr>
        </p:nvSpPr>
        <p:spPr>
          <a:xfrm>
            <a:off x="0" y="5516555"/>
            <a:ext cx="12192000" cy="1341445"/>
          </a:xfrm>
          <a:custGeom>
            <a:avLst/>
            <a:gdLst>
              <a:gd name="connsiteX0" fmla="*/ 6731609 w 12192000"/>
              <a:gd name="connsiteY0" fmla="*/ 10 h 1341445"/>
              <a:gd name="connsiteX1" fmla="*/ 7709765 w 12192000"/>
              <a:gd name="connsiteY1" fmla="*/ 263783 h 1341445"/>
              <a:gd name="connsiteX2" fmla="*/ 8621977 w 12192000"/>
              <a:gd name="connsiteY2" fmla="*/ 10 h 1341445"/>
              <a:gd name="connsiteX3" fmla="*/ 9666075 w 12192000"/>
              <a:gd name="connsiteY3" fmla="*/ 263783 h 1341445"/>
              <a:gd name="connsiteX4" fmla="*/ 10567296 w 12192000"/>
              <a:gd name="connsiteY4" fmla="*/ 10 h 1341445"/>
              <a:gd name="connsiteX5" fmla="*/ 11556442 w 12192000"/>
              <a:gd name="connsiteY5" fmla="*/ 274773 h 1341445"/>
              <a:gd name="connsiteX6" fmla="*/ 12158110 w 12192000"/>
              <a:gd name="connsiteY6" fmla="*/ 79279 h 1341445"/>
              <a:gd name="connsiteX7" fmla="*/ 12192000 w 12192000"/>
              <a:gd name="connsiteY7" fmla="*/ 65325 h 1341445"/>
              <a:gd name="connsiteX8" fmla="*/ 12192000 w 12192000"/>
              <a:gd name="connsiteY8" fmla="*/ 1341445 h 1341445"/>
              <a:gd name="connsiteX9" fmla="*/ 0 w 12192000"/>
              <a:gd name="connsiteY9" fmla="*/ 1341445 h 1341445"/>
              <a:gd name="connsiteX10" fmla="*/ 0 w 12192000"/>
              <a:gd name="connsiteY10" fmla="*/ 365203 h 1341445"/>
              <a:gd name="connsiteX11" fmla="*/ 2388 w 12192000"/>
              <a:gd name="connsiteY11" fmla="*/ 365203 h 1341445"/>
              <a:gd name="connsiteX12" fmla="*/ 0 w 12192000"/>
              <a:gd name="connsiteY12" fmla="*/ 289995 h 1341445"/>
              <a:gd name="connsiteX13" fmla="*/ 890232 w 12192000"/>
              <a:gd name="connsiteY13" fmla="*/ 15232 h 1341445"/>
              <a:gd name="connsiteX14" fmla="*/ 1868387 w 12192000"/>
              <a:gd name="connsiteY14" fmla="*/ 279004 h 1341445"/>
              <a:gd name="connsiteX15" fmla="*/ 2780599 w 12192000"/>
              <a:gd name="connsiteY15" fmla="*/ 15232 h 1341445"/>
              <a:gd name="connsiteX16" fmla="*/ 3824697 w 12192000"/>
              <a:gd name="connsiteY16" fmla="*/ 279004 h 1341445"/>
              <a:gd name="connsiteX17" fmla="*/ 4725920 w 12192000"/>
              <a:gd name="connsiteY17" fmla="*/ 15232 h 1341445"/>
              <a:gd name="connsiteX18" fmla="*/ 5715066 w 12192000"/>
              <a:gd name="connsiteY18" fmla="*/ 289995 h 1341445"/>
              <a:gd name="connsiteX19" fmla="*/ 5839145 w 12192000"/>
              <a:gd name="connsiteY19" fmla="*/ 275973 h 1341445"/>
              <a:gd name="connsiteX20" fmla="*/ 5892257 w 12192000"/>
              <a:gd name="connsiteY20" fmla="*/ 261091 h 1341445"/>
              <a:gd name="connsiteX21" fmla="*/ 6082612 w 12192000"/>
              <a:gd name="connsiteY21" fmla="*/ 172144 h 1341445"/>
              <a:gd name="connsiteX22" fmla="*/ 6508065 w 12192000"/>
              <a:gd name="connsiteY22" fmla="*/ 23900 h 1341445"/>
              <a:gd name="connsiteX23" fmla="*/ 6519064 w 12192000"/>
              <a:gd name="connsiteY23" fmla="*/ 22165 h 1341445"/>
              <a:gd name="connsiteX24" fmla="*/ 6561973 w 12192000"/>
              <a:gd name="connsiteY24" fmla="*/ 11526 h 1341445"/>
              <a:gd name="connsiteX25" fmla="*/ 6598355 w 12192000"/>
              <a:gd name="connsiteY25" fmla="*/ 9647 h 1341445"/>
              <a:gd name="connsiteX26" fmla="*/ 6618319 w 12192000"/>
              <a:gd name="connsiteY26" fmla="*/ 6495 h 1341445"/>
              <a:gd name="connsiteX27" fmla="*/ 6731609 w 12192000"/>
              <a:gd name="connsiteY27" fmla="*/ 10 h 13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1341445">
                <a:moveTo>
                  <a:pt x="6731609" y="10"/>
                </a:moveTo>
                <a:cubicBezTo>
                  <a:pt x="7038427" y="-1363"/>
                  <a:pt x="7394703" y="263783"/>
                  <a:pt x="7709765" y="263783"/>
                </a:cubicBezTo>
                <a:cubicBezTo>
                  <a:pt x="8024826" y="263783"/>
                  <a:pt x="8295924" y="10"/>
                  <a:pt x="8621977" y="10"/>
                </a:cubicBezTo>
                <a:cubicBezTo>
                  <a:pt x="8948028" y="10"/>
                  <a:pt x="9341855" y="263783"/>
                  <a:pt x="9666075" y="263783"/>
                </a:cubicBezTo>
                <a:cubicBezTo>
                  <a:pt x="9990294" y="263783"/>
                  <a:pt x="10252235" y="-1821"/>
                  <a:pt x="10567296" y="10"/>
                </a:cubicBezTo>
                <a:cubicBezTo>
                  <a:pt x="10882358" y="1841"/>
                  <a:pt x="11237717" y="274773"/>
                  <a:pt x="11556442" y="274773"/>
                </a:cubicBezTo>
                <a:cubicBezTo>
                  <a:pt x="11743195" y="274773"/>
                  <a:pt x="11968624" y="161890"/>
                  <a:pt x="12158110" y="79279"/>
                </a:cubicBezTo>
                <a:lnTo>
                  <a:pt x="12192000" y="65325"/>
                </a:lnTo>
                <a:lnTo>
                  <a:pt x="12192000" y="1341445"/>
                </a:lnTo>
                <a:lnTo>
                  <a:pt x="0" y="1341445"/>
                </a:lnTo>
                <a:lnTo>
                  <a:pt x="0" y="365203"/>
                </a:lnTo>
                <a:lnTo>
                  <a:pt x="2388" y="365203"/>
                </a:lnTo>
                <a:lnTo>
                  <a:pt x="0" y="289995"/>
                </a:lnTo>
                <a:cubicBezTo>
                  <a:pt x="289417" y="153529"/>
                  <a:pt x="578834" y="17063"/>
                  <a:pt x="890232" y="15232"/>
                </a:cubicBezTo>
                <a:cubicBezTo>
                  <a:pt x="1201629" y="13399"/>
                  <a:pt x="1553326" y="279004"/>
                  <a:pt x="1868387" y="279004"/>
                </a:cubicBezTo>
                <a:cubicBezTo>
                  <a:pt x="2183448" y="279004"/>
                  <a:pt x="2454548" y="15232"/>
                  <a:pt x="2780599" y="15232"/>
                </a:cubicBezTo>
                <a:cubicBezTo>
                  <a:pt x="3106651" y="15232"/>
                  <a:pt x="3500478" y="279004"/>
                  <a:pt x="3824697" y="279004"/>
                </a:cubicBezTo>
                <a:cubicBezTo>
                  <a:pt x="4148917" y="279004"/>
                  <a:pt x="4410859" y="13400"/>
                  <a:pt x="4725920" y="15232"/>
                </a:cubicBezTo>
                <a:cubicBezTo>
                  <a:pt x="5040981" y="17063"/>
                  <a:pt x="5396342" y="289995"/>
                  <a:pt x="5715066" y="289995"/>
                </a:cubicBezTo>
                <a:cubicBezTo>
                  <a:pt x="5754907" y="289995"/>
                  <a:pt x="5796507" y="284858"/>
                  <a:pt x="5839145" y="275973"/>
                </a:cubicBezTo>
                <a:lnTo>
                  <a:pt x="5892257" y="261091"/>
                </a:lnTo>
                <a:lnTo>
                  <a:pt x="6082612" y="172144"/>
                </a:lnTo>
                <a:cubicBezTo>
                  <a:pt x="6223571" y="108562"/>
                  <a:pt x="6362756" y="53709"/>
                  <a:pt x="6508065" y="23900"/>
                </a:cubicBezTo>
                <a:lnTo>
                  <a:pt x="6519064" y="22165"/>
                </a:lnTo>
                <a:lnTo>
                  <a:pt x="6561973" y="11526"/>
                </a:lnTo>
                <a:lnTo>
                  <a:pt x="6598355" y="9647"/>
                </a:lnTo>
                <a:lnTo>
                  <a:pt x="6618319" y="6495"/>
                </a:lnTo>
                <a:cubicBezTo>
                  <a:pt x="6655534" y="2429"/>
                  <a:pt x="6693257" y="182"/>
                  <a:pt x="6731609" y="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7780" y="0"/>
            <a:ext cx="984885" cy="934085"/>
            <a:chOff x="2189" y="6173"/>
            <a:chExt cx="1082" cy="1026"/>
          </a:xfrm>
        </p:grpSpPr>
        <p:sp>
          <p:nvSpPr>
            <p:cNvPr id="6" name="椭圆 5"/>
            <p:cNvSpPr/>
            <p:nvPr userDrawn="1">
              <p:custDataLst>
                <p:tags r:id="rId4"/>
              </p:custDataLst>
            </p:nvPr>
          </p:nvSpPr>
          <p:spPr>
            <a:xfrm>
              <a:off x="2189" y="6173"/>
              <a:ext cx="907" cy="90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6000">
                  <a:schemeClr val="accent2">
                    <a:lumMod val="20000"/>
                    <a:lumOff val="80000"/>
                  </a:schemeClr>
                </a:gs>
              </a:gsLst>
              <a:lin ang="19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 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 userDrawn="1">
              <p:custDataLst>
                <p:tags r:id="rId5"/>
              </p:custDataLst>
            </p:nvPr>
          </p:nvSpPr>
          <p:spPr>
            <a:xfrm>
              <a:off x="2365" y="6293"/>
              <a:ext cx="907" cy="90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  <a:effectLst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chemeClr val="accent1"/>
                      </a:gs>
                      <a:gs pos="96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19800000" scaled="0"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>
            <a:off x="11367135" y="5786120"/>
            <a:ext cx="822960" cy="1071880"/>
            <a:chOff x="12006" y="4560"/>
            <a:chExt cx="1296" cy="1688"/>
          </a:xfrm>
        </p:grpSpPr>
        <p:sp>
          <p:nvSpPr>
            <p:cNvPr id="14" name="等腰三角形 13"/>
            <p:cNvSpPr/>
            <p:nvPr userDrawn="1">
              <p:custDataLst>
                <p:tags r:id="rId7"/>
              </p:custDataLst>
            </p:nvPr>
          </p:nvSpPr>
          <p:spPr>
            <a:xfrm>
              <a:off x="12006" y="4560"/>
              <a:ext cx="1296" cy="108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5" name="等腰三角形 14"/>
            <p:cNvSpPr/>
            <p:nvPr userDrawn="1">
              <p:custDataLst>
                <p:tags r:id="rId8"/>
              </p:custDataLst>
            </p:nvPr>
          </p:nvSpPr>
          <p:spPr>
            <a:xfrm>
              <a:off x="12006" y="4860"/>
              <a:ext cx="1296" cy="108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6" name="等腰三角形 15"/>
            <p:cNvSpPr/>
            <p:nvPr userDrawn="1">
              <p:custDataLst>
                <p:tags r:id="rId9"/>
              </p:custDataLst>
            </p:nvPr>
          </p:nvSpPr>
          <p:spPr>
            <a:xfrm>
              <a:off x="12006" y="5168"/>
              <a:ext cx="1296" cy="108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5" name="组合 34"/>
          <p:cNvGrpSpPr/>
          <p:nvPr userDrawn="1">
            <p:custDataLst>
              <p:tags r:id="rId3"/>
            </p:custDataLst>
          </p:nvPr>
        </p:nvGrpSpPr>
        <p:grpSpPr>
          <a:xfrm flipH="1">
            <a:off x="5715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7"/>
            </p:custDataLst>
          </p:nvPr>
        </p:nvGrpSpPr>
        <p:grpSpPr>
          <a:xfrm>
            <a:off x="11144885" y="78105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7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8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9" name="组合 68"/>
          <p:cNvGrpSpPr/>
          <p:nvPr userDrawn="1">
            <p:custDataLst>
              <p:tags r:id="rId3"/>
            </p:custDataLst>
          </p:nvPr>
        </p:nvGrpSpPr>
        <p:grpSpPr>
          <a:xfrm>
            <a:off x="10921365" y="5357495"/>
            <a:ext cx="1267460" cy="1481455"/>
            <a:chOff x="655" y="3945"/>
            <a:chExt cx="4618" cy="5399"/>
          </a:xfrm>
        </p:grpSpPr>
        <p:sp>
          <p:nvSpPr>
            <p:cNvPr id="6" name="任意多边形 16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2954" y="5586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9" name="任意多边形 18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1823" y="5586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4" name="任意多边形 1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3154" y="6458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5" name="任意多边形 17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2882" y="6208"/>
              <a:ext cx="1289" cy="2986"/>
            </a:xfrm>
            <a:custGeom>
              <a:avLst/>
              <a:gdLst>
                <a:gd name="T0" fmla="*/ 180 w 180"/>
                <a:gd name="T1" fmla="*/ 417 h 417"/>
                <a:gd name="T2" fmla="*/ 126 w 180"/>
                <a:gd name="T3" fmla="*/ 417 h 417"/>
                <a:gd name="T4" fmla="*/ 0 w 180"/>
                <a:gd name="T5" fmla="*/ 0 h 417"/>
                <a:gd name="T6" fmla="*/ 97 w 180"/>
                <a:gd name="T7" fmla="*/ 0 h 417"/>
                <a:gd name="T8" fmla="*/ 180 w 180"/>
                <a:gd name="T9" fmla="*/ 417 h 417"/>
                <a:gd name="T10" fmla="*/ 136 w 180"/>
                <a:gd name="T11" fmla="*/ 403 h 417"/>
                <a:gd name="T12" fmla="*/ 163 w 180"/>
                <a:gd name="T13" fmla="*/ 403 h 417"/>
                <a:gd name="T14" fmla="*/ 85 w 180"/>
                <a:gd name="T15" fmla="*/ 14 h 417"/>
                <a:gd name="T16" fmla="*/ 19 w 180"/>
                <a:gd name="T17" fmla="*/ 14 h 417"/>
                <a:gd name="T18" fmla="*/ 136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180" y="417"/>
                  </a:moveTo>
                  <a:lnTo>
                    <a:pt x="126" y="417"/>
                  </a:lnTo>
                  <a:lnTo>
                    <a:pt x="0" y="0"/>
                  </a:lnTo>
                  <a:lnTo>
                    <a:pt x="97" y="0"/>
                  </a:lnTo>
                  <a:lnTo>
                    <a:pt x="180" y="417"/>
                  </a:lnTo>
                  <a:close/>
                  <a:moveTo>
                    <a:pt x="136" y="403"/>
                  </a:moveTo>
                  <a:lnTo>
                    <a:pt x="163" y="403"/>
                  </a:lnTo>
                  <a:lnTo>
                    <a:pt x="85" y="14"/>
                  </a:lnTo>
                  <a:lnTo>
                    <a:pt x="19" y="14"/>
                  </a:lnTo>
                  <a:lnTo>
                    <a:pt x="136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6" name="任意多边形 18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2023" y="6458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7" name="任意多边形 19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1758" y="6208"/>
              <a:ext cx="1289" cy="2986"/>
            </a:xfrm>
            <a:custGeom>
              <a:avLst/>
              <a:gdLst>
                <a:gd name="T0" fmla="*/ 55 w 180"/>
                <a:gd name="T1" fmla="*/ 417 h 417"/>
                <a:gd name="T2" fmla="*/ 0 w 180"/>
                <a:gd name="T3" fmla="*/ 417 h 417"/>
                <a:gd name="T4" fmla="*/ 84 w 180"/>
                <a:gd name="T5" fmla="*/ 0 h 417"/>
                <a:gd name="T6" fmla="*/ 180 w 180"/>
                <a:gd name="T7" fmla="*/ 0 h 417"/>
                <a:gd name="T8" fmla="*/ 55 w 180"/>
                <a:gd name="T9" fmla="*/ 417 h 417"/>
                <a:gd name="T10" fmla="*/ 17 w 180"/>
                <a:gd name="T11" fmla="*/ 403 h 417"/>
                <a:gd name="T12" fmla="*/ 44 w 180"/>
                <a:gd name="T13" fmla="*/ 403 h 417"/>
                <a:gd name="T14" fmla="*/ 161 w 180"/>
                <a:gd name="T15" fmla="*/ 14 h 417"/>
                <a:gd name="T16" fmla="*/ 95 w 180"/>
                <a:gd name="T17" fmla="*/ 14 h 417"/>
                <a:gd name="T18" fmla="*/ 17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55" y="417"/>
                  </a:moveTo>
                  <a:lnTo>
                    <a:pt x="0" y="417"/>
                  </a:lnTo>
                  <a:lnTo>
                    <a:pt x="84" y="0"/>
                  </a:lnTo>
                  <a:lnTo>
                    <a:pt x="180" y="0"/>
                  </a:lnTo>
                  <a:lnTo>
                    <a:pt x="55" y="417"/>
                  </a:lnTo>
                  <a:close/>
                  <a:moveTo>
                    <a:pt x="17" y="403"/>
                  </a:moveTo>
                  <a:lnTo>
                    <a:pt x="44" y="403"/>
                  </a:lnTo>
                  <a:lnTo>
                    <a:pt x="161" y="14"/>
                  </a:lnTo>
                  <a:lnTo>
                    <a:pt x="95" y="14"/>
                  </a:lnTo>
                  <a:lnTo>
                    <a:pt x="17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8" name="椭圆 47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706" y="3995"/>
              <a:ext cx="4519" cy="4511"/>
            </a:xfrm>
            <a:prstGeom prst="ellipse">
              <a:avLst/>
            </a:prstGeom>
            <a:solidFill>
              <a:srgbClr val="B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9" name="任意多边形 21"/>
            <p:cNvSpPr/>
            <p:nvPr userDrawn="1">
              <p:custDataLst>
                <p:tags r:id="rId11"/>
              </p:custDataLst>
            </p:nvPr>
          </p:nvSpPr>
          <p:spPr bwMode="auto">
            <a:xfrm>
              <a:off x="655" y="3945"/>
              <a:ext cx="4619" cy="4612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0" name="椭圆 49"/>
            <p:cNvSpPr/>
            <p:nvPr userDrawn="1">
              <p:custDataLst>
                <p:tags r:id="rId12"/>
              </p:custDataLst>
            </p:nvPr>
          </p:nvSpPr>
          <p:spPr bwMode="auto">
            <a:xfrm>
              <a:off x="1081" y="4371"/>
              <a:ext cx="3767" cy="375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1" name="任意多边形 44"/>
            <p:cNvSpPr/>
            <p:nvPr userDrawn="1">
              <p:custDataLst>
                <p:tags r:id="rId13"/>
              </p:custDataLst>
            </p:nvPr>
          </p:nvSpPr>
          <p:spPr bwMode="auto">
            <a:xfrm>
              <a:off x="1023" y="4313"/>
              <a:ext cx="3884" cy="3876"/>
            </a:xfrm>
            <a:custGeom>
              <a:avLst/>
              <a:gdLst>
                <a:gd name="T0" fmla="*/ 330 w 660"/>
                <a:gd name="T1" fmla="*/ 660 h 660"/>
                <a:gd name="T2" fmla="*/ 0 w 660"/>
                <a:gd name="T3" fmla="*/ 330 h 660"/>
                <a:gd name="T4" fmla="*/ 330 w 660"/>
                <a:gd name="T5" fmla="*/ 0 h 660"/>
                <a:gd name="T6" fmla="*/ 660 w 660"/>
                <a:gd name="T7" fmla="*/ 330 h 660"/>
                <a:gd name="T8" fmla="*/ 330 w 660"/>
                <a:gd name="T9" fmla="*/ 660 h 660"/>
                <a:gd name="T10" fmla="*/ 330 w 660"/>
                <a:gd name="T11" fmla="*/ 20 h 660"/>
                <a:gd name="T12" fmla="*/ 20 w 660"/>
                <a:gd name="T13" fmla="*/ 330 h 660"/>
                <a:gd name="T14" fmla="*/ 330 w 660"/>
                <a:gd name="T15" fmla="*/ 640 h 660"/>
                <a:gd name="T16" fmla="*/ 640 w 660"/>
                <a:gd name="T17" fmla="*/ 330 h 660"/>
                <a:gd name="T18" fmla="*/ 330 w 660"/>
                <a:gd name="T19" fmla="*/ 2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0" h="660">
                  <a:moveTo>
                    <a:pt x="330" y="660"/>
                  </a:moveTo>
                  <a:cubicBezTo>
                    <a:pt x="148" y="660"/>
                    <a:pt x="0" y="512"/>
                    <a:pt x="0" y="330"/>
                  </a:cubicBezTo>
                  <a:cubicBezTo>
                    <a:pt x="0" y="148"/>
                    <a:pt x="148" y="0"/>
                    <a:pt x="330" y="0"/>
                  </a:cubicBezTo>
                  <a:cubicBezTo>
                    <a:pt x="512" y="0"/>
                    <a:pt x="660" y="148"/>
                    <a:pt x="660" y="330"/>
                  </a:cubicBezTo>
                  <a:cubicBezTo>
                    <a:pt x="660" y="512"/>
                    <a:pt x="512" y="660"/>
                    <a:pt x="330" y="660"/>
                  </a:cubicBezTo>
                  <a:close/>
                  <a:moveTo>
                    <a:pt x="330" y="20"/>
                  </a:moveTo>
                  <a:cubicBezTo>
                    <a:pt x="159" y="20"/>
                    <a:pt x="20" y="159"/>
                    <a:pt x="20" y="330"/>
                  </a:cubicBezTo>
                  <a:cubicBezTo>
                    <a:pt x="20" y="501"/>
                    <a:pt x="159" y="640"/>
                    <a:pt x="330" y="640"/>
                  </a:cubicBezTo>
                  <a:cubicBezTo>
                    <a:pt x="501" y="640"/>
                    <a:pt x="640" y="501"/>
                    <a:pt x="640" y="330"/>
                  </a:cubicBezTo>
                  <a:cubicBezTo>
                    <a:pt x="640" y="159"/>
                    <a:pt x="501" y="20"/>
                    <a:pt x="330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2" name="椭圆 51"/>
            <p:cNvSpPr/>
            <p:nvPr userDrawn="1">
              <p:custDataLst>
                <p:tags r:id="rId14"/>
              </p:custDataLst>
            </p:nvPr>
          </p:nvSpPr>
          <p:spPr bwMode="auto">
            <a:xfrm>
              <a:off x="1443" y="4723"/>
              <a:ext cx="3054" cy="30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3" name="任意多边形 42"/>
            <p:cNvSpPr/>
            <p:nvPr userDrawn="1">
              <p:custDataLst>
                <p:tags r:id="rId15"/>
              </p:custDataLst>
            </p:nvPr>
          </p:nvSpPr>
          <p:spPr bwMode="auto">
            <a:xfrm>
              <a:off x="1353" y="4644"/>
              <a:ext cx="3224" cy="3213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4" name="矩形 53"/>
            <p:cNvSpPr/>
            <p:nvPr userDrawn="1">
              <p:custDataLst>
                <p:tags r:id="rId16"/>
              </p:custDataLst>
            </p:nvPr>
          </p:nvSpPr>
          <p:spPr bwMode="auto">
            <a:xfrm>
              <a:off x="2202" y="8778"/>
              <a:ext cx="1525" cy="1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5" name="椭圆 54"/>
            <p:cNvSpPr/>
            <p:nvPr userDrawn="1">
              <p:custDataLst>
                <p:tags r:id="rId17"/>
              </p:custDataLst>
            </p:nvPr>
          </p:nvSpPr>
          <p:spPr bwMode="auto">
            <a:xfrm>
              <a:off x="2576" y="5858"/>
              <a:ext cx="785" cy="7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6" name="任意多边形 37"/>
            <p:cNvSpPr/>
            <p:nvPr userDrawn="1">
              <p:custDataLst>
                <p:tags r:id="rId18"/>
              </p:custDataLst>
            </p:nvPr>
          </p:nvSpPr>
          <p:spPr bwMode="auto">
            <a:xfrm>
              <a:off x="2515" y="5797"/>
              <a:ext cx="907" cy="907"/>
            </a:xfrm>
            <a:custGeom>
              <a:avLst/>
              <a:gdLst>
                <a:gd name="T0" fmla="*/ 74 w 148"/>
                <a:gd name="T1" fmla="*/ 148 h 148"/>
                <a:gd name="T2" fmla="*/ 0 w 148"/>
                <a:gd name="T3" fmla="*/ 74 h 148"/>
                <a:gd name="T4" fmla="*/ 74 w 148"/>
                <a:gd name="T5" fmla="*/ 0 h 148"/>
                <a:gd name="T6" fmla="*/ 148 w 148"/>
                <a:gd name="T7" fmla="*/ 74 h 148"/>
                <a:gd name="T8" fmla="*/ 74 w 148"/>
                <a:gd name="T9" fmla="*/ 148 h 148"/>
                <a:gd name="T10" fmla="*/ 74 w 148"/>
                <a:gd name="T11" fmla="*/ 20 h 148"/>
                <a:gd name="T12" fmla="*/ 20 w 148"/>
                <a:gd name="T13" fmla="*/ 74 h 148"/>
                <a:gd name="T14" fmla="*/ 74 w 148"/>
                <a:gd name="T15" fmla="*/ 128 h 148"/>
                <a:gd name="T16" fmla="*/ 128 w 148"/>
                <a:gd name="T17" fmla="*/ 74 h 148"/>
                <a:gd name="T18" fmla="*/ 74 w 148"/>
                <a:gd name="T19" fmla="*/ 2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48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8" y="33"/>
                    <a:pt x="148" y="74"/>
                  </a:cubicBezTo>
                  <a:cubicBezTo>
                    <a:pt x="148" y="115"/>
                    <a:pt x="115" y="148"/>
                    <a:pt x="74" y="148"/>
                  </a:cubicBezTo>
                  <a:close/>
                  <a:moveTo>
                    <a:pt x="74" y="20"/>
                  </a:moveTo>
                  <a:cubicBezTo>
                    <a:pt x="44" y="20"/>
                    <a:pt x="20" y="44"/>
                    <a:pt x="20" y="74"/>
                  </a:cubicBezTo>
                  <a:cubicBezTo>
                    <a:pt x="20" y="104"/>
                    <a:pt x="44" y="128"/>
                    <a:pt x="74" y="128"/>
                  </a:cubicBezTo>
                  <a:cubicBezTo>
                    <a:pt x="104" y="128"/>
                    <a:pt x="128" y="104"/>
                    <a:pt x="128" y="74"/>
                  </a:cubicBezTo>
                  <a:cubicBezTo>
                    <a:pt x="128" y="44"/>
                    <a:pt x="104" y="20"/>
                    <a:pt x="74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64" name="椭圆 63"/>
            <p:cNvSpPr/>
            <p:nvPr userDrawn="1">
              <p:custDataLst>
                <p:tags r:id="rId19"/>
              </p:custDataLst>
            </p:nvPr>
          </p:nvSpPr>
          <p:spPr bwMode="auto">
            <a:xfrm>
              <a:off x="2832" y="6080"/>
              <a:ext cx="299" cy="29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</p:grpSp>
      <p:grpSp>
        <p:nvGrpSpPr>
          <p:cNvPr id="34" name="组合 33"/>
          <p:cNvGrpSpPr/>
          <p:nvPr userDrawn="1">
            <p:custDataLst>
              <p:tags r:id="rId20"/>
            </p:custDataLst>
          </p:nvPr>
        </p:nvGrpSpPr>
        <p:grpSpPr>
          <a:xfrm flipH="1" flipV="1">
            <a:off x="101600" y="330200"/>
            <a:ext cx="1548765" cy="283845"/>
            <a:chOff x="2968" y="5221"/>
            <a:chExt cx="3903" cy="716"/>
          </a:xfrm>
        </p:grpSpPr>
        <p:sp>
          <p:nvSpPr>
            <p:cNvPr id="27" name="矩形 26"/>
            <p:cNvSpPr/>
            <p:nvPr userDrawn="1">
              <p:custDataLst>
                <p:tags r:id="rId21"/>
              </p:custDataLst>
            </p:nvPr>
          </p:nvSpPr>
          <p:spPr bwMode="auto">
            <a:xfrm>
              <a:off x="2968" y="5528"/>
              <a:ext cx="3867" cy="1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28" name="任意多边形 29"/>
            <p:cNvSpPr/>
            <p:nvPr userDrawn="1">
              <p:custDataLst>
                <p:tags r:id="rId22"/>
              </p:custDataLst>
            </p:nvPr>
          </p:nvSpPr>
          <p:spPr bwMode="auto">
            <a:xfrm>
              <a:off x="6477" y="5221"/>
              <a:ext cx="394" cy="394"/>
            </a:xfrm>
            <a:custGeom>
              <a:avLst/>
              <a:gdLst>
                <a:gd name="T0" fmla="*/ 10 w 55"/>
                <a:gd name="T1" fmla="*/ 55 h 55"/>
                <a:gd name="T2" fmla="*/ 0 w 55"/>
                <a:gd name="T3" fmla="*/ 45 h 55"/>
                <a:gd name="T4" fmla="*/ 45 w 55"/>
                <a:gd name="T5" fmla="*/ 0 h 55"/>
                <a:gd name="T6" fmla="*/ 55 w 55"/>
                <a:gd name="T7" fmla="*/ 10 h 55"/>
                <a:gd name="T8" fmla="*/ 10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55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55" y="10"/>
                  </a:lnTo>
                  <a:lnTo>
                    <a:pt x="10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29" name="任意多边形 30"/>
            <p:cNvSpPr/>
            <p:nvPr userDrawn="1">
              <p:custDataLst>
                <p:tags r:id="rId23"/>
              </p:custDataLst>
            </p:nvPr>
          </p:nvSpPr>
          <p:spPr bwMode="auto">
            <a:xfrm>
              <a:off x="6155" y="5221"/>
              <a:ext cx="394" cy="394"/>
            </a:xfrm>
            <a:custGeom>
              <a:avLst/>
              <a:gdLst>
                <a:gd name="T0" fmla="*/ 10 w 55"/>
                <a:gd name="T1" fmla="*/ 55 h 55"/>
                <a:gd name="T2" fmla="*/ 0 w 55"/>
                <a:gd name="T3" fmla="*/ 45 h 55"/>
                <a:gd name="T4" fmla="*/ 45 w 55"/>
                <a:gd name="T5" fmla="*/ 0 h 55"/>
                <a:gd name="T6" fmla="*/ 55 w 55"/>
                <a:gd name="T7" fmla="*/ 10 h 55"/>
                <a:gd name="T8" fmla="*/ 10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55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55" y="10"/>
                  </a:lnTo>
                  <a:lnTo>
                    <a:pt x="10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0" name="任意多边形 31"/>
            <p:cNvSpPr/>
            <p:nvPr userDrawn="1">
              <p:custDataLst>
                <p:tags r:id="rId24"/>
              </p:custDataLst>
            </p:nvPr>
          </p:nvSpPr>
          <p:spPr bwMode="auto">
            <a:xfrm>
              <a:off x="5833" y="5221"/>
              <a:ext cx="394" cy="394"/>
            </a:xfrm>
            <a:custGeom>
              <a:avLst/>
              <a:gdLst>
                <a:gd name="T0" fmla="*/ 10 w 55"/>
                <a:gd name="T1" fmla="*/ 55 h 55"/>
                <a:gd name="T2" fmla="*/ 0 w 55"/>
                <a:gd name="T3" fmla="*/ 45 h 55"/>
                <a:gd name="T4" fmla="*/ 45 w 55"/>
                <a:gd name="T5" fmla="*/ 0 h 55"/>
                <a:gd name="T6" fmla="*/ 55 w 55"/>
                <a:gd name="T7" fmla="*/ 10 h 55"/>
                <a:gd name="T8" fmla="*/ 10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55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55" y="10"/>
                  </a:lnTo>
                  <a:lnTo>
                    <a:pt x="10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1" name="任意多边形 32"/>
            <p:cNvSpPr/>
            <p:nvPr userDrawn="1">
              <p:custDataLst>
                <p:tags r:id="rId25"/>
              </p:custDataLst>
            </p:nvPr>
          </p:nvSpPr>
          <p:spPr bwMode="auto">
            <a:xfrm>
              <a:off x="6477" y="5543"/>
              <a:ext cx="394" cy="394"/>
            </a:xfrm>
            <a:custGeom>
              <a:avLst/>
              <a:gdLst>
                <a:gd name="T0" fmla="*/ 45 w 55"/>
                <a:gd name="T1" fmla="*/ 55 h 55"/>
                <a:gd name="T2" fmla="*/ 0 w 55"/>
                <a:gd name="T3" fmla="*/ 10 h 55"/>
                <a:gd name="T4" fmla="*/ 10 w 55"/>
                <a:gd name="T5" fmla="*/ 0 h 55"/>
                <a:gd name="T6" fmla="*/ 55 w 55"/>
                <a:gd name="T7" fmla="*/ 45 h 55"/>
                <a:gd name="T8" fmla="*/ 45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45" y="55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55" y="45"/>
                  </a:lnTo>
                  <a:lnTo>
                    <a:pt x="45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2" name="任意多边形 33"/>
            <p:cNvSpPr/>
            <p:nvPr userDrawn="1">
              <p:custDataLst>
                <p:tags r:id="rId26"/>
              </p:custDataLst>
            </p:nvPr>
          </p:nvSpPr>
          <p:spPr bwMode="auto">
            <a:xfrm>
              <a:off x="6155" y="5543"/>
              <a:ext cx="394" cy="394"/>
            </a:xfrm>
            <a:custGeom>
              <a:avLst/>
              <a:gdLst>
                <a:gd name="T0" fmla="*/ 45 w 55"/>
                <a:gd name="T1" fmla="*/ 55 h 55"/>
                <a:gd name="T2" fmla="*/ 0 w 55"/>
                <a:gd name="T3" fmla="*/ 10 h 55"/>
                <a:gd name="T4" fmla="*/ 10 w 55"/>
                <a:gd name="T5" fmla="*/ 0 h 55"/>
                <a:gd name="T6" fmla="*/ 55 w 55"/>
                <a:gd name="T7" fmla="*/ 45 h 55"/>
                <a:gd name="T8" fmla="*/ 45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45" y="55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55" y="45"/>
                  </a:lnTo>
                  <a:lnTo>
                    <a:pt x="45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3" name="任意多边形 34"/>
            <p:cNvSpPr/>
            <p:nvPr userDrawn="1">
              <p:custDataLst>
                <p:tags r:id="rId27"/>
              </p:custDataLst>
            </p:nvPr>
          </p:nvSpPr>
          <p:spPr bwMode="auto">
            <a:xfrm>
              <a:off x="5833" y="5543"/>
              <a:ext cx="394" cy="394"/>
            </a:xfrm>
            <a:custGeom>
              <a:avLst/>
              <a:gdLst>
                <a:gd name="T0" fmla="*/ 45 w 55"/>
                <a:gd name="T1" fmla="*/ 55 h 55"/>
                <a:gd name="T2" fmla="*/ 0 w 55"/>
                <a:gd name="T3" fmla="*/ 10 h 55"/>
                <a:gd name="T4" fmla="*/ 10 w 55"/>
                <a:gd name="T5" fmla="*/ 0 h 55"/>
                <a:gd name="T6" fmla="*/ 55 w 55"/>
                <a:gd name="T7" fmla="*/ 45 h 55"/>
                <a:gd name="T8" fmla="*/ 45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45" y="55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55" y="45"/>
                  </a:lnTo>
                  <a:lnTo>
                    <a:pt x="45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2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5" Type="http://schemas.openxmlformats.org/officeDocument/2006/relationships/theme" Target="../theme/theme2.xml"/><Relationship Id="rId24" Type="http://schemas.openxmlformats.org/officeDocument/2006/relationships/tags" Target="../tags/tag200.xml"/><Relationship Id="rId23" Type="http://schemas.openxmlformats.org/officeDocument/2006/relationships/tags" Target="../tags/tag199.xml"/><Relationship Id="rId22" Type="http://schemas.openxmlformats.org/officeDocument/2006/relationships/tags" Target="../tags/tag198.xml"/><Relationship Id="rId21" Type="http://schemas.openxmlformats.org/officeDocument/2006/relationships/tags" Target="../tags/tag197.xml"/><Relationship Id="rId20" Type="http://schemas.openxmlformats.org/officeDocument/2006/relationships/tags" Target="../tags/tag196.xml"/><Relationship Id="rId2" Type="http://schemas.openxmlformats.org/officeDocument/2006/relationships/slideLayout" Target="../slideLayouts/slideLayout14.xml"/><Relationship Id="rId19" Type="http://schemas.openxmlformats.org/officeDocument/2006/relationships/tags" Target="../tags/tag195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CC1EDC0D-C406-4142-A02F-E6D7CF29BED2}" type="datetime">
              <a:rPr lang="en-US" sz="1200" b="0" strike="noStrike" spc="-1">
                <a:solidFill>
                  <a:srgbClr val="8B8B8B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5D52748A-4324-4B08-A9F7-F5DCBC4C8D9B}" type="slidenum">
              <a:rPr lang="en-US" sz="1200" b="0" strike="noStrike" spc="-1">
                <a:solidFill>
                  <a:srgbClr val="8B8B8B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zh-CN" sz="18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点击鼠标编辑标题文本格式</a:t>
            </a:r>
            <a:endParaRPr lang="en-US" sz="18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点击鼠标编辑提纲文本格式</a:t>
            </a:r>
            <a:endParaRPr lang="en-US" sz="28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第二提纲级别</a:t>
            </a:r>
            <a:endParaRPr lang="en-US" sz="20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第三提纲级别</a:t>
            </a:r>
            <a:endParaRPr lang="en-US" sz="18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第四提纲级别</a:t>
            </a:r>
            <a:endParaRPr lang="en-US" sz="18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第五提纲级别</a:t>
            </a:r>
            <a:endParaRPr lang="en-US" sz="20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第六提纲级别</a:t>
            </a:r>
            <a:endParaRPr lang="en-US" sz="20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第七提纲级别</a:t>
            </a:r>
            <a:endParaRPr lang="en-US" sz="20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tags" Target="../tags/tag22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image" Target="../media/image11.jpe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19.xml"/><Relationship Id="rId13" Type="http://schemas.openxmlformats.org/officeDocument/2006/relationships/tags" Target="../tags/tag234.xml"/><Relationship Id="rId12" Type="http://schemas.openxmlformats.org/officeDocument/2006/relationships/image" Target="../media/image10.png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tags" Target="../tags/tag2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19.xml"/><Relationship Id="rId13" Type="http://schemas.openxmlformats.org/officeDocument/2006/relationships/tags" Target="../tags/tag245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tags" Target="../tags/tag244.xml"/><Relationship Id="rId1" Type="http://schemas.openxmlformats.org/officeDocument/2006/relationships/tags" Target="../tags/tag23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54.xml"/><Relationship Id="rId8" Type="http://schemas.openxmlformats.org/officeDocument/2006/relationships/tags" Target="../tags/tag253.xml"/><Relationship Id="rId7" Type="http://schemas.openxmlformats.org/officeDocument/2006/relationships/tags" Target="../tags/tag252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8" Type="http://schemas.openxmlformats.org/officeDocument/2006/relationships/notesSlide" Target="../notesSlides/notesSlide15.xml"/><Relationship Id="rId27" Type="http://schemas.openxmlformats.org/officeDocument/2006/relationships/slideLayout" Target="../slideLayouts/slideLayout19.xml"/><Relationship Id="rId26" Type="http://schemas.openxmlformats.org/officeDocument/2006/relationships/tags" Target="../tags/tag269.xml"/><Relationship Id="rId25" Type="http://schemas.openxmlformats.org/officeDocument/2006/relationships/image" Target="../media/image15.png"/><Relationship Id="rId24" Type="http://schemas.openxmlformats.org/officeDocument/2006/relationships/image" Target="../media/image14.png"/><Relationship Id="rId23" Type="http://schemas.openxmlformats.org/officeDocument/2006/relationships/tags" Target="../tags/tag268.xml"/><Relationship Id="rId22" Type="http://schemas.openxmlformats.org/officeDocument/2006/relationships/tags" Target="../tags/tag267.xml"/><Relationship Id="rId21" Type="http://schemas.openxmlformats.org/officeDocument/2006/relationships/tags" Target="../tags/tag266.xml"/><Relationship Id="rId20" Type="http://schemas.openxmlformats.org/officeDocument/2006/relationships/tags" Target="../tags/tag265.xml"/><Relationship Id="rId2" Type="http://schemas.openxmlformats.org/officeDocument/2006/relationships/tags" Target="../tags/tag247.xml"/><Relationship Id="rId19" Type="http://schemas.openxmlformats.org/officeDocument/2006/relationships/tags" Target="../tags/tag264.xml"/><Relationship Id="rId18" Type="http://schemas.openxmlformats.org/officeDocument/2006/relationships/tags" Target="../tags/tag263.xml"/><Relationship Id="rId17" Type="http://schemas.openxmlformats.org/officeDocument/2006/relationships/tags" Target="../tags/tag262.xml"/><Relationship Id="rId16" Type="http://schemas.openxmlformats.org/officeDocument/2006/relationships/tags" Target="../tags/tag261.xml"/><Relationship Id="rId15" Type="http://schemas.openxmlformats.org/officeDocument/2006/relationships/tags" Target="../tags/tag260.xml"/><Relationship Id="rId14" Type="http://schemas.openxmlformats.org/officeDocument/2006/relationships/tags" Target="../tags/tag259.xml"/><Relationship Id="rId13" Type="http://schemas.openxmlformats.org/officeDocument/2006/relationships/tags" Target="../tags/tag258.xml"/><Relationship Id="rId12" Type="http://schemas.openxmlformats.org/officeDocument/2006/relationships/tags" Target="../tags/tag257.xml"/><Relationship Id="rId11" Type="http://schemas.openxmlformats.org/officeDocument/2006/relationships/tags" Target="../tags/tag256.xml"/><Relationship Id="rId10" Type="http://schemas.openxmlformats.org/officeDocument/2006/relationships/tags" Target="../tags/tag255.xml"/><Relationship Id="rId1" Type="http://schemas.openxmlformats.org/officeDocument/2006/relationships/tags" Target="../tags/tag24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5" Type="http://schemas.openxmlformats.org/officeDocument/2006/relationships/notesSlide" Target="../notesSlides/notesSlide18.xml"/><Relationship Id="rId14" Type="http://schemas.openxmlformats.org/officeDocument/2006/relationships/slideLayout" Target="../slideLayouts/slideLayout19.xml"/><Relationship Id="rId13" Type="http://schemas.openxmlformats.org/officeDocument/2006/relationships/tags" Target="../tags/tag281.xml"/><Relationship Id="rId12" Type="http://schemas.openxmlformats.org/officeDocument/2006/relationships/tags" Target="../tags/tag280.xml"/><Relationship Id="rId11" Type="http://schemas.openxmlformats.org/officeDocument/2006/relationships/image" Target="../media/image18.png"/><Relationship Id="rId10" Type="http://schemas.openxmlformats.org/officeDocument/2006/relationships/tags" Target="../tags/tag279.xml"/><Relationship Id="rId1" Type="http://schemas.openxmlformats.org/officeDocument/2006/relationships/tags" Target="../tags/tag27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tags" Target="../tags/tag288.xml"/><Relationship Id="rId6" Type="http://schemas.openxmlformats.org/officeDocument/2006/relationships/tags" Target="../tags/tag287.xml"/><Relationship Id="rId5" Type="http://schemas.openxmlformats.org/officeDocument/2006/relationships/tags" Target="../tags/tag286.xml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6" Type="http://schemas.openxmlformats.org/officeDocument/2006/relationships/notesSlide" Target="../notesSlides/notesSlide19.xml"/><Relationship Id="rId15" Type="http://schemas.openxmlformats.org/officeDocument/2006/relationships/slideLayout" Target="../slideLayouts/slideLayout19.xml"/><Relationship Id="rId14" Type="http://schemas.openxmlformats.org/officeDocument/2006/relationships/tags" Target="../tags/tag294.xml"/><Relationship Id="rId13" Type="http://schemas.openxmlformats.org/officeDocument/2006/relationships/tags" Target="../tags/tag293.xml"/><Relationship Id="rId12" Type="http://schemas.openxmlformats.org/officeDocument/2006/relationships/image" Target="../media/image19.png"/><Relationship Id="rId11" Type="http://schemas.openxmlformats.org/officeDocument/2006/relationships/tags" Target="../tags/tag292.xml"/><Relationship Id="rId10" Type="http://schemas.openxmlformats.org/officeDocument/2006/relationships/tags" Target="../tags/tag291.xml"/><Relationship Id="rId1" Type="http://schemas.openxmlformats.org/officeDocument/2006/relationships/tags" Target="../tags/tag28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11.jpeg"/><Relationship Id="rId15" Type="http://schemas.openxmlformats.org/officeDocument/2006/relationships/notesSlide" Target="../notesSlides/notesSlide20.xml"/><Relationship Id="rId14" Type="http://schemas.openxmlformats.org/officeDocument/2006/relationships/slideLayout" Target="../slideLayouts/slideLayout19.xml"/><Relationship Id="rId13" Type="http://schemas.openxmlformats.org/officeDocument/2006/relationships/tags" Target="../tags/tag306.xml"/><Relationship Id="rId12" Type="http://schemas.openxmlformats.org/officeDocument/2006/relationships/tags" Target="../tags/tag305.xml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3" Type="http://schemas.openxmlformats.org/officeDocument/2006/relationships/slideLayout" Target="../slideLayouts/slideLayout19.xml"/><Relationship Id="rId12" Type="http://schemas.openxmlformats.org/officeDocument/2006/relationships/tags" Target="../tags/tag316.xml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tags" Target="../tags/tag30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notesSlide" Target="../notesSlides/notesSlide23.xml"/><Relationship Id="rId16" Type="http://schemas.openxmlformats.org/officeDocument/2006/relationships/slideLayout" Target="../slideLayouts/slideLayout19.xml"/><Relationship Id="rId15" Type="http://schemas.openxmlformats.org/officeDocument/2006/relationships/tags" Target="../tags/tag329.xml"/><Relationship Id="rId14" Type="http://schemas.openxmlformats.org/officeDocument/2006/relationships/tags" Target="../tags/tag328.xml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tags" Target="../tags/tag3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202.xml"/><Relationship Id="rId27" Type="http://schemas.openxmlformats.org/officeDocument/2006/relationships/notesSlide" Target="../notesSlides/notesSlide8.x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222.xml"/><Relationship Id="rId24" Type="http://schemas.openxmlformats.org/officeDocument/2006/relationships/tags" Target="../tags/tag221.xml"/><Relationship Id="rId23" Type="http://schemas.openxmlformats.org/officeDocument/2006/relationships/tags" Target="../tags/tag220.xml"/><Relationship Id="rId22" Type="http://schemas.openxmlformats.org/officeDocument/2006/relationships/tags" Target="../tags/tag219.xml"/><Relationship Id="rId21" Type="http://schemas.openxmlformats.org/officeDocument/2006/relationships/tags" Target="../tags/tag218.xml"/><Relationship Id="rId20" Type="http://schemas.openxmlformats.org/officeDocument/2006/relationships/tags" Target="../tags/tag217.xml"/><Relationship Id="rId2" Type="http://schemas.openxmlformats.org/officeDocument/2006/relationships/tags" Target="../tags/tag201.xml"/><Relationship Id="rId19" Type="http://schemas.openxmlformats.org/officeDocument/2006/relationships/tags" Target="../tags/tag216.xml"/><Relationship Id="rId18" Type="http://schemas.openxmlformats.org/officeDocument/2006/relationships/tags" Target="../tags/tag215.xml"/><Relationship Id="rId17" Type="http://schemas.openxmlformats.org/officeDocument/2006/relationships/tags" Target="../tags/tag214.xml"/><Relationship Id="rId16" Type="http://schemas.openxmlformats.org/officeDocument/2006/relationships/tags" Target="../tags/tag213.xml"/><Relationship Id="rId15" Type="http://schemas.openxmlformats.org/officeDocument/2006/relationships/tags" Target="../tags/tag212.xml"/><Relationship Id="rId14" Type="http://schemas.openxmlformats.org/officeDocument/2006/relationships/tags" Target="../tags/tag211.xml"/><Relationship Id="rId13" Type="http://schemas.openxmlformats.org/officeDocument/2006/relationships/tags" Target="../tags/tag210.xml"/><Relationship Id="rId12" Type="http://schemas.openxmlformats.org/officeDocument/2006/relationships/tags" Target="../tags/tag209.xml"/><Relationship Id="rId11" Type="http://schemas.openxmlformats.org/officeDocument/2006/relationships/tags" Target="../tags/tag208.xml"/><Relationship Id="rId10" Type="http://schemas.openxmlformats.org/officeDocument/2006/relationships/tags" Target="../tags/tag20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A_文本框 2"/>
          <p:cNvSpPr/>
          <p:nvPr/>
        </p:nvSpPr>
        <p:spPr>
          <a:xfrm>
            <a:off x="3294720" y="2225160"/>
            <a:ext cx="550044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4000" b="0" strike="noStrike" spc="299">
                <a:solidFill>
                  <a:srgbClr val="99A6BF"/>
                </a:solidFill>
                <a:latin typeface="Agency FB"/>
                <a:ea typeface="微软雅黑" panose="020B0503020204020204" charset="-122"/>
              </a:rPr>
              <a:t>Chain home</a:t>
            </a:r>
            <a:endParaRPr lang="en-US" sz="4000" b="0" strike="noStrike" spc="-1">
              <a:latin typeface="Arial" panose="020B0604020202020204"/>
            </a:endParaRPr>
          </a:p>
        </p:txBody>
      </p:sp>
      <p:sp>
        <p:nvSpPr>
          <p:cNvPr id="89" name="PA_文本框 4"/>
          <p:cNvSpPr/>
          <p:nvPr/>
        </p:nvSpPr>
        <p:spPr>
          <a:xfrm>
            <a:off x="2325960" y="3001320"/>
            <a:ext cx="811404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5400" b="1" strike="noStrike" spc="599">
                <a:solidFill>
                  <a:srgbClr val="FF8000"/>
                </a:solidFill>
                <a:latin typeface="微软雅黑" panose="020B0503020204020204" charset="-122"/>
                <a:ea typeface="微软雅黑" panose="020B0503020204020204" charset="-122"/>
              </a:rPr>
              <a:t>Scrapy</a:t>
            </a:r>
            <a:r>
              <a:rPr lang="zh-CN" sz="5400" b="1" strike="noStrike" spc="599">
                <a:solidFill>
                  <a:srgbClr val="FF8000"/>
                </a:solidFill>
                <a:latin typeface="微软雅黑" panose="020B0503020204020204" charset="-122"/>
                <a:ea typeface="微软雅黑" panose="020B0503020204020204" charset="-122"/>
              </a:rPr>
              <a:t>框架爬虫项目</a:t>
            </a:r>
            <a:endParaRPr lang="en-US" sz="5400" b="0" strike="noStrike" spc="-1">
              <a:solidFill>
                <a:srgbClr val="FF8000"/>
              </a:solidFill>
              <a:latin typeface="Arial" panose="020B0604020202020204"/>
            </a:endParaRPr>
          </a:p>
        </p:txBody>
      </p:sp>
      <p:sp>
        <p:nvSpPr>
          <p:cNvPr id="90" name="文本框 11"/>
          <p:cNvSpPr/>
          <p:nvPr/>
        </p:nvSpPr>
        <p:spPr>
          <a:xfrm>
            <a:off x="4325400" y="4476600"/>
            <a:ext cx="343872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zh-CN" sz="1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汇报人：窦友俊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91" name="矩形 12"/>
          <p:cNvSpPr/>
          <p:nvPr/>
        </p:nvSpPr>
        <p:spPr>
          <a:xfrm>
            <a:off x="3668760" y="4031640"/>
            <a:ext cx="475236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Chain home crawlers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92" name="PA_文本框 1"/>
          <p:cNvSpPr/>
          <p:nvPr/>
        </p:nvSpPr>
        <p:spPr>
          <a:xfrm>
            <a:off x="4846680" y="1263960"/>
            <a:ext cx="2396160" cy="1004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6000" b="0" strike="noStrike" spc="599">
                <a:solidFill>
                  <a:srgbClr val="FFFFFF"/>
                </a:solidFill>
                <a:latin typeface="Agency FB"/>
                <a:ea typeface="微软雅黑" panose="020B0503020204020204" charset="-122"/>
              </a:rPr>
              <a:t>2022</a:t>
            </a:r>
            <a:endParaRPr lang="en-US" sz="6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additive="repl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 additive="repl">
                                        <p:cTn id="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 additive="repl"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304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5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06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sz="2800" b="0" strike="noStrike" spc="599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捕获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88260" y="0"/>
            <a:ext cx="953262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925557" y="-14514"/>
            <a:ext cx="5275246" cy="4464013"/>
          </a:xfrm>
          <a:custGeom>
            <a:avLst/>
            <a:gdLst>
              <a:gd name="connsiteX0" fmla="*/ 0 w 5275246"/>
              <a:gd name="connsiteY0" fmla="*/ 0 h 4464013"/>
              <a:gd name="connsiteX1" fmla="*/ 5275245 w 5275246"/>
              <a:gd name="connsiteY1" fmla="*/ 0 h 4464013"/>
              <a:gd name="connsiteX2" fmla="*/ 5275246 w 5275246"/>
              <a:gd name="connsiteY2" fmla="*/ 3313533 h 4464013"/>
              <a:gd name="connsiteX3" fmla="*/ 2491712 w 5275246"/>
              <a:gd name="connsiteY3" fmla="*/ 4415268 h 4464013"/>
              <a:gd name="connsiteX4" fmla="*/ 1593732 w 5275246"/>
              <a:gd name="connsiteY4" fmla="*/ 4026563 h 44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246" h="4464013">
                <a:moveTo>
                  <a:pt x="0" y="0"/>
                </a:moveTo>
                <a:lnTo>
                  <a:pt x="5275245" y="0"/>
                </a:lnTo>
                <a:lnTo>
                  <a:pt x="5275246" y="3313533"/>
                </a:lnTo>
                <a:lnTo>
                  <a:pt x="2491712" y="4415268"/>
                </a:lnTo>
                <a:cubicBezTo>
                  <a:pt x="2136405" y="4555900"/>
                  <a:pt x="1734365" y="4381871"/>
                  <a:pt x="1593732" y="4026563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/>
          <p:cNvSpPr/>
          <p:nvPr>
            <p:custDataLst>
              <p:tags r:id="rId3"/>
            </p:custDataLst>
          </p:nvPr>
        </p:nvSpPr>
        <p:spPr>
          <a:xfrm>
            <a:off x="1029305" y="2217492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: 圆角 11"/>
          <p:cNvSpPr/>
          <p:nvPr>
            <p:custDataLst>
              <p:tags r:id="rId4"/>
            </p:custDataLst>
          </p:nvPr>
        </p:nvSpPr>
        <p:spPr>
          <a:xfrm>
            <a:off x="1029305" y="3059550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: 圆角 12"/>
          <p:cNvSpPr/>
          <p:nvPr>
            <p:custDataLst>
              <p:tags r:id="rId5"/>
            </p:custDataLst>
          </p:nvPr>
        </p:nvSpPr>
        <p:spPr>
          <a:xfrm>
            <a:off x="1029305" y="3901608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83"/>
          <p:cNvSpPr txBox="1"/>
          <p:nvPr>
            <p:custDataLst>
              <p:tags r:id="rId6"/>
            </p:custDataLst>
          </p:nvPr>
        </p:nvSpPr>
        <p:spPr>
          <a:xfrm>
            <a:off x="1029305" y="1431834"/>
            <a:ext cx="2742595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  <a:sym typeface="+mn-lt"/>
              </a:rPr>
              <a:t>CONTENTS</a:t>
            </a:r>
            <a:endParaRPr lang="en-US" altLang="zh-CN" sz="3600" b="1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1029304" y="2217491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数据结构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1029304" y="3059548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数据数量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1029304" y="3901604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数据种类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lt"/>
            </a:endParaRPr>
          </a:p>
        </p:txBody>
      </p:sp>
      <p:sp>
        <p:nvSpPr>
          <p:cNvPr id="21" name="任意多边形: 形状 20"/>
          <p:cNvSpPr/>
          <p:nvPr>
            <p:custDataLst>
              <p:tags r:id="rId10"/>
            </p:custDataLst>
          </p:nvPr>
        </p:nvSpPr>
        <p:spPr>
          <a:xfrm rot="20304367">
            <a:off x="7677614" y="-1079365"/>
            <a:ext cx="4905006" cy="5022399"/>
          </a:xfrm>
          <a:custGeom>
            <a:avLst/>
            <a:gdLst>
              <a:gd name="connsiteX0" fmla="*/ 0 w 4905006"/>
              <a:gd name="connsiteY0" fmla="*/ 0 h 5022399"/>
              <a:gd name="connsiteX1" fmla="*/ 4905006 w 4905006"/>
              <a:gd name="connsiteY1" fmla="*/ 1941424 h 5022399"/>
              <a:gd name="connsiteX2" fmla="*/ 3685543 w 4905006"/>
              <a:gd name="connsiteY2" fmla="*/ 5022399 h 5022399"/>
              <a:gd name="connsiteX3" fmla="*/ 691903 w 4905006"/>
              <a:gd name="connsiteY3" fmla="*/ 5022399 h 5022399"/>
              <a:gd name="connsiteX4" fmla="*/ 0 w 4905006"/>
              <a:gd name="connsiteY4" fmla="*/ 4330496 h 502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5006" h="5022399">
                <a:moveTo>
                  <a:pt x="0" y="0"/>
                </a:moveTo>
                <a:lnTo>
                  <a:pt x="4905006" y="1941424"/>
                </a:lnTo>
                <a:lnTo>
                  <a:pt x="3685543" y="5022399"/>
                </a:lnTo>
                <a:lnTo>
                  <a:pt x="691903" y="5022399"/>
                </a:lnTo>
                <a:cubicBezTo>
                  <a:pt x="309776" y="5022399"/>
                  <a:pt x="0" y="4712623"/>
                  <a:pt x="0" y="4330496"/>
                </a:cubicBezTo>
                <a:close/>
              </a:path>
            </a:pathLst>
          </a:custGeom>
          <a:gradFill>
            <a:gsLst>
              <a:gs pos="10000">
                <a:schemeClr val="accent1">
                  <a:alpha val="92000"/>
                </a:schemeClr>
              </a:gs>
              <a:gs pos="37000">
                <a:schemeClr val="accent2">
                  <a:alpha val="52000"/>
                </a:schemeClr>
              </a:gs>
              <a:gs pos="66000">
                <a:schemeClr val="accent2">
                  <a:lumMod val="40000"/>
                  <a:lumOff val="60000"/>
                  <a:alpha val="25000"/>
                </a:schemeClr>
              </a:gs>
              <a:gs pos="100000">
                <a:schemeClr val="accent2">
                  <a:lumMod val="40000"/>
                  <a:lumOff val="60000"/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" name="图片 1" descr="捕获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88540" y="64135"/>
            <a:ext cx="9903460" cy="68573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322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3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24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altLang="en-US" sz="2800" b="0" strike="noStrike" spc="-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/>
              </a:rPr>
              <a:t>编写</a:t>
            </a:r>
            <a:r>
              <a:rPr lang="en-US" altLang="zh-CN" sz="2800" b="0" strike="noStrike" spc="-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/>
              </a:rPr>
              <a:t>SQL</a:t>
            </a:r>
            <a:r>
              <a:rPr lang="zh-CN" altLang="en-US" sz="2800" b="0" strike="noStrike" spc="-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/>
              </a:rPr>
              <a:t>语句</a:t>
            </a:r>
            <a:endParaRPr lang="zh-CN" altLang="en-US" sz="2800" b="0" strike="noStrike" spc="-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/>
            </a:endParaRPr>
          </a:p>
        </p:txBody>
      </p:sp>
      <p:grpSp>
        <p:nvGrpSpPr>
          <p:cNvPr id="325" name="0260662a-7873-4e97-bb41-57b173ab892b"/>
          <p:cNvGrpSpPr/>
          <p:nvPr/>
        </p:nvGrpSpPr>
        <p:grpSpPr>
          <a:xfrm>
            <a:off x="2235240" y="-39240"/>
            <a:ext cx="9014760" cy="6975000"/>
            <a:chOff x="2235240" y="-39240"/>
            <a:chExt cx="9014760" cy="6975000"/>
          </a:xfrm>
        </p:grpSpPr>
        <p:sp>
          <p:nvSpPr>
            <p:cNvPr id="326" name="îṥļîḑé-Freeform: Shape 3"/>
            <p:cNvSpPr/>
            <p:nvPr/>
          </p:nvSpPr>
          <p:spPr>
            <a:xfrm>
              <a:off x="4768200" y="-39240"/>
              <a:ext cx="974520" cy="972000"/>
            </a:xfrm>
            <a:custGeom>
              <a:avLst/>
              <a:gdLst/>
              <a:ahLst/>
              <a:cxnLst/>
              <a:rect l="l" t="t" r="r" b="b"/>
              <a:pathLst>
                <a:path w="346" h="346">
                  <a:moveTo>
                    <a:pt x="346" y="346"/>
                  </a:moveTo>
                  <a:cubicBezTo>
                    <a:pt x="157" y="342"/>
                    <a:pt x="4" y="189"/>
                    <a:pt x="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8" y="143"/>
                    <a:pt x="203" y="258"/>
                    <a:pt x="346" y="262"/>
                  </a:cubicBezTo>
                  <a:lnTo>
                    <a:pt x="346" y="346"/>
                  </a:lnTo>
                  <a:close/>
                </a:path>
              </a:pathLst>
            </a:custGeom>
            <a:solidFill>
              <a:srgbClr val="5A889E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7" name="îṥļîḑé-Freeform: Shape 4"/>
            <p:cNvSpPr/>
            <p:nvPr/>
          </p:nvSpPr>
          <p:spPr>
            <a:xfrm>
              <a:off x="5788440" y="696240"/>
              <a:ext cx="972000" cy="1992240"/>
            </a:xfrm>
            <a:custGeom>
              <a:avLst/>
              <a:gdLst/>
              <a:ahLst/>
              <a:cxnLst/>
              <a:rect l="l" t="t" r="r" b="b"/>
              <a:pathLst>
                <a:path w="346" h="708">
                  <a:moveTo>
                    <a:pt x="0" y="624"/>
                  </a:moveTo>
                  <a:cubicBezTo>
                    <a:pt x="145" y="620"/>
                    <a:pt x="262" y="500"/>
                    <a:pt x="262" y="354"/>
                  </a:cubicBezTo>
                  <a:cubicBezTo>
                    <a:pt x="262" y="208"/>
                    <a:pt x="145" y="88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1" y="4"/>
                    <a:pt x="346" y="161"/>
                    <a:pt x="346" y="354"/>
                  </a:cubicBezTo>
                  <a:cubicBezTo>
                    <a:pt x="346" y="547"/>
                    <a:pt x="191" y="704"/>
                    <a:pt x="0" y="708"/>
                  </a:cubicBezTo>
                  <a:lnTo>
                    <a:pt x="0" y="624"/>
                  </a:lnTo>
                  <a:close/>
                </a:path>
              </a:pathLst>
            </a:custGeom>
            <a:solidFill>
              <a:srgbClr val="5A889E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8" name="îṥļîḑé-Freeform: Shape 5"/>
            <p:cNvSpPr/>
            <p:nvPr/>
          </p:nvSpPr>
          <p:spPr>
            <a:xfrm>
              <a:off x="4768200" y="2451960"/>
              <a:ext cx="1992240" cy="1992240"/>
            </a:xfrm>
            <a:custGeom>
              <a:avLst/>
              <a:gdLst/>
              <a:ahLst/>
              <a:cxnLst/>
              <a:rect l="l" t="t" r="r" b="b"/>
              <a:pathLst>
                <a:path w="708" h="708">
                  <a:moveTo>
                    <a:pt x="354" y="708"/>
                  </a:moveTo>
                  <a:cubicBezTo>
                    <a:pt x="158" y="708"/>
                    <a:pt x="0" y="549"/>
                    <a:pt x="0" y="354"/>
                  </a:cubicBezTo>
                  <a:cubicBezTo>
                    <a:pt x="0" y="161"/>
                    <a:pt x="154" y="4"/>
                    <a:pt x="346" y="0"/>
                  </a:cubicBezTo>
                  <a:cubicBezTo>
                    <a:pt x="346" y="84"/>
                    <a:pt x="346" y="84"/>
                    <a:pt x="346" y="84"/>
                  </a:cubicBezTo>
                  <a:cubicBezTo>
                    <a:pt x="200" y="88"/>
                    <a:pt x="84" y="208"/>
                    <a:pt x="84" y="354"/>
                  </a:cubicBezTo>
                  <a:cubicBezTo>
                    <a:pt x="84" y="503"/>
                    <a:pt x="205" y="624"/>
                    <a:pt x="354" y="624"/>
                  </a:cubicBezTo>
                  <a:cubicBezTo>
                    <a:pt x="500" y="624"/>
                    <a:pt x="619" y="507"/>
                    <a:pt x="624" y="362"/>
                  </a:cubicBezTo>
                  <a:cubicBezTo>
                    <a:pt x="708" y="362"/>
                    <a:pt x="708" y="362"/>
                    <a:pt x="708" y="362"/>
                  </a:cubicBezTo>
                  <a:cubicBezTo>
                    <a:pt x="703" y="554"/>
                    <a:pt x="546" y="708"/>
                    <a:pt x="354" y="708"/>
                  </a:cubicBezTo>
                  <a:close/>
                </a:path>
              </a:pathLst>
            </a:custGeom>
            <a:solidFill>
              <a:srgbClr val="8595A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9" name="îṥļîḑé-Freeform: Shape 6"/>
            <p:cNvSpPr/>
            <p:nvPr/>
          </p:nvSpPr>
          <p:spPr>
            <a:xfrm>
              <a:off x="7544520" y="5963760"/>
              <a:ext cx="972000" cy="972000"/>
            </a:xfrm>
            <a:custGeom>
              <a:avLst/>
              <a:gdLst/>
              <a:ahLst/>
              <a:cxnLst/>
              <a:rect l="l" t="t" r="r" b="b"/>
              <a:pathLst>
                <a:path w="346" h="346">
                  <a:moveTo>
                    <a:pt x="262" y="346"/>
                  </a:moveTo>
                  <a:cubicBezTo>
                    <a:pt x="257" y="203"/>
                    <a:pt x="142" y="88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4"/>
                    <a:pt x="341" y="157"/>
                    <a:pt x="346" y="346"/>
                  </a:cubicBezTo>
                  <a:lnTo>
                    <a:pt x="262" y="346"/>
                  </a:lnTo>
                  <a:close/>
                </a:path>
              </a:pathLst>
            </a:custGeom>
            <a:solidFill>
              <a:srgbClr val="00A8A7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0" name="îṥļîḑé-Freeform: Shape 7"/>
            <p:cNvSpPr/>
            <p:nvPr/>
          </p:nvSpPr>
          <p:spPr>
            <a:xfrm>
              <a:off x="6524280" y="4207680"/>
              <a:ext cx="974520" cy="1992240"/>
            </a:xfrm>
            <a:custGeom>
              <a:avLst/>
              <a:gdLst/>
              <a:ahLst/>
              <a:cxnLst/>
              <a:rect l="l" t="t" r="r" b="b"/>
              <a:pathLst>
                <a:path w="346" h="708">
                  <a:moveTo>
                    <a:pt x="346" y="708"/>
                  </a:moveTo>
                  <a:cubicBezTo>
                    <a:pt x="154" y="704"/>
                    <a:pt x="0" y="547"/>
                    <a:pt x="0" y="354"/>
                  </a:cubicBezTo>
                  <a:cubicBezTo>
                    <a:pt x="0" y="161"/>
                    <a:pt x="154" y="4"/>
                    <a:pt x="346" y="0"/>
                  </a:cubicBezTo>
                  <a:cubicBezTo>
                    <a:pt x="346" y="84"/>
                    <a:pt x="346" y="84"/>
                    <a:pt x="346" y="84"/>
                  </a:cubicBezTo>
                  <a:cubicBezTo>
                    <a:pt x="200" y="88"/>
                    <a:pt x="84" y="208"/>
                    <a:pt x="84" y="354"/>
                  </a:cubicBezTo>
                  <a:cubicBezTo>
                    <a:pt x="84" y="500"/>
                    <a:pt x="200" y="620"/>
                    <a:pt x="346" y="624"/>
                  </a:cubicBezTo>
                  <a:lnTo>
                    <a:pt x="346" y="708"/>
                  </a:lnTo>
                  <a:close/>
                </a:path>
              </a:pathLst>
            </a:custGeom>
            <a:solidFill>
              <a:srgbClr val="00A8A7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1" name="îṥļîḑé-Freeform: Shape 8"/>
            <p:cNvSpPr/>
            <p:nvPr/>
          </p:nvSpPr>
          <p:spPr>
            <a:xfrm>
              <a:off x="6524280" y="2451960"/>
              <a:ext cx="1992240" cy="1992240"/>
            </a:xfrm>
            <a:custGeom>
              <a:avLst/>
              <a:gdLst/>
              <a:ahLst/>
              <a:cxnLst/>
              <a:rect l="l" t="t" r="r" b="b"/>
              <a:pathLst>
                <a:path w="708" h="708">
                  <a:moveTo>
                    <a:pt x="362" y="624"/>
                  </a:moveTo>
                  <a:cubicBezTo>
                    <a:pt x="507" y="620"/>
                    <a:pt x="624" y="500"/>
                    <a:pt x="624" y="354"/>
                  </a:cubicBezTo>
                  <a:cubicBezTo>
                    <a:pt x="624" y="205"/>
                    <a:pt x="503" y="84"/>
                    <a:pt x="354" y="84"/>
                  </a:cubicBezTo>
                  <a:cubicBezTo>
                    <a:pt x="207" y="84"/>
                    <a:pt x="88" y="201"/>
                    <a:pt x="84" y="346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4" y="154"/>
                    <a:pt x="161" y="0"/>
                    <a:pt x="354" y="0"/>
                  </a:cubicBezTo>
                  <a:cubicBezTo>
                    <a:pt x="549" y="0"/>
                    <a:pt x="708" y="159"/>
                    <a:pt x="708" y="354"/>
                  </a:cubicBezTo>
                  <a:cubicBezTo>
                    <a:pt x="708" y="547"/>
                    <a:pt x="553" y="704"/>
                    <a:pt x="362" y="708"/>
                  </a:cubicBezTo>
                  <a:lnTo>
                    <a:pt x="362" y="624"/>
                  </a:lnTo>
                  <a:close/>
                </a:path>
              </a:pathLst>
            </a:custGeom>
            <a:solidFill>
              <a:srgbClr val="5A6C9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2" name="îṥļîḑé-Oval 10"/>
            <p:cNvSpPr/>
            <p:nvPr/>
          </p:nvSpPr>
          <p:spPr>
            <a:xfrm>
              <a:off x="5194080" y="1117080"/>
              <a:ext cx="1138320" cy="1138320"/>
            </a:xfrm>
            <a:prstGeom prst="ellipse">
              <a:avLst/>
            </a:prstGeom>
            <a:noFill/>
            <a:ln w="6480">
              <a:solidFill>
                <a:srgbClr val="ADB5BF"/>
              </a:solidFill>
              <a:prstDash val="dash"/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333" name="Group 11"/>
            <p:cNvGrpSpPr/>
            <p:nvPr/>
          </p:nvGrpSpPr>
          <p:grpSpPr>
            <a:xfrm>
              <a:off x="5433840" y="1425240"/>
              <a:ext cx="663480" cy="535320"/>
              <a:chOff x="5433840" y="1425240"/>
              <a:chExt cx="663480" cy="535320"/>
            </a:xfrm>
          </p:grpSpPr>
          <p:sp>
            <p:nvSpPr>
              <p:cNvPr id="334" name="îṥļîḑé-Freeform: Shape 14"/>
              <p:cNvSpPr/>
              <p:nvPr/>
            </p:nvSpPr>
            <p:spPr>
              <a:xfrm>
                <a:off x="5513400" y="1853640"/>
                <a:ext cx="10872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>
                    <a:moveTo>
                      <a:pt x="75" y="0"/>
                    </a:moveTo>
                    <a:cubicBezTo>
                      <a:pt x="34" y="0"/>
                      <a:pt x="0" y="33"/>
                      <a:pt x="0" y="74"/>
                    </a:cubicBezTo>
                    <a:cubicBezTo>
                      <a:pt x="0" y="115"/>
                      <a:pt x="34" y="148"/>
                      <a:pt x="75" y="148"/>
                    </a:cubicBezTo>
                    <a:cubicBezTo>
                      <a:pt x="116" y="148"/>
                      <a:pt x="149" y="115"/>
                      <a:pt x="149" y="74"/>
                    </a:cubicBezTo>
                    <a:cubicBezTo>
                      <a:pt x="149" y="33"/>
                      <a:pt x="116" y="0"/>
                      <a:pt x="75" y="0"/>
                    </a:cubicBezTo>
                    <a:close/>
                    <a:moveTo>
                      <a:pt x="75" y="106"/>
                    </a:moveTo>
                    <a:cubicBezTo>
                      <a:pt x="57" y="106"/>
                      <a:pt x="43" y="92"/>
                      <a:pt x="43" y="74"/>
                    </a:cubicBezTo>
                    <a:cubicBezTo>
                      <a:pt x="43" y="57"/>
                      <a:pt x="57" y="42"/>
                      <a:pt x="75" y="42"/>
                    </a:cubicBezTo>
                    <a:cubicBezTo>
                      <a:pt x="92" y="42"/>
                      <a:pt x="107" y="57"/>
                      <a:pt x="107" y="74"/>
                    </a:cubicBezTo>
                    <a:cubicBezTo>
                      <a:pt x="107" y="92"/>
                      <a:pt x="92" y="106"/>
                      <a:pt x="75" y="106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35" name="îṥļîḑé-Freeform: Shape 15"/>
              <p:cNvSpPr/>
              <p:nvPr/>
            </p:nvSpPr>
            <p:spPr>
              <a:xfrm>
                <a:off x="5802120" y="1853640"/>
                <a:ext cx="10872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>
                    <a:moveTo>
                      <a:pt x="74" y="0"/>
                    </a:moveTo>
                    <a:cubicBezTo>
                      <a:pt x="33" y="0"/>
                      <a:pt x="0" y="33"/>
                      <a:pt x="0" y="74"/>
                    </a:cubicBezTo>
                    <a:cubicBezTo>
                      <a:pt x="0" y="115"/>
                      <a:pt x="33" y="148"/>
                      <a:pt x="74" y="148"/>
                    </a:cubicBezTo>
                    <a:cubicBezTo>
                      <a:pt x="115" y="148"/>
                      <a:pt x="148" y="115"/>
                      <a:pt x="148" y="74"/>
                    </a:cubicBezTo>
                    <a:cubicBezTo>
                      <a:pt x="148" y="33"/>
                      <a:pt x="115" y="0"/>
                      <a:pt x="74" y="0"/>
                    </a:cubicBezTo>
                    <a:close/>
                    <a:moveTo>
                      <a:pt x="74" y="106"/>
                    </a:moveTo>
                    <a:cubicBezTo>
                      <a:pt x="56" y="106"/>
                      <a:pt x="42" y="92"/>
                      <a:pt x="42" y="74"/>
                    </a:cubicBezTo>
                    <a:cubicBezTo>
                      <a:pt x="42" y="57"/>
                      <a:pt x="56" y="42"/>
                      <a:pt x="74" y="42"/>
                    </a:cubicBezTo>
                    <a:cubicBezTo>
                      <a:pt x="92" y="42"/>
                      <a:pt x="106" y="57"/>
                      <a:pt x="106" y="74"/>
                    </a:cubicBezTo>
                    <a:cubicBezTo>
                      <a:pt x="106" y="92"/>
                      <a:pt x="92" y="106"/>
                      <a:pt x="74" y="106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36" name="îṥļîḑé-Freeform: Shape 16"/>
              <p:cNvSpPr/>
              <p:nvPr/>
            </p:nvSpPr>
            <p:spPr>
              <a:xfrm>
                <a:off x="5534280" y="1608840"/>
                <a:ext cx="158760" cy="1674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7">
                    <a:moveTo>
                      <a:pt x="81" y="24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92" y="97"/>
                    </a:lnTo>
                    <a:lnTo>
                      <a:pt x="81" y="24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37" name="îṥļîḑé-Freeform: Shape 17"/>
              <p:cNvSpPr/>
              <p:nvPr/>
            </p:nvSpPr>
            <p:spPr>
              <a:xfrm>
                <a:off x="5702040" y="1667520"/>
                <a:ext cx="11196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3">
                    <a:moveTo>
                      <a:pt x="0" y="35"/>
                    </a:moveTo>
                    <a:lnTo>
                      <a:pt x="56" y="63"/>
                    </a:lnTo>
                    <a:lnTo>
                      <a:pt x="65" y="15"/>
                    </a:lnTo>
                    <a:lnTo>
                      <a:pt x="14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38" name="îṥļîḑé-Freeform: Shape 18"/>
              <p:cNvSpPr/>
              <p:nvPr/>
            </p:nvSpPr>
            <p:spPr>
              <a:xfrm>
                <a:off x="5736600" y="1504800"/>
                <a:ext cx="179640" cy="2088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21">
                    <a:moveTo>
                      <a:pt x="104" y="76"/>
                    </a:moveTo>
                    <a:lnTo>
                      <a:pt x="39" y="0"/>
                    </a:lnTo>
                    <a:lnTo>
                      <a:pt x="0" y="70"/>
                    </a:lnTo>
                    <a:lnTo>
                      <a:pt x="79" y="121"/>
                    </a:lnTo>
                    <a:lnTo>
                      <a:pt x="104" y="76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39" name="îṥļîḑé-Freeform: Shape 19"/>
              <p:cNvSpPr/>
              <p:nvPr/>
            </p:nvSpPr>
            <p:spPr>
              <a:xfrm>
                <a:off x="5613840" y="1496160"/>
                <a:ext cx="126000" cy="118800"/>
              </a:xfrm>
              <a:custGeom>
                <a:avLst/>
                <a:gdLst/>
                <a:ahLst/>
                <a:cxnLst/>
                <a:rect l="l" t="t" r="r" b="b"/>
                <a:pathLst>
                  <a:path w="73" h="69">
                    <a:moveTo>
                      <a:pt x="73" y="43"/>
                    </a:moveTo>
                    <a:lnTo>
                      <a:pt x="40" y="0"/>
                    </a:lnTo>
                    <a:lnTo>
                      <a:pt x="0" y="30"/>
                    </a:lnTo>
                    <a:lnTo>
                      <a:pt x="22" y="69"/>
                    </a:lnTo>
                    <a:lnTo>
                      <a:pt x="73" y="43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40" name="îṥļîḑé-Freeform: Shape 20"/>
              <p:cNvSpPr/>
              <p:nvPr/>
            </p:nvSpPr>
            <p:spPr>
              <a:xfrm>
                <a:off x="5686200" y="1425240"/>
                <a:ext cx="127440" cy="8964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2">
                    <a:moveTo>
                      <a:pt x="74" y="22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19" y="52"/>
                    </a:lnTo>
                    <a:lnTo>
                      <a:pt x="74" y="22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41" name="îṥļîḑé-Freeform: Shape 21"/>
              <p:cNvSpPr/>
              <p:nvPr/>
            </p:nvSpPr>
            <p:spPr>
              <a:xfrm>
                <a:off x="5433840" y="1605240"/>
                <a:ext cx="663480" cy="23292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321">
                    <a:moveTo>
                      <a:pt x="864" y="209"/>
                    </a:moveTo>
                    <a:cubicBezTo>
                      <a:pt x="857" y="209"/>
                      <a:pt x="850" y="210"/>
                      <a:pt x="844" y="213"/>
                    </a:cubicBezTo>
                    <a:cubicBezTo>
                      <a:pt x="746" y="129"/>
                      <a:pt x="746" y="129"/>
                      <a:pt x="746" y="129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663" y="0"/>
                      <a:pt x="663" y="0"/>
                      <a:pt x="663" y="0"/>
                    </a:cubicBezTo>
                    <a:cubicBezTo>
                      <a:pt x="699" y="40"/>
                      <a:pt x="699" y="40"/>
                      <a:pt x="699" y="40"/>
                    </a:cubicBezTo>
                    <a:cubicBezTo>
                      <a:pt x="674" y="265"/>
                      <a:pt x="674" y="265"/>
                      <a:pt x="674" y="265"/>
                    </a:cubicBezTo>
                    <a:cubicBezTo>
                      <a:pt x="86" y="265"/>
                      <a:pt x="86" y="265"/>
                      <a:pt x="86" y="265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" y="321"/>
                      <a:pt x="35" y="321"/>
                      <a:pt x="35" y="321"/>
                    </a:cubicBezTo>
                    <a:cubicBezTo>
                      <a:pt x="724" y="321"/>
                      <a:pt x="724" y="321"/>
                      <a:pt x="724" y="321"/>
                    </a:cubicBezTo>
                    <a:cubicBezTo>
                      <a:pt x="740" y="180"/>
                      <a:pt x="740" y="180"/>
                      <a:pt x="740" y="180"/>
                    </a:cubicBezTo>
                    <a:cubicBezTo>
                      <a:pt x="817" y="245"/>
                      <a:pt x="817" y="245"/>
                      <a:pt x="817" y="245"/>
                    </a:cubicBezTo>
                    <a:cubicBezTo>
                      <a:pt x="815" y="249"/>
                      <a:pt x="815" y="254"/>
                      <a:pt x="815" y="258"/>
                    </a:cubicBezTo>
                    <a:cubicBezTo>
                      <a:pt x="815" y="285"/>
                      <a:pt x="837" y="307"/>
                      <a:pt x="864" y="307"/>
                    </a:cubicBezTo>
                    <a:cubicBezTo>
                      <a:pt x="891" y="307"/>
                      <a:pt x="913" y="285"/>
                      <a:pt x="913" y="258"/>
                    </a:cubicBezTo>
                    <a:cubicBezTo>
                      <a:pt x="913" y="231"/>
                      <a:pt x="891" y="209"/>
                      <a:pt x="864" y="209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42" name="îṥļîḑé-Freeform: Shape 22"/>
              <p:cNvSpPr/>
              <p:nvPr/>
            </p:nvSpPr>
            <p:spPr>
              <a:xfrm>
                <a:off x="5639760" y="1885320"/>
                <a:ext cx="144720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6">
                    <a:moveTo>
                      <a:pt x="0" y="0"/>
                    </a:moveTo>
                    <a:cubicBezTo>
                      <a:pt x="3" y="9"/>
                      <a:pt x="4" y="18"/>
                      <a:pt x="4" y="28"/>
                    </a:cubicBezTo>
                    <a:cubicBezTo>
                      <a:pt x="4" y="38"/>
                      <a:pt x="3" y="47"/>
                      <a:pt x="0" y="56"/>
                    </a:cubicBezTo>
                    <a:cubicBezTo>
                      <a:pt x="201" y="56"/>
                      <a:pt x="201" y="56"/>
                      <a:pt x="201" y="56"/>
                    </a:cubicBezTo>
                    <a:cubicBezTo>
                      <a:pt x="198" y="47"/>
                      <a:pt x="197" y="38"/>
                      <a:pt x="197" y="28"/>
                    </a:cubicBezTo>
                    <a:cubicBezTo>
                      <a:pt x="197" y="18"/>
                      <a:pt x="198" y="9"/>
                      <a:pt x="20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343" name="îṥļîḑé-Freeform: Shape 12"/>
            <p:cNvSpPr/>
            <p:nvPr/>
          </p:nvSpPr>
          <p:spPr>
            <a:xfrm rot="16200000">
              <a:off x="4649040" y="1637640"/>
              <a:ext cx="380520" cy="177480"/>
            </a:xfrm>
            <a:custGeom>
              <a:avLst/>
              <a:gdLst/>
              <a:ahLst/>
              <a:cxnLst/>
              <a:rect l="l" t="t" r="r" b="b"/>
              <a:pathLst>
                <a:path w="129" h="60">
                  <a:moveTo>
                    <a:pt x="64" y="0"/>
                  </a:moveTo>
                  <a:cubicBezTo>
                    <a:pt x="56" y="34"/>
                    <a:pt x="31" y="60"/>
                    <a:pt x="0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98" y="60"/>
                    <a:pt x="72" y="34"/>
                    <a:pt x="64" y="0"/>
                  </a:cubicBezTo>
                  <a:close/>
                </a:path>
              </a:pathLst>
            </a:custGeom>
            <a:solidFill>
              <a:srgbClr val="77849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4" name="îṥļîḑé-Oval 24"/>
            <p:cNvSpPr/>
            <p:nvPr/>
          </p:nvSpPr>
          <p:spPr>
            <a:xfrm>
              <a:off x="5194080" y="2872800"/>
              <a:ext cx="1138320" cy="1138320"/>
            </a:xfrm>
            <a:prstGeom prst="ellipse">
              <a:avLst/>
            </a:prstGeom>
            <a:noFill/>
            <a:ln w="6480">
              <a:solidFill>
                <a:srgbClr val="ADB5BF"/>
              </a:solidFill>
              <a:prstDash val="dash"/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345" name="Group 25"/>
            <p:cNvGrpSpPr/>
            <p:nvPr/>
          </p:nvGrpSpPr>
          <p:grpSpPr>
            <a:xfrm>
              <a:off x="5498280" y="3185640"/>
              <a:ext cx="479880" cy="532440"/>
              <a:chOff x="5498280" y="3185640"/>
              <a:chExt cx="479880" cy="532440"/>
            </a:xfrm>
          </p:grpSpPr>
          <p:sp>
            <p:nvSpPr>
              <p:cNvPr id="346" name="îṥļîḑé-Rectangle 28"/>
              <p:cNvSpPr/>
              <p:nvPr/>
            </p:nvSpPr>
            <p:spPr>
              <a:xfrm>
                <a:off x="5824800" y="3341160"/>
                <a:ext cx="100800" cy="3996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47" name="îṥļîḑé-Rectangle 29"/>
              <p:cNvSpPr/>
              <p:nvPr/>
            </p:nvSpPr>
            <p:spPr>
              <a:xfrm>
                <a:off x="5824800" y="3282840"/>
                <a:ext cx="100800" cy="1764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48" name="îṥļîḑé-Rectangle 30"/>
              <p:cNvSpPr/>
              <p:nvPr/>
            </p:nvSpPr>
            <p:spPr>
              <a:xfrm>
                <a:off x="5590080" y="3452040"/>
                <a:ext cx="181440" cy="2196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49" name="îṥļîḑé-Freeform: Shape 31"/>
              <p:cNvSpPr/>
              <p:nvPr/>
            </p:nvSpPr>
            <p:spPr>
              <a:xfrm>
                <a:off x="5498280" y="3185640"/>
                <a:ext cx="479880" cy="53244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12">
                    <a:moveTo>
                      <a:pt x="775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865"/>
                      <a:pt x="0" y="865"/>
                      <a:pt x="0" y="865"/>
                    </a:cubicBezTo>
                    <a:cubicBezTo>
                      <a:pt x="0" y="891"/>
                      <a:pt x="21" y="912"/>
                      <a:pt x="47" y="912"/>
                    </a:cubicBezTo>
                    <a:cubicBezTo>
                      <a:pt x="775" y="912"/>
                      <a:pt x="775" y="912"/>
                      <a:pt x="775" y="912"/>
                    </a:cubicBezTo>
                    <a:cubicBezTo>
                      <a:pt x="801" y="912"/>
                      <a:pt x="822" y="891"/>
                      <a:pt x="822" y="865"/>
                    </a:cubicBezTo>
                    <a:cubicBezTo>
                      <a:pt x="822" y="47"/>
                      <a:pt x="822" y="47"/>
                      <a:pt x="822" y="47"/>
                    </a:cubicBezTo>
                    <a:cubicBezTo>
                      <a:pt x="822" y="21"/>
                      <a:pt x="801" y="0"/>
                      <a:pt x="775" y="0"/>
                    </a:cubicBezTo>
                    <a:close/>
                    <a:moveTo>
                      <a:pt x="318" y="856"/>
                    </a:moveTo>
                    <a:cubicBezTo>
                      <a:pt x="318" y="865"/>
                      <a:pt x="310" y="872"/>
                      <a:pt x="301" y="872"/>
                    </a:cubicBezTo>
                    <a:cubicBezTo>
                      <a:pt x="239" y="872"/>
                      <a:pt x="239" y="872"/>
                      <a:pt x="239" y="872"/>
                    </a:cubicBezTo>
                    <a:cubicBezTo>
                      <a:pt x="230" y="872"/>
                      <a:pt x="224" y="865"/>
                      <a:pt x="225" y="856"/>
                    </a:cubicBezTo>
                    <a:cubicBezTo>
                      <a:pt x="236" y="788"/>
                      <a:pt x="236" y="788"/>
                      <a:pt x="236" y="788"/>
                    </a:cubicBezTo>
                    <a:cubicBezTo>
                      <a:pt x="237" y="780"/>
                      <a:pt x="245" y="773"/>
                      <a:pt x="254" y="773"/>
                    </a:cubicBezTo>
                    <a:cubicBezTo>
                      <a:pt x="309" y="773"/>
                      <a:pt x="309" y="773"/>
                      <a:pt x="309" y="773"/>
                    </a:cubicBezTo>
                    <a:cubicBezTo>
                      <a:pt x="317" y="773"/>
                      <a:pt x="324" y="780"/>
                      <a:pt x="323" y="788"/>
                    </a:cubicBezTo>
                    <a:lnTo>
                      <a:pt x="318" y="856"/>
                    </a:lnTo>
                    <a:close/>
                    <a:moveTo>
                      <a:pt x="328" y="718"/>
                    </a:moveTo>
                    <a:cubicBezTo>
                      <a:pt x="328" y="727"/>
                      <a:pt x="320" y="734"/>
                      <a:pt x="312" y="734"/>
                    </a:cubicBezTo>
                    <a:cubicBezTo>
                      <a:pt x="259" y="734"/>
                      <a:pt x="259" y="734"/>
                      <a:pt x="259" y="734"/>
                    </a:cubicBezTo>
                    <a:cubicBezTo>
                      <a:pt x="251" y="734"/>
                      <a:pt x="245" y="727"/>
                      <a:pt x="246" y="718"/>
                    </a:cubicBezTo>
                    <a:cubicBezTo>
                      <a:pt x="253" y="670"/>
                      <a:pt x="253" y="670"/>
                      <a:pt x="253" y="670"/>
                    </a:cubicBezTo>
                    <a:cubicBezTo>
                      <a:pt x="254" y="662"/>
                      <a:pt x="263" y="655"/>
                      <a:pt x="271" y="655"/>
                    </a:cubicBezTo>
                    <a:cubicBezTo>
                      <a:pt x="317" y="655"/>
                      <a:pt x="317" y="655"/>
                      <a:pt x="317" y="655"/>
                    </a:cubicBezTo>
                    <a:cubicBezTo>
                      <a:pt x="326" y="655"/>
                      <a:pt x="333" y="662"/>
                      <a:pt x="332" y="670"/>
                    </a:cubicBezTo>
                    <a:lnTo>
                      <a:pt x="328" y="718"/>
                    </a:lnTo>
                    <a:close/>
                    <a:moveTo>
                      <a:pt x="336" y="608"/>
                    </a:moveTo>
                    <a:cubicBezTo>
                      <a:pt x="335" y="616"/>
                      <a:pt x="327" y="623"/>
                      <a:pt x="319" y="623"/>
                    </a:cubicBezTo>
                    <a:cubicBezTo>
                      <a:pt x="275" y="623"/>
                      <a:pt x="275" y="623"/>
                      <a:pt x="275" y="623"/>
                    </a:cubicBezTo>
                    <a:cubicBezTo>
                      <a:pt x="266" y="623"/>
                      <a:pt x="260" y="616"/>
                      <a:pt x="261" y="608"/>
                    </a:cubicBezTo>
                    <a:cubicBezTo>
                      <a:pt x="266" y="574"/>
                      <a:pt x="266" y="574"/>
                      <a:pt x="266" y="574"/>
                    </a:cubicBezTo>
                    <a:cubicBezTo>
                      <a:pt x="268" y="565"/>
                      <a:pt x="276" y="558"/>
                      <a:pt x="285" y="558"/>
                    </a:cubicBezTo>
                    <a:cubicBezTo>
                      <a:pt x="324" y="558"/>
                      <a:pt x="324" y="558"/>
                      <a:pt x="324" y="558"/>
                    </a:cubicBezTo>
                    <a:cubicBezTo>
                      <a:pt x="332" y="558"/>
                      <a:pt x="339" y="566"/>
                      <a:pt x="338" y="574"/>
                    </a:cubicBezTo>
                    <a:lnTo>
                      <a:pt x="336" y="608"/>
                    </a:lnTo>
                    <a:close/>
                    <a:moveTo>
                      <a:pt x="439" y="872"/>
                    </a:moveTo>
                    <a:cubicBezTo>
                      <a:pt x="377" y="872"/>
                      <a:pt x="377" y="872"/>
                      <a:pt x="377" y="872"/>
                    </a:cubicBezTo>
                    <a:cubicBezTo>
                      <a:pt x="368" y="872"/>
                      <a:pt x="361" y="865"/>
                      <a:pt x="362" y="856"/>
                    </a:cubicBezTo>
                    <a:cubicBezTo>
                      <a:pt x="364" y="788"/>
                      <a:pt x="364" y="788"/>
                      <a:pt x="364" y="788"/>
                    </a:cubicBezTo>
                    <a:cubicBezTo>
                      <a:pt x="365" y="780"/>
                      <a:pt x="372" y="773"/>
                      <a:pt x="381" y="773"/>
                    </a:cubicBezTo>
                    <a:cubicBezTo>
                      <a:pt x="436" y="773"/>
                      <a:pt x="436" y="773"/>
                      <a:pt x="436" y="773"/>
                    </a:cubicBezTo>
                    <a:cubicBezTo>
                      <a:pt x="444" y="773"/>
                      <a:pt x="452" y="780"/>
                      <a:pt x="452" y="788"/>
                    </a:cubicBezTo>
                    <a:cubicBezTo>
                      <a:pt x="454" y="856"/>
                      <a:pt x="454" y="856"/>
                      <a:pt x="454" y="856"/>
                    </a:cubicBezTo>
                    <a:cubicBezTo>
                      <a:pt x="455" y="865"/>
                      <a:pt x="448" y="872"/>
                      <a:pt x="439" y="872"/>
                    </a:cubicBezTo>
                    <a:close/>
                    <a:moveTo>
                      <a:pt x="385" y="655"/>
                    </a:moveTo>
                    <a:cubicBezTo>
                      <a:pt x="432" y="655"/>
                      <a:pt x="432" y="655"/>
                      <a:pt x="432" y="655"/>
                    </a:cubicBezTo>
                    <a:cubicBezTo>
                      <a:pt x="440" y="655"/>
                      <a:pt x="448" y="662"/>
                      <a:pt x="448" y="670"/>
                    </a:cubicBezTo>
                    <a:cubicBezTo>
                      <a:pt x="450" y="718"/>
                      <a:pt x="450" y="718"/>
                      <a:pt x="450" y="718"/>
                    </a:cubicBezTo>
                    <a:cubicBezTo>
                      <a:pt x="450" y="727"/>
                      <a:pt x="443" y="734"/>
                      <a:pt x="434" y="734"/>
                    </a:cubicBezTo>
                    <a:cubicBezTo>
                      <a:pt x="382" y="734"/>
                      <a:pt x="382" y="734"/>
                      <a:pt x="382" y="734"/>
                    </a:cubicBezTo>
                    <a:cubicBezTo>
                      <a:pt x="374" y="734"/>
                      <a:pt x="367" y="727"/>
                      <a:pt x="367" y="718"/>
                    </a:cubicBezTo>
                    <a:cubicBezTo>
                      <a:pt x="369" y="670"/>
                      <a:pt x="369" y="670"/>
                      <a:pt x="369" y="670"/>
                    </a:cubicBezTo>
                    <a:cubicBezTo>
                      <a:pt x="369" y="662"/>
                      <a:pt x="377" y="655"/>
                      <a:pt x="385" y="655"/>
                    </a:cubicBezTo>
                    <a:close/>
                    <a:moveTo>
                      <a:pt x="370" y="608"/>
                    </a:moveTo>
                    <a:cubicBezTo>
                      <a:pt x="372" y="574"/>
                      <a:pt x="372" y="574"/>
                      <a:pt x="372" y="574"/>
                    </a:cubicBezTo>
                    <a:cubicBezTo>
                      <a:pt x="372" y="566"/>
                      <a:pt x="380" y="558"/>
                      <a:pt x="388" y="558"/>
                    </a:cubicBezTo>
                    <a:cubicBezTo>
                      <a:pt x="427" y="558"/>
                      <a:pt x="427" y="558"/>
                      <a:pt x="427" y="558"/>
                    </a:cubicBezTo>
                    <a:cubicBezTo>
                      <a:pt x="436" y="558"/>
                      <a:pt x="443" y="566"/>
                      <a:pt x="444" y="574"/>
                    </a:cubicBezTo>
                    <a:cubicBezTo>
                      <a:pt x="445" y="608"/>
                      <a:pt x="445" y="608"/>
                      <a:pt x="445" y="608"/>
                    </a:cubicBezTo>
                    <a:cubicBezTo>
                      <a:pt x="445" y="616"/>
                      <a:pt x="438" y="623"/>
                      <a:pt x="430" y="623"/>
                    </a:cubicBezTo>
                    <a:cubicBezTo>
                      <a:pt x="386" y="623"/>
                      <a:pt x="386" y="623"/>
                      <a:pt x="386" y="623"/>
                    </a:cubicBezTo>
                    <a:cubicBezTo>
                      <a:pt x="377" y="623"/>
                      <a:pt x="370" y="616"/>
                      <a:pt x="370" y="608"/>
                    </a:cubicBezTo>
                    <a:close/>
                    <a:moveTo>
                      <a:pt x="484" y="608"/>
                    </a:moveTo>
                    <a:cubicBezTo>
                      <a:pt x="482" y="574"/>
                      <a:pt x="482" y="574"/>
                      <a:pt x="482" y="574"/>
                    </a:cubicBezTo>
                    <a:cubicBezTo>
                      <a:pt x="481" y="566"/>
                      <a:pt x="488" y="558"/>
                      <a:pt x="497" y="558"/>
                    </a:cubicBezTo>
                    <a:cubicBezTo>
                      <a:pt x="536" y="558"/>
                      <a:pt x="536" y="558"/>
                      <a:pt x="536" y="558"/>
                    </a:cubicBezTo>
                    <a:cubicBezTo>
                      <a:pt x="544" y="558"/>
                      <a:pt x="552" y="565"/>
                      <a:pt x="554" y="574"/>
                    </a:cubicBezTo>
                    <a:cubicBezTo>
                      <a:pt x="559" y="608"/>
                      <a:pt x="559" y="608"/>
                      <a:pt x="559" y="608"/>
                    </a:cubicBezTo>
                    <a:cubicBezTo>
                      <a:pt x="560" y="616"/>
                      <a:pt x="554" y="623"/>
                      <a:pt x="545" y="623"/>
                    </a:cubicBezTo>
                    <a:cubicBezTo>
                      <a:pt x="501" y="623"/>
                      <a:pt x="501" y="623"/>
                      <a:pt x="501" y="623"/>
                    </a:cubicBezTo>
                    <a:cubicBezTo>
                      <a:pt x="493" y="623"/>
                      <a:pt x="485" y="616"/>
                      <a:pt x="484" y="608"/>
                    </a:cubicBezTo>
                    <a:close/>
                    <a:moveTo>
                      <a:pt x="490" y="670"/>
                    </a:moveTo>
                    <a:cubicBezTo>
                      <a:pt x="490" y="662"/>
                      <a:pt x="496" y="655"/>
                      <a:pt x="505" y="655"/>
                    </a:cubicBezTo>
                    <a:cubicBezTo>
                      <a:pt x="551" y="655"/>
                      <a:pt x="551" y="655"/>
                      <a:pt x="551" y="655"/>
                    </a:cubicBezTo>
                    <a:cubicBezTo>
                      <a:pt x="560" y="655"/>
                      <a:pt x="568" y="662"/>
                      <a:pt x="569" y="670"/>
                    </a:cubicBezTo>
                    <a:cubicBezTo>
                      <a:pt x="576" y="718"/>
                      <a:pt x="576" y="718"/>
                      <a:pt x="576" y="718"/>
                    </a:cubicBezTo>
                    <a:cubicBezTo>
                      <a:pt x="578" y="727"/>
                      <a:pt x="572" y="734"/>
                      <a:pt x="563" y="734"/>
                    </a:cubicBezTo>
                    <a:cubicBezTo>
                      <a:pt x="511" y="734"/>
                      <a:pt x="511" y="734"/>
                      <a:pt x="511" y="734"/>
                    </a:cubicBezTo>
                    <a:cubicBezTo>
                      <a:pt x="502" y="734"/>
                      <a:pt x="494" y="727"/>
                      <a:pt x="494" y="718"/>
                    </a:cubicBezTo>
                    <a:lnTo>
                      <a:pt x="490" y="670"/>
                    </a:lnTo>
                    <a:close/>
                    <a:moveTo>
                      <a:pt x="584" y="872"/>
                    </a:moveTo>
                    <a:cubicBezTo>
                      <a:pt x="521" y="872"/>
                      <a:pt x="521" y="872"/>
                      <a:pt x="521" y="872"/>
                    </a:cubicBezTo>
                    <a:cubicBezTo>
                      <a:pt x="512" y="872"/>
                      <a:pt x="505" y="865"/>
                      <a:pt x="504" y="856"/>
                    </a:cubicBezTo>
                    <a:cubicBezTo>
                      <a:pt x="499" y="788"/>
                      <a:pt x="499" y="788"/>
                      <a:pt x="499" y="788"/>
                    </a:cubicBezTo>
                    <a:cubicBezTo>
                      <a:pt x="498" y="780"/>
                      <a:pt x="505" y="773"/>
                      <a:pt x="514" y="773"/>
                    </a:cubicBezTo>
                    <a:cubicBezTo>
                      <a:pt x="569" y="773"/>
                      <a:pt x="569" y="773"/>
                      <a:pt x="569" y="773"/>
                    </a:cubicBezTo>
                    <a:cubicBezTo>
                      <a:pt x="577" y="773"/>
                      <a:pt x="585" y="780"/>
                      <a:pt x="587" y="788"/>
                    </a:cubicBezTo>
                    <a:cubicBezTo>
                      <a:pt x="597" y="856"/>
                      <a:pt x="597" y="856"/>
                      <a:pt x="597" y="856"/>
                    </a:cubicBezTo>
                    <a:cubicBezTo>
                      <a:pt x="598" y="865"/>
                      <a:pt x="592" y="872"/>
                      <a:pt x="584" y="872"/>
                    </a:cubicBezTo>
                    <a:close/>
                    <a:moveTo>
                      <a:pt x="775" y="534"/>
                    </a:moveTo>
                    <a:cubicBezTo>
                      <a:pt x="47" y="534"/>
                      <a:pt x="47" y="534"/>
                      <a:pt x="47" y="534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775" y="47"/>
                      <a:pt x="775" y="47"/>
                      <a:pt x="775" y="47"/>
                    </a:cubicBezTo>
                    <a:lnTo>
                      <a:pt x="775" y="534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50" name="îṥļîḑé-Freeform: Shape 32"/>
              <p:cNvSpPr/>
              <p:nvPr/>
            </p:nvSpPr>
            <p:spPr>
              <a:xfrm>
                <a:off x="5554080" y="3242520"/>
                <a:ext cx="249480" cy="185760"/>
              </a:xfrm>
              <a:custGeom>
                <a:avLst/>
                <a:gdLst/>
                <a:ahLst/>
                <a:cxnLst/>
                <a:rect l="l" t="t" r="r" b="b"/>
                <a:pathLst>
                  <a:path w="428" h="318">
                    <a:moveTo>
                      <a:pt x="31" y="318"/>
                    </a:moveTo>
                    <a:cubicBezTo>
                      <a:pt x="396" y="318"/>
                      <a:pt x="396" y="318"/>
                      <a:pt x="396" y="318"/>
                    </a:cubicBezTo>
                    <a:cubicBezTo>
                      <a:pt x="414" y="318"/>
                      <a:pt x="428" y="304"/>
                      <a:pt x="428" y="287"/>
                    </a:cubicBezTo>
                    <a:cubicBezTo>
                      <a:pt x="428" y="31"/>
                      <a:pt x="428" y="31"/>
                      <a:pt x="428" y="31"/>
                    </a:cubicBezTo>
                    <a:cubicBezTo>
                      <a:pt x="428" y="14"/>
                      <a:pt x="414" y="0"/>
                      <a:pt x="396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0" y="304"/>
                      <a:pt x="14" y="318"/>
                      <a:pt x="31" y="318"/>
                    </a:cubicBezTo>
                    <a:close/>
                    <a:moveTo>
                      <a:pt x="252" y="190"/>
                    </a:moveTo>
                    <a:cubicBezTo>
                      <a:pt x="247" y="185"/>
                      <a:pt x="238" y="181"/>
                      <a:pt x="225" y="177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3" y="164"/>
                      <a:pt x="175" y="161"/>
                      <a:pt x="170" y="159"/>
                    </a:cubicBezTo>
                    <a:cubicBezTo>
                      <a:pt x="170" y="159"/>
                      <a:pt x="152" y="152"/>
                      <a:pt x="144" y="144"/>
                    </a:cubicBezTo>
                    <a:cubicBezTo>
                      <a:pt x="137" y="137"/>
                      <a:pt x="133" y="127"/>
                      <a:pt x="133" y="115"/>
                    </a:cubicBezTo>
                    <a:cubicBezTo>
                      <a:pt x="133" y="109"/>
                      <a:pt x="134" y="104"/>
                      <a:pt x="137" y="99"/>
                    </a:cubicBezTo>
                    <a:cubicBezTo>
                      <a:pt x="139" y="93"/>
                      <a:pt x="143" y="88"/>
                      <a:pt x="149" y="84"/>
                    </a:cubicBezTo>
                    <a:cubicBezTo>
                      <a:pt x="154" y="80"/>
                      <a:pt x="161" y="77"/>
                      <a:pt x="170" y="74"/>
                    </a:cubicBezTo>
                    <a:cubicBezTo>
                      <a:pt x="178" y="71"/>
                      <a:pt x="189" y="70"/>
                      <a:pt x="201" y="70"/>
                    </a:cubicBezTo>
                    <a:cubicBezTo>
                      <a:pt x="201" y="59"/>
                      <a:pt x="201" y="59"/>
                      <a:pt x="201" y="59"/>
                    </a:cubicBezTo>
                    <a:cubicBezTo>
                      <a:pt x="201" y="54"/>
                      <a:pt x="205" y="50"/>
                      <a:pt x="210" y="50"/>
                    </a:cubicBezTo>
                    <a:cubicBezTo>
                      <a:pt x="218" y="50"/>
                      <a:pt x="218" y="50"/>
                      <a:pt x="218" y="50"/>
                    </a:cubicBezTo>
                    <a:cubicBezTo>
                      <a:pt x="223" y="50"/>
                      <a:pt x="227" y="54"/>
                      <a:pt x="227" y="59"/>
                    </a:cubicBezTo>
                    <a:cubicBezTo>
                      <a:pt x="227" y="62"/>
                      <a:pt x="227" y="62"/>
                      <a:pt x="227" y="62"/>
                    </a:cubicBezTo>
                    <a:cubicBezTo>
                      <a:pt x="227" y="67"/>
                      <a:pt x="231" y="72"/>
                      <a:pt x="236" y="73"/>
                    </a:cubicBezTo>
                    <a:cubicBezTo>
                      <a:pt x="236" y="73"/>
                      <a:pt x="251" y="76"/>
                      <a:pt x="262" y="80"/>
                    </a:cubicBezTo>
                    <a:cubicBezTo>
                      <a:pt x="273" y="85"/>
                      <a:pt x="282" y="91"/>
                      <a:pt x="289" y="97"/>
                    </a:cubicBezTo>
                    <a:cubicBezTo>
                      <a:pt x="283" y="105"/>
                      <a:pt x="283" y="105"/>
                      <a:pt x="283" y="105"/>
                    </a:cubicBezTo>
                    <a:cubicBezTo>
                      <a:pt x="279" y="109"/>
                      <a:pt x="273" y="109"/>
                      <a:pt x="269" y="107"/>
                    </a:cubicBezTo>
                    <a:cubicBezTo>
                      <a:pt x="269" y="107"/>
                      <a:pt x="257" y="98"/>
                      <a:pt x="246" y="94"/>
                    </a:cubicBezTo>
                    <a:cubicBezTo>
                      <a:pt x="234" y="90"/>
                      <a:pt x="221" y="88"/>
                      <a:pt x="207" y="88"/>
                    </a:cubicBezTo>
                    <a:cubicBezTo>
                      <a:pt x="194" y="88"/>
                      <a:pt x="185" y="90"/>
                      <a:pt x="179" y="94"/>
                    </a:cubicBezTo>
                    <a:cubicBezTo>
                      <a:pt x="173" y="98"/>
                      <a:pt x="170" y="103"/>
                      <a:pt x="170" y="108"/>
                    </a:cubicBezTo>
                    <a:cubicBezTo>
                      <a:pt x="170" y="112"/>
                      <a:pt x="171" y="115"/>
                      <a:pt x="172" y="118"/>
                    </a:cubicBezTo>
                    <a:cubicBezTo>
                      <a:pt x="173" y="121"/>
                      <a:pt x="175" y="123"/>
                      <a:pt x="178" y="125"/>
                    </a:cubicBezTo>
                    <a:cubicBezTo>
                      <a:pt x="180" y="127"/>
                      <a:pt x="184" y="129"/>
                      <a:pt x="188" y="131"/>
                    </a:cubicBezTo>
                    <a:cubicBezTo>
                      <a:pt x="193" y="133"/>
                      <a:pt x="198" y="135"/>
                      <a:pt x="204" y="137"/>
                    </a:cubicBezTo>
                    <a:cubicBezTo>
                      <a:pt x="242" y="149"/>
                      <a:pt x="242" y="149"/>
                      <a:pt x="242" y="149"/>
                    </a:cubicBezTo>
                    <a:cubicBezTo>
                      <a:pt x="246" y="151"/>
                      <a:pt x="254" y="154"/>
                      <a:pt x="259" y="155"/>
                    </a:cubicBezTo>
                    <a:cubicBezTo>
                      <a:pt x="259" y="155"/>
                      <a:pt x="276" y="163"/>
                      <a:pt x="285" y="170"/>
                    </a:cubicBezTo>
                    <a:cubicBezTo>
                      <a:pt x="293" y="178"/>
                      <a:pt x="297" y="188"/>
                      <a:pt x="297" y="199"/>
                    </a:cubicBezTo>
                    <a:cubicBezTo>
                      <a:pt x="297" y="206"/>
                      <a:pt x="296" y="212"/>
                      <a:pt x="294" y="218"/>
                    </a:cubicBezTo>
                    <a:cubicBezTo>
                      <a:pt x="291" y="223"/>
                      <a:pt x="287" y="228"/>
                      <a:pt x="282" y="233"/>
                    </a:cubicBezTo>
                    <a:cubicBezTo>
                      <a:pt x="276" y="237"/>
                      <a:pt x="269" y="241"/>
                      <a:pt x="260" y="244"/>
                    </a:cubicBezTo>
                    <a:cubicBezTo>
                      <a:pt x="251" y="246"/>
                      <a:pt x="240" y="248"/>
                      <a:pt x="227" y="248"/>
                    </a:cubicBezTo>
                    <a:cubicBezTo>
                      <a:pt x="227" y="259"/>
                      <a:pt x="227" y="259"/>
                      <a:pt x="227" y="259"/>
                    </a:cubicBezTo>
                    <a:cubicBezTo>
                      <a:pt x="227" y="264"/>
                      <a:pt x="223" y="268"/>
                      <a:pt x="218" y="268"/>
                    </a:cubicBezTo>
                    <a:cubicBezTo>
                      <a:pt x="210" y="268"/>
                      <a:pt x="210" y="268"/>
                      <a:pt x="210" y="268"/>
                    </a:cubicBezTo>
                    <a:cubicBezTo>
                      <a:pt x="205" y="268"/>
                      <a:pt x="201" y="264"/>
                      <a:pt x="201" y="259"/>
                    </a:cubicBezTo>
                    <a:cubicBezTo>
                      <a:pt x="201" y="257"/>
                      <a:pt x="201" y="257"/>
                      <a:pt x="201" y="257"/>
                    </a:cubicBezTo>
                    <a:cubicBezTo>
                      <a:pt x="201" y="252"/>
                      <a:pt x="197" y="247"/>
                      <a:pt x="192" y="247"/>
                    </a:cubicBezTo>
                    <a:cubicBezTo>
                      <a:pt x="192" y="247"/>
                      <a:pt x="173" y="244"/>
                      <a:pt x="160" y="239"/>
                    </a:cubicBezTo>
                    <a:cubicBezTo>
                      <a:pt x="148" y="234"/>
                      <a:pt x="138" y="228"/>
                      <a:pt x="130" y="221"/>
                    </a:cubicBezTo>
                    <a:cubicBezTo>
                      <a:pt x="137" y="213"/>
                      <a:pt x="137" y="213"/>
                      <a:pt x="137" y="213"/>
                    </a:cubicBezTo>
                    <a:cubicBezTo>
                      <a:pt x="140" y="209"/>
                      <a:pt x="146" y="209"/>
                      <a:pt x="150" y="211"/>
                    </a:cubicBezTo>
                    <a:cubicBezTo>
                      <a:pt x="150" y="211"/>
                      <a:pt x="162" y="220"/>
                      <a:pt x="175" y="224"/>
                    </a:cubicBezTo>
                    <a:cubicBezTo>
                      <a:pt x="187" y="228"/>
                      <a:pt x="200" y="230"/>
                      <a:pt x="215" y="230"/>
                    </a:cubicBezTo>
                    <a:cubicBezTo>
                      <a:pt x="231" y="230"/>
                      <a:pt x="243" y="228"/>
                      <a:pt x="250" y="224"/>
                    </a:cubicBezTo>
                    <a:cubicBezTo>
                      <a:pt x="256" y="219"/>
                      <a:pt x="260" y="214"/>
                      <a:pt x="260" y="206"/>
                    </a:cubicBezTo>
                    <a:cubicBezTo>
                      <a:pt x="260" y="200"/>
                      <a:pt x="257" y="194"/>
                      <a:pt x="252" y="190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351" name="îṥļîḑé-Freeform: Shape 26"/>
            <p:cNvSpPr/>
            <p:nvPr/>
          </p:nvSpPr>
          <p:spPr>
            <a:xfrm rot="13500000">
              <a:off x="4633200" y="4398840"/>
              <a:ext cx="380520" cy="177480"/>
            </a:xfrm>
            <a:custGeom>
              <a:avLst/>
              <a:gdLst/>
              <a:ahLst/>
              <a:cxnLst/>
              <a:rect l="l" t="t" r="r" b="b"/>
              <a:pathLst>
                <a:path w="129" h="60">
                  <a:moveTo>
                    <a:pt x="64" y="0"/>
                  </a:moveTo>
                  <a:cubicBezTo>
                    <a:pt x="56" y="34"/>
                    <a:pt x="31" y="60"/>
                    <a:pt x="0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98" y="60"/>
                    <a:pt x="72" y="34"/>
                    <a:pt x="64" y="0"/>
                  </a:cubicBezTo>
                  <a:close/>
                </a:path>
              </a:pathLst>
            </a:custGeom>
            <a:solidFill>
              <a:srgbClr val="77849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2" name="îṥļîḑé-Oval 34"/>
            <p:cNvSpPr/>
            <p:nvPr/>
          </p:nvSpPr>
          <p:spPr>
            <a:xfrm>
              <a:off x="6949800" y="2872800"/>
              <a:ext cx="1140840" cy="1138320"/>
            </a:xfrm>
            <a:prstGeom prst="ellipse">
              <a:avLst/>
            </a:prstGeom>
            <a:noFill/>
            <a:ln w="6480">
              <a:solidFill>
                <a:srgbClr val="ADB5BF"/>
              </a:solidFill>
              <a:prstDash val="dash"/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353" name="Group 35"/>
            <p:cNvGrpSpPr/>
            <p:nvPr/>
          </p:nvGrpSpPr>
          <p:grpSpPr>
            <a:xfrm>
              <a:off x="7220160" y="3137400"/>
              <a:ext cx="620280" cy="621720"/>
              <a:chOff x="7220160" y="3137400"/>
              <a:chExt cx="620280" cy="621720"/>
            </a:xfrm>
          </p:grpSpPr>
          <p:sp>
            <p:nvSpPr>
              <p:cNvPr id="354" name="îṥļîḑé-Freeform: Shape 38"/>
              <p:cNvSpPr/>
              <p:nvPr/>
            </p:nvSpPr>
            <p:spPr>
              <a:xfrm>
                <a:off x="7464240" y="3382920"/>
                <a:ext cx="128880" cy="132120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93">
                    <a:moveTo>
                      <a:pt x="147" y="48"/>
                    </a:moveTo>
                    <a:cubicBezTo>
                      <a:pt x="136" y="49"/>
                      <a:pt x="120" y="58"/>
                      <a:pt x="120" y="58"/>
                    </a:cubicBezTo>
                    <a:cubicBezTo>
                      <a:pt x="116" y="60"/>
                      <a:pt x="109" y="64"/>
                      <a:pt x="105" y="6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68" y="90"/>
                      <a:pt x="63" y="93"/>
                      <a:pt x="59" y="95"/>
                    </a:cubicBezTo>
                    <a:cubicBezTo>
                      <a:pt x="55" y="97"/>
                      <a:pt x="51" y="98"/>
                      <a:pt x="48" y="99"/>
                    </a:cubicBezTo>
                    <a:cubicBezTo>
                      <a:pt x="45" y="100"/>
                      <a:pt x="42" y="99"/>
                      <a:pt x="39" y="99"/>
                    </a:cubicBezTo>
                    <a:cubicBezTo>
                      <a:pt x="36" y="98"/>
                      <a:pt x="34" y="96"/>
                      <a:pt x="31" y="94"/>
                    </a:cubicBezTo>
                    <a:cubicBezTo>
                      <a:pt x="27" y="91"/>
                      <a:pt x="25" y="85"/>
                      <a:pt x="26" y="78"/>
                    </a:cubicBezTo>
                    <a:cubicBezTo>
                      <a:pt x="26" y="71"/>
                      <a:pt x="30" y="63"/>
                      <a:pt x="38" y="55"/>
                    </a:cubicBezTo>
                    <a:cubicBezTo>
                      <a:pt x="47" y="44"/>
                      <a:pt x="56" y="35"/>
                      <a:pt x="67" y="29"/>
                    </a:cubicBezTo>
                    <a:cubicBezTo>
                      <a:pt x="77" y="23"/>
                      <a:pt x="90" y="20"/>
                      <a:pt x="90" y="20"/>
                    </a:cubicBezTo>
                    <a:cubicBezTo>
                      <a:pt x="95" y="19"/>
                      <a:pt x="98" y="14"/>
                      <a:pt x="97" y="9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6" y="1"/>
                      <a:pt x="76" y="4"/>
                      <a:pt x="66" y="9"/>
                    </a:cubicBezTo>
                    <a:cubicBezTo>
                      <a:pt x="56" y="15"/>
                      <a:pt x="45" y="24"/>
                      <a:pt x="45" y="24"/>
                    </a:cubicBezTo>
                    <a:cubicBezTo>
                      <a:pt x="41" y="27"/>
                      <a:pt x="35" y="27"/>
                      <a:pt x="32" y="24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6" y="19"/>
                      <a:pt x="20" y="19"/>
                      <a:pt x="17" y="23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9" y="33"/>
                      <a:pt x="10" y="38"/>
                      <a:pt x="13" y="42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4" y="57"/>
                      <a:pt x="9" y="65"/>
                      <a:pt x="5" y="73"/>
                    </a:cubicBezTo>
                    <a:cubicBezTo>
                      <a:pt x="2" y="81"/>
                      <a:pt x="0" y="89"/>
                      <a:pt x="0" y="95"/>
                    </a:cubicBezTo>
                    <a:cubicBezTo>
                      <a:pt x="0" y="102"/>
                      <a:pt x="1" y="108"/>
                      <a:pt x="3" y="113"/>
                    </a:cubicBezTo>
                    <a:cubicBezTo>
                      <a:pt x="5" y="118"/>
                      <a:pt x="9" y="122"/>
                      <a:pt x="13" y="126"/>
                    </a:cubicBezTo>
                    <a:cubicBezTo>
                      <a:pt x="22" y="133"/>
                      <a:pt x="31" y="136"/>
                      <a:pt x="41" y="135"/>
                    </a:cubicBezTo>
                    <a:cubicBezTo>
                      <a:pt x="52" y="134"/>
                      <a:pt x="68" y="125"/>
                      <a:pt x="68" y="125"/>
                    </a:cubicBezTo>
                    <a:cubicBezTo>
                      <a:pt x="73" y="123"/>
                      <a:pt x="79" y="119"/>
                      <a:pt x="83" y="116"/>
                    </a:cubicBezTo>
                    <a:cubicBezTo>
                      <a:pt x="115" y="96"/>
                      <a:pt x="115" y="96"/>
                      <a:pt x="115" y="96"/>
                    </a:cubicBezTo>
                    <a:cubicBezTo>
                      <a:pt x="126" y="89"/>
                      <a:pt x="135" y="85"/>
                      <a:pt x="141" y="84"/>
                    </a:cubicBezTo>
                    <a:cubicBezTo>
                      <a:pt x="148" y="83"/>
                      <a:pt x="153" y="84"/>
                      <a:pt x="158" y="88"/>
                    </a:cubicBezTo>
                    <a:cubicBezTo>
                      <a:pt x="163" y="93"/>
                      <a:pt x="166" y="99"/>
                      <a:pt x="165" y="106"/>
                    </a:cubicBezTo>
                    <a:cubicBezTo>
                      <a:pt x="164" y="114"/>
                      <a:pt x="159" y="124"/>
                      <a:pt x="149" y="136"/>
                    </a:cubicBezTo>
                    <a:cubicBezTo>
                      <a:pt x="140" y="147"/>
                      <a:pt x="130" y="156"/>
                      <a:pt x="119" y="162"/>
                    </a:cubicBezTo>
                    <a:cubicBezTo>
                      <a:pt x="109" y="169"/>
                      <a:pt x="94" y="172"/>
                      <a:pt x="94" y="172"/>
                    </a:cubicBezTo>
                    <a:cubicBezTo>
                      <a:pt x="90" y="174"/>
                      <a:pt x="87" y="179"/>
                      <a:pt x="88" y="183"/>
                    </a:cubicBezTo>
                    <a:cubicBezTo>
                      <a:pt x="89" y="193"/>
                      <a:pt x="89" y="193"/>
                      <a:pt x="89" y="193"/>
                    </a:cubicBezTo>
                    <a:cubicBezTo>
                      <a:pt x="99" y="191"/>
                      <a:pt x="110" y="188"/>
                      <a:pt x="121" y="181"/>
                    </a:cubicBezTo>
                    <a:cubicBezTo>
                      <a:pt x="132" y="175"/>
                      <a:pt x="146" y="163"/>
                      <a:pt x="146" y="163"/>
                    </a:cubicBezTo>
                    <a:cubicBezTo>
                      <a:pt x="150" y="160"/>
                      <a:pt x="155" y="160"/>
                      <a:pt x="159" y="163"/>
                    </a:cubicBezTo>
                    <a:cubicBezTo>
                      <a:pt x="161" y="164"/>
                      <a:pt x="161" y="164"/>
                      <a:pt x="161" y="164"/>
                    </a:cubicBezTo>
                    <a:cubicBezTo>
                      <a:pt x="164" y="167"/>
                      <a:pt x="170" y="167"/>
                      <a:pt x="173" y="163"/>
                    </a:cubicBezTo>
                    <a:cubicBezTo>
                      <a:pt x="178" y="157"/>
                      <a:pt x="178" y="157"/>
                      <a:pt x="178" y="157"/>
                    </a:cubicBezTo>
                    <a:cubicBezTo>
                      <a:pt x="181" y="153"/>
                      <a:pt x="181" y="148"/>
                      <a:pt x="177" y="145"/>
                    </a:cubicBezTo>
                    <a:cubicBezTo>
                      <a:pt x="169" y="138"/>
                      <a:pt x="169" y="138"/>
                      <a:pt x="169" y="138"/>
                    </a:cubicBezTo>
                    <a:cubicBezTo>
                      <a:pt x="176" y="128"/>
                      <a:pt x="182" y="119"/>
                      <a:pt x="186" y="111"/>
                    </a:cubicBezTo>
                    <a:cubicBezTo>
                      <a:pt x="189" y="103"/>
                      <a:pt x="191" y="95"/>
                      <a:pt x="191" y="88"/>
                    </a:cubicBezTo>
                    <a:cubicBezTo>
                      <a:pt x="191" y="82"/>
                      <a:pt x="190" y="76"/>
                      <a:pt x="187" y="70"/>
                    </a:cubicBezTo>
                    <a:cubicBezTo>
                      <a:pt x="185" y="65"/>
                      <a:pt x="181" y="60"/>
                      <a:pt x="176" y="56"/>
                    </a:cubicBezTo>
                    <a:cubicBezTo>
                      <a:pt x="167" y="49"/>
                      <a:pt x="158" y="46"/>
                      <a:pt x="147" y="48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55" name="îṥļîḑé-Freeform: Shape 39"/>
              <p:cNvSpPr/>
              <p:nvPr/>
            </p:nvSpPr>
            <p:spPr>
              <a:xfrm>
                <a:off x="7339680" y="3680280"/>
                <a:ext cx="12096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16">
                    <a:moveTo>
                      <a:pt x="0" y="35"/>
                    </a:moveTo>
                    <a:cubicBezTo>
                      <a:pt x="27" y="62"/>
                      <a:pt x="54" y="89"/>
                      <a:pt x="81" y="116"/>
                    </a:cubicBezTo>
                    <a:cubicBezTo>
                      <a:pt x="116" y="95"/>
                      <a:pt x="148" y="72"/>
                      <a:pt x="178" y="47"/>
                    </a:cubicBezTo>
                    <a:cubicBezTo>
                      <a:pt x="133" y="1"/>
                      <a:pt x="57" y="0"/>
                      <a:pt x="0" y="35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56" name="îṥļîḑé-Freeform: Shape 40"/>
              <p:cNvSpPr/>
              <p:nvPr/>
            </p:nvSpPr>
            <p:spPr>
              <a:xfrm>
                <a:off x="7288200" y="3198600"/>
                <a:ext cx="479520" cy="5004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35">
                    <a:moveTo>
                      <a:pt x="693" y="267"/>
                    </a:moveTo>
                    <a:cubicBezTo>
                      <a:pt x="692" y="267"/>
                      <a:pt x="692" y="266"/>
                      <a:pt x="691" y="265"/>
                    </a:cubicBezTo>
                    <a:cubicBezTo>
                      <a:pt x="634" y="208"/>
                      <a:pt x="633" y="115"/>
                      <a:pt x="704" y="71"/>
                    </a:cubicBezTo>
                    <a:cubicBezTo>
                      <a:pt x="686" y="53"/>
                      <a:pt x="667" y="34"/>
                      <a:pt x="648" y="16"/>
                    </a:cubicBezTo>
                    <a:cubicBezTo>
                      <a:pt x="578" y="59"/>
                      <a:pt x="484" y="58"/>
                      <a:pt x="426" y="0"/>
                    </a:cubicBezTo>
                    <a:cubicBezTo>
                      <a:pt x="272" y="142"/>
                      <a:pt x="169" y="333"/>
                      <a:pt x="16" y="475"/>
                    </a:cubicBezTo>
                    <a:cubicBezTo>
                      <a:pt x="72" y="531"/>
                      <a:pt x="71" y="623"/>
                      <a:pt x="0" y="666"/>
                    </a:cubicBezTo>
                    <a:cubicBezTo>
                      <a:pt x="19" y="685"/>
                      <a:pt x="37" y="703"/>
                      <a:pt x="56" y="722"/>
                    </a:cubicBezTo>
                    <a:cubicBezTo>
                      <a:pt x="127" y="679"/>
                      <a:pt x="219" y="678"/>
                      <a:pt x="276" y="735"/>
                    </a:cubicBezTo>
                    <a:cubicBezTo>
                      <a:pt x="432" y="596"/>
                      <a:pt x="537" y="406"/>
                      <a:pt x="693" y="267"/>
                    </a:cubicBezTo>
                    <a:close/>
                    <a:moveTo>
                      <a:pt x="460" y="476"/>
                    </a:moveTo>
                    <a:cubicBezTo>
                      <a:pt x="417" y="530"/>
                      <a:pt x="334" y="525"/>
                      <a:pt x="275" y="467"/>
                    </a:cubicBezTo>
                    <a:cubicBezTo>
                      <a:pt x="217" y="408"/>
                      <a:pt x="204" y="317"/>
                      <a:pt x="246" y="262"/>
                    </a:cubicBezTo>
                    <a:cubicBezTo>
                      <a:pt x="288" y="208"/>
                      <a:pt x="371" y="212"/>
                      <a:pt x="430" y="272"/>
                    </a:cubicBezTo>
                    <a:cubicBezTo>
                      <a:pt x="490" y="331"/>
                      <a:pt x="502" y="422"/>
                      <a:pt x="460" y="476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57" name="îṥļîḑé-Freeform: Shape 41"/>
              <p:cNvSpPr/>
              <p:nvPr/>
            </p:nvSpPr>
            <p:spPr>
              <a:xfrm>
                <a:off x="7742160" y="3261600"/>
                <a:ext cx="98280" cy="1062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57">
                    <a:moveTo>
                      <a:pt x="47" y="155"/>
                    </a:moveTo>
                    <a:cubicBezTo>
                      <a:pt x="47" y="155"/>
                      <a:pt x="48" y="156"/>
                      <a:pt x="49" y="157"/>
                    </a:cubicBezTo>
                    <a:cubicBezTo>
                      <a:pt x="79" y="131"/>
                      <a:pt x="111" y="108"/>
                      <a:pt x="146" y="87"/>
                    </a:cubicBezTo>
                    <a:cubicBezTo>
                      <a:pt x="117" y="58"/>
                      <a:pt x="88" y="29"/>
                      <a:pt x="59" y="0"/>
                    </a:cubicBezTo>
                    <a:cubicBezTo>
                      <a:pt x="2" y="35"/>
                      <a:pt x="0" y="108"/>
                      <a:pt x="47" y="155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58" name="îṥļîḑé-Freeform: Shape 42"/>
              <p:cNvSpPr/>
              <p:nvPr/>
            </p:nvSpPr>
            <p:spPr>
              <a:xfrm>
                <a:off x="7591680" y="3137400"/>
                <a:ext cx="124200" cy="820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0">
                    <a:moveTo>
                      <a:pt x="181" y="85"/>
                    </a:moveTo>
                    <a:cubicBezTo>
                      <a:pt x="153" y="57"/>
                      <a:pt x="124" y="29"/>
                      <a:pt x="96" y="0"/>
                    </a:cubicBezTo>
                    <a:cubicBezTo>
                      <a:pt x="62" y="21"/>
                      <a:pt x="30" y="45"/>
                      <a:pt x="0" y="71"/>
                    </a:cubicBezTo>
                    <a:cubicBezTo>
                      <a:pt x="47" y="118"/>
                      <a:pt x="124" y="120"/>
                      <a:pt x="181" y="85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59" name="îṥļîḑé-Freeform: Shape 43"/>
              <p:cNvSpPr/>
              <p:nvPr/>
            </p:nvSpPr>
            <p:spPr>
              <a:xfrm>
                <a:off x="7220160" y="3534840"/>
                <a:ext cx="95040" cy="102960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52">
                    <a:moveTo>
                      <a:pt x="96" y="0"/>
                    </a:moveTo>
                    <a:cubicBezTo>
                      <a:pt x="66" y="26"/>
                      <a:pt x="34" y="50"/>
                      <a:pt x="0" y="71"/>
                    </a:cubicBezTo>
                    <a:cubicBezTo>
                      <a:pt x="27" y="98"/>
                      <a:pt x="54" y="125"/>
                      <a:pt x="81" y="152"/>
                    </a:cubicBezTo>
                    <a:cubicBezTo>
                      <a:pt x="139" y="118"/>
                      <a:pt x="141" y="45"/>
                      <a:pt x="96" y="0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0" name="îṥļîḑé-Freeform: Shape 44"/>
              <p:cNvSpPr/>
              <p:nvPr/>
            </p:nvSpPr>
            <p:spPr>
              <a:xfrm>
                <a:off x="7616160" y="3539520"/>
                <a:ext cx="198360" cy="19836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92">
                    <a:moveTo>
                      <a:pt x="146" y="0"/>
                    </a:moveTo>
                    <a:cubicBezTo>
                      <a:pt x="65" y="0"/>
                      <a:pt x="0" y="66"/>
                      <a:pt x="0" y="146"/>
                    </a:cubicBezTo>
                    <a:cubicBezTo>
                      <a:pt x="0" y="227"/>
                      <a:pt x="65" y="292"/>
                      <a:pt x="146" y="292"/>
                    </a:cubicBezTo>
                    <a:cubicBezTo>
                      <a:pt x="227" y="292"/>
                      <a:pt x="292" y="227"/>
                      <a:pt x="292" y="146"/>
                    </a:cubicBezTo>
                    <a:cubicBezTo>
                      <a:pt x="292" y="66"/>
                      <a:pt x="227" y="0"/>
                      <a:pt x="146" y="0"/>
                    </a:cubicBezTo>
                    <a:close/>
                    <a:moveTo>
                      <a:pt x="146" y="201"/>
                    </a:moveTo>
                    <a:cubicBezTo>
                      <a:pt x="116" y="201"/>
                      <a:pt x="92" y="176"/>
                      <a:pt x="92" y="146"/>
                    </a:cubicBezTo>
                    <a:cubicBezTo>
                      <a:pt x="92" y="117"/>
                      <a:pt x="116" y="92"/>
                      <a:pt x="146" y="92"/>
                    </a:cubicBezTo>
                    <a:cubicBezTo>
                      <a:pt x="176" y="92"/>
                      <a:pt x="200" y="117"/>
                      <a:pt x="200" y="146"/>
                    </a:cubicBezTo>
                    <a:cubicBezTo>
                      <a:pt x="200" y="176"/>
                      <a:pt x="176" y="201"/>
                      <a:pt x="146" y="201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1" name="îṥļîḑé-Freeform: Shape 45"/>
              <p:cNvSpPr/>
              <p:nvPr/>
            </p:nvSpPr>
            <p:spPr>
              <a:xfrm>
                <a:off x="7229880" y="3177720"/>
                <a:ext cx="198360" cy="19836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92">
                    <a:moveTo>
                      <a:pt x="146" y="292"/>
                    </a:moveTo>
                    <a:cubicBezTo>
                      <a:pt x="226" y="292"/>
                      <a:pt x="292" y="227"/>
                      <a:pt x="292" y="146"/>
                    </a:cubicBezTo>
                    <a:cubicBezTo>
                      <a:pt x="292" y="66"/>
                      <a:pt x="226" y="0"/>
                      <a:pt x="146" y="0"/>
                    </a:cubicBezTo>
                    <a:cubicBezTo>
                      <a:pt x="65" y="0"/>
                      <a:pt x="0" y="66"/>
                      <a:pt x="0" y="146"/>
                    </a:cubicBezTo>
                    <a:cubicBezTo>
                      <a:pt x="0" y="227"/>
                      <a:pt x="65" y="292"/>
                      <a:pt x="146" y="292"/>
                    </a:cubicBezTo>
                    <a:close/>
                    <a:moveTo>
                      <a:pt x="146" y="92"/>
                    </a:moveTo>
                    <a:cubicBezTo>
                      <a:pt x="175" y="92"/>
                      <a:pt x="200" y="116"/>
                      <a:pt x="200" y="146"/>
                    </a:cubicBezTo>
                    <a:cubicBezTo>
                      <a:pt x="200" y="176"/>
                      <a:pt x="175" y="201"/>
                      <a:pt x="146" y="201"/>
                    </a:cubicBezTo>
                    <a:cubicBezTo>
                      <a:pt x="116" y="201"/>
                      <a:pt x="91" y="176"/>
                      <a:pt x="91" y="146"/>
                    </a:cubicBezTo>
                    <a:cubicBezTo>
                      <a:pt x="91" y="116"/>
                      <a:pt x="116" y="92"/>
                      <a:pt x="146" y="92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362" name="îṥļîḑé-Freeform: Shape 36"/>
            <p:cNvSpPr/>
            <p:nvPr/>
          </p:nvSpPr>
          <p:spPr>
            <a:xfrm rot="2700000">
              <a:off x="8319960" y="2399400"/>
              <a:ext cx="380520" cy="177480"/>
            </a:xfrm>
            <a:custGeom>
              <a:avLst/>
              <a:gdLst/>
              <a:ahLst/>
              <a:cxnLst/>
              <a:rect l="l" t="t" r="r" b="b"/>
              <a:pathLst>
                <a:path w="129" h="60">
                  <a:moveTo>
                    <a:pt x="64" y="0"/>
                  </a:moveTo>
                  <a:cubicBezTo>
                    <a:pt x="56" y="34"/>
                    <a:pt x="31" y="60"/>
                    <a:pt x="0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98" y="60"/>
                    <a:pt x="72" y="34"/>
                    <a:pt x="64" y="0"/>
                  </a:cubicBezTo>
                  <a:close/>
                </a:path>
              </a:pathLst>
            </a:custGeom>
            <a:solidFill>
              <a:srgbClr val="77849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3" name="îṥļîḑé-Oval 47"/>
            <p:cNvSpPr/>
            <p:nvPr/>
          </p:nvSpPr>
          <p:spPr>
            <a:xfrm>
              <a:off x="6949800" y="4626000"/>
              <a:ext cx="1140840" cy="1140840"/>
            </a:xfrm>
            <a:prstGeom prst="ellipse">
              <a:avLst/>
            </a:prstGeom>
            <a:noFill/>
            <a:ln w="6480">
              <a:solidFill>
                <a:srgbClr val="ADB5BF"/>
              </a:solidFill>
              <a:prstDash val="dash"/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364" name="Group 48"/>
            <p:cNvGrpSpPr/>
            <p:nvPr/>
          </p:nvGrpSpPr>
          <p:grpSpPr>
            <a:xfrm>
              <a:off x="7220160" y="4937760"/>
              <a:ext cx="555840" cy="532440"/>
              <a:chOff x="7220160" y="4937760"/>
              <a:chExt cx="555840" cy="532440"/>
            </a:xfrm>
          </p:grpSpPr>
          <p:sp>
            <p:nvSpPr>
              <p:cNvPr id="365" name="îṥļîḑé-Freeform: Shape 51"/>
              <p:cNvSpPr/>
              <p:nvPr/>
            </p:nvSpPr>
            <p:spPr>
              <a:xfrm>
                <a:off x="7221960" y="4937760"/>
                <a:ext cx="554040" cy="27324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57">
                    <a:moveTo>
                      <a:pt x="16" y="357"/>
                    </a:moveTo>
                    <a:cubicBezTo>
                      <a:pt x="18" y="357"/>
                      <a:pt x="20" y="357"/>
                      <a:pt x="22" y="356"/>
                    </a:cubicBezTo>
                    <a:cubicBezTo>
                      <a:pt x="251" y="260"/>
                      <a:pt x="251" y="260"/>
                      <a:pt x="251" y="260"/>
                    </a:cubicBezTo>
                    <a:cubicBezTo>
                      <a:pt x="493" y="210"/>
                      <a:pt x="493" y="210"/>
                      <a:pt x="493" y="210"/>
                    </a:cubicBezTo>
                    <a:cubicBezTo>
                      <a:pt x="661" y="72"/>
                      <a:pt x="661" y="72"/>
                      <a:pt x="661" y="72"/>
                    </a:cubicBezTo>
                    <a:cubicBezTo>
                      <a:pt x="688" y="104"/>
                      <a:pt x="688" y="104"/>
                      <a:pt x="688" y="104"/>
                    </a:cubicBezTo>
                    <a:cubicBezTo>
                      <a:pt x="727" y="0"/>
                      <a:pt x="727" y="0"/>
                      <a:pt x="727" y="0"/>
                    </a:cubicBezTo>
                    <a:cubicBezTo>
                      <a:pt x="617" y="18"/>
                      <a:pt x="617" y="18"/>
                      <a:pt x="617" y="18"/>
                    </a:cubicBezTo>
                    <a:cubicBezTo>
                      <a:pt x="644" y="51"/>
                      <a:pt x="644" y="51"/>
                      <a:pt x="644" y="51"/>
                    </a:cubicBezTo>
                    <a:cubicBezTo>
                      <a:pt x="481" y="184"/>
                      <a:pt x="481" y="184"/>
                      <a:pt x="481" y="184"/>
                    </a:cubicBezTo>
                    <a:cubicBezTo>
                      <a:pt x="244" y="233"/>
                      <a:pt x="244" y="233"/>
                      <a:pt x="244" y="233"/>
                    </a:cubicBezTo>
                    <a:cubicBezTo>
                      <a:pt x="11" y="331"/>
                      <a:pt x="11" y="331"/>
                      <a:pt x="11" y="331"/>
                    </a:cubicBezTo>
                    <a:cubicBezTo>
                      <a:pt x="4" y="334"/>
                      <a:pt x="0" y="342"/>
                      <a:pt x="3" y="349"/>
                    </a:cubicBezTo>
                    <a:cubicBezTo>
                      <a:pt x="6" y="354"/>
                      <a:pt x="11" y="357"/>
                      <a:pt x="16" y="357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6" name="îṥļîḑé-Rectangle 52"/>
              <p:cNvSpPr/>
              <p:nvPr/>
            </p:nvSpPr>
            <p:spPr>
              <a:xfrm>
                <a:off x="7220160" y="5296680"/>
                <a:ext cx="104760" cy="17352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7" name="îṥļîḑé-Rectangle 53"/>
              <p:cNvSpPr/>
              <p:nvPr/>
            </p:nvSpPr>
            <p:spPr>
              <a:xfrm>
                <a:off x="7365240" y="5236920"/>
                <a:ext cx="106560" cy="23328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8" name="îṥļîḑé-Rectangle 54"/>
              <p:cNvSpPr/>
              <p:nvPr/>
            </p:nvSpPr>
            <p:spPr>
              <a:xfrm>
                <a:off x="7517160" y="5205960"/>
                <a:ext cx="106560" cy="26424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9" name="îṥļîḑé-Rectangle 55"/>
              <p:cNvSpPr/>
              <p:nvPr/>
            </p:nvSpPr>
            <p:spPr>
              <a:xfrm>
                <a:off x="7669440" y="5084640"/>
                <a:ext cx="106560" cy="38556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370" name="îṥļîḑé-Freeform: Shape 49"/>
            <p:cNvSpPr/>
            <p:nvPr/>
          </p:nvSpPr>
          <p:spPr>
            <a:xfrm rot="5400000">
              <a:off x="8260200" y="5117760"/>
              <a:ext cx="380520" cy="177480"/>
            </a:xfrm>
            <a:custGeom>
              <a:avLst/>
              <a:gdLst/>
              <a:ahLst/>
              <a:cxnLst/>
              <a:rect l="l" t="t" r="r" b="b"/>
              <a:pathLst>
                <a:path w="129" h="60">
                  <a:moveTo>
                    <a:pt x="64" y="0"/>
                  </a:moveTo>
                  <a:cubicBezTo>
                    <a:pt x="56" y="34"/>
                    <a:pt x="31" y="60"/>
                    <a:pt x="0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98" y="60"/>
                    <a:pt x="72" y="34"/>
                    <a:pt x="64" y="0"/>
                  </a:cubicBezTo>
                  <a:close/>
                </a:path>
              </a:pathLst>
            </a:custGeom>
            <a:solidFill>
              <a:srgbClr val="77849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2" name="îṥļîḑé-TextBox 60"/>
            <p:cNvSpPr/>
            <p:nvPr/>
          </p:nvSpPr>
          <p:spPr>
            <a:xfrm>
              <a:off x="2235240" y="1445040"/>
              <a:ext cx="253008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360000" bIns="0" anchor="b">
              <a:normAutofit/>
            </a:bodyPr>
            <a:p>
              <a:pPr algn="r">
                <a:lnSpc>
                  <a:spcPct val="100000"/>
                </a:lnSpc>
                <a:buNone/>
              </a:pPr>
              <a:r>
                <a:rPr lang="zh-CN" sz="2000" b="1" strike="noStrike" spc="-1">
                  <a:solidFill>
                    <a:srgbClr val="5A889E"/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</a:t>
              </a:r>
              <a:r>
                <a:rPr lang="en-US" altLang="zh-CN" sz="2000" b="1" strike="noStrike" spc="-1">
                  <a:solidFill>
                    <a:srgbClr val="5A889E"/>
                  </a:solidFill>
                  <a:latin typeface="微软雅黑" panose="020B0503020204020204" charset="-122"/>
                  <a:ea typeface="微软雅黑" panose="020B0503020204020204" charset="-122"/>
                </a:rPr>
                <a:t>SQL</a:t>
              </a:r>
              <a:endParaRPr lang="en-US" altLang="zh-CN" sz="2000" b="1" strike="noStrike" spc="-1">
                <a:solidFill>
                  <a:srgbClr val="5A889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5" name="îṥļîḑé-TextBox 63"/>
            <p:cNvSpPr/>
            <p:nvPr/>
          </p:nvSpPr>
          <p:spPr>
            <a:xfrm>
              <a:off x="8701200" y="2178720"/>
              <a:ext cx="254880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360000" tIns="0" rIns="0" bIns="0" anchor="b">
              <a:normAutofit/>
            </a:bodyPr>
            <a:p>
              <a:pPr>
                <a:lnSpc>
                  <a:spcPct val="100000"/>
                </a:lnSpc>
                <a:buNone/>
              </a:pPr>
              <a:r>
                <a:rPr lang="zh-CN" altLang="en-US" sz="2000" b="0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Arial" panose="020B0604020202020204"/>
                </a:rPr>
                <a:t>编写可视化</a:t>
              </a:r>
              <a:endParaRPr lang="zh-CN" altLang="en-US" sz="2000" b="0" strike="noStrike" spc="-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ial" panose="020B0604020202020204"/>
              </a:endParaRPr>
            </a:p>
          </p:txBody>
        </p:sp>
        <p:sp>
          <p:nvSpPr>
            <p:cNvPr id="378" name="îṥļîḑé-TextBox 66"/>
            <p:cNvSpPr/>
            <p:nvPr/>
          </p:nvSpPr>
          <p:spPr>
            <a:xfrm>
              <a:off x="2235240" y="4444560"/>
              <a:ext cx="253008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360000" bIns="0" anchor="b">
              <a:normAutofit/>
            </a:bodyPr>
            <a:p>
              <a:pPr algn="r">
                <a:lnSpc>
                  <a:spcPct val="100000"/>
                </a:lnSpc>
                <a:buNone/>
              </a:pPr>
              <a:r>
                <a:rPr lang="zh-CN" altLang="en-US" sz="2000" b="0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Arial" panose="020B0604020202020204"/>
                </a:rPr>
                <a:t>数据可视化处理</a:t>
              </a:r>
              <a:endParaRPr lang="zh-CN" altLang="en-US" sz="2000" b="0" strike="noStrike" spc="-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ial" panose="020B0604020202020204"/>
              </a:endParaRPr>
            </a:p>
          </p:txBody>
        </p:sp>
        <p:sp>
          <p:nvSpPr>
            <p:cNvPr id="381" name="îṥļîḑé-TextBox 69"/>
            <p:cNvSpPr/>
            <p:nvPr/>
          </p:nvSpPr>
          <p:spPr>
            <a:xfrm>
              <a:off x="8640720" y="4919040"/>
              <a:ext cx="254880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360000" tIns="0" rIns="0" bIns="0" anchor="b">
              <a:normAutofit/>
            </a:bodyPr>
            <a:p>
              <a:pPr>
                <a:lnSpc>
                  <a:spcPct val="100000"/>
                </a:lnSpc>
                <a:buNone/>
              </a:pPr>
              <a:r>
                <a:rPr lang="zh-CN" sz="2000" b="1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微软雅黑" panose="020B0503020204020204" charset="-122"/>
                  <a:ea typeface="微软雅黑" panose="020B0503020204020204" charset="-122"/>
                </a:rPr>
                <a:t>生成可视化页面</a:t>
              </a:r>
              <a:endParaRPr lang="zh-CN" sz="2000" b="1" strike="noStrike" spc="-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组合 6"/>
          <p:cNvGrpSpPr/>
          <p:nvPr/>
        </p:nvGrpSpPr>
        <p:grpSpPr>
          <a:xfrm>
            <a:off x="3079080" y="2021760"/>
            <a:ext cx="6033960" cy="1406880"/>
            <a:chOff x="3079080" y="2021760"/>
            <a:chExt cx="6033960" cy="1406880"/>
          </a:xfrm>
        </p:grpSpPr>
        <p:sp>
          <p:nvSpPr>
            <p:cNvPr id="384" name="MH_Title"/>
            <p:cNvSpPr/>
            <p:nvPr/>
          </p:nvSpPr>
          <p:spPr>
            <a:xfrm>
              <a:off x="3079080" y="2021760"/>
              <a:ext cx="6033960" cy="140688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 cap="sq">
              <a:solidFill>
                <a:srgbClr val="9BB8C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1008000" tIns="0" rIns="0" bIns="0" anchor="ctr">
              <a:normAutofit/>
            </a:bodyPr>
            <a:p>
              <a:pPr>
                <a:lnSpc>
                  <a:spcPct val="100000"/>
                </a:lnSpc>
                <a:buNone/>
              </a:pPr>
              <a:r>
                <a:rPr lang="zh-CN" altLang="en-US" sz="4000" b="0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Arial" panose="020B0604020202020204"/>
                </a:rPr>
                <a:t>可视化展示如下</a:t>
              </a:r>
              <a:endParaRPr lang="zh-CN" altLang="en-US" sz="4000" b="0" strike="noStrike" spc="-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ial" panose="020B0604020202020204"/>
              </a:endParaRPr>
            </a:p>
          </p:txBody>
        </p:sp>
        <p:sp>
          <p:nvSpPr>
            <p:cNvPr id="385" name="MH_Others_1"/>
            <p:cNvSpPr/>
            <p:nvPr/>
          </p:nvSpPr>
          <p:spPr>
            <a:xfrm>
              <a:off x="3079080" y="2111040"/>
              <a:ext cx="1215360" cy="12153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5A889E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6" name="MH_Number"/>
            <p:cNvSpPr/>
            <p:nvPr/>
          </p:nvSpPr>
          <p:spPr>
            <a:xfrm>
              <a:off x="3079080" y="2125440"/>
              <a:ext cx="606240" cy="60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en-US" sz="40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sz="40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1116711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2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5"/>
            </p:custDataLst>
          </p:nvPr>
        </p:nvGrpSpPr>
        <p:grpSpPr>
          <a:xfrm flipH="1">
            <a:off x="141605" y="0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sp>
        <p:nvSpPr>
          <p:cNvPr id="3" name="文本框 1"/>
          <p:cNvSpPr txBox="1"/>
          <p:nvPr>
            <p:custDataLst>
              <p:tags r:id="rId9"/>
            </p:custDataLst>
          </p:nvPr>
        </p:nvSpPr>
        <p:spPr>
          <a:xfrm>
            <a:off x="609605" y="609605"/>
            <a:ext cx="10972876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40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计算房 精装毛坯等数量，</a:t>
            </a:r>
            <a:endParaRPr lang="zh-CN" sz="40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 preferRelativeResize="0"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-13579" r="-13579"/>
          <a:stretch>
            <a:fillRect/>
          </a:stretch>
        </p:blipFill>
        <p:spPr>
          <a:xfrm>
            <a:off x="609605" y="1676413"/>
            <a:ext cx="10972876" cy="4572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7200">
                <a:moveTo>
                  <a:pt x="0" y="0"/>
                </a:moveTo>
                <a:lnTo>
                  <a:pt x="17280" y="0"/>
                </a:lnTo>
                <a:lnTo>
                  <a:pt x="17280" y="7200"/>
                </a:lnTo>
                <a:lnTo>
                  <a:pt x="0" y="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/>
            <a:stretch>
              <a:fillRect/>
            </a:stretch>
          </a:blipFill>
          <a:effectLst>
            <a:outerShdw blurRad="457200" dist="50800" dir="2700000" algn="tl" rotWithShape="0">
              <a:srgbClr val="000000">
                <a:alpha val="20000"/>
              </a:srgbClr>
            </a:outerShdw>
          </a:effectLst>
        </p:spPr>
      </p:pic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 userDrawn="1">
            <p:custDataLst>
              <p:tags r:id="rId1"/>
            </p:custDataLst>
          </p:nvPr>
        </p:nvGrpSpPr>
        <p:grpSpPr>
          <a:xfrm>
            <a:off x="11048365" y="45085"/>
            <a:ext cx="1115695" cy="1304290"/>
            <a:chOff x="655" y="3945"/>
            <a:chExt cx="4618" cy="5399"/>
          </a:xfrm>
        </p:grpSpPr>
        <p:sp>
          <p:nvSpPr>
            <p:cNvPr id="6" name="任意多边形 16"/>
            <p:cNvSpPr/>
            <p:nvPr userDrawn="1">
              <p:custDataLst>
                <p:tags r:id="rId2"/>
              </p:custDataLst>
            </p:nvPr>
          </p:nvSpPr>
          <p:spPr bwMode="auto">
            <a:xfrm>
              <a:off x="2954" y="5586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9" name="任意多边形 18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1823" y="5586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4" name="任意多边形 16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3154" y="6458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5" name="任意多边形 17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2882" y="6208"/>
              <a:ext cx="1289" cy="2986"/>
            </a:xfrm>
            <a:custGeom>
              <a:avLst/>
              <a:gdLst>
                <a:gd name="T0" fmla="*/ 180 w 180"/>
                <a:gd name="T1" fmla="*/ 417 h 417"/>
                <a:gd name="T2" fmla="*/ 126 w 180"/>
                <a:gd name="T3" fmla="*/ 417 h 417"/>
                <a:gd name="T4" fmla="*/ 0 w 180"/>
                <a:gd name="T5" fmla="*/ 0 h 417"/>
                <a:gd name="T6" fmla="*/ 97 w 180"/>
                <a:gd name="T7" fmla="*/ 0 h 417"/>
                <a:gd name="T8" fmla="*/ 180 w 180"/>
                <a:gd name="T9" fmla="*/ 417 h 417"/>
                <a:gd name="T10" fmla="*/ 136 w 180"/>
                <a:gd name="T11" fmla="*/ 403 h 417"/>
                <a:gd name="T12" fmla="*/ 163 w 180"/>
                <a:gd name="T13" fmla="*/ 403 h 417"/>
                <a:gd name="T14" fmla="*/ 85 w 180"/>
                <a:gd name="T15" fmla="*/ 14 h 417"/>
                <a:gd name="T16" fmla="*/ 19 w 180"/>
                <a:gd name="T17" fmla="*/ 14 h 417"/>
                <a:gd name="T18" fmla="*/ 136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180" y="417"/>
                  </a:moveTo>
                  <a:lnTo>
                    <a:pt x="126" y="417"/>
                  </a:lnTo>
                  <a:lnTo>
                    <a:pt x="0" y="0"/>
                  </a:lnTo>
                  <a:lnTo>
                    <a:pt x="97" y="0"/>
                  </a:lnTo>
                  <a:lnTo>
                    <a:pt x="180" y="417"/>
                  </a:lnTo>
                  <a:close/>
                  <a:moveTo>
                    <a:pt x="136" y="403"/>
                  </a:moveTo>
                  <a:lnTo>
                    <a:pt x="163" y="403"/>
                  </a:lnTo>
                  <a:lnTo>
                    <a:pt x="85" y="14"/>
                  </a:lnTo>
                  <a:lnTo>
                    <a:pt x="19" y="14"/>
                  </a:lnTo>
                  <a:lnTo>
                    <a:pt x="136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6" name="任意多边形 18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2023" y="6458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7" name="任意多边形 19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1758" y="6208"/>
              <a:ext cx="1289" cy="2986"/>
            </a:xfrm>
            <a:custGeom>
              <a:avLst/>
              <a:gdLst>
                <a:gd name="T0" fmla="*/ 55 w 180"/>
                <a:gd name="T1" fmla="*/ 417 h 417"/>
                <a:gd name="T2" fmla="*/ 0 w 180"/>
                <a:gd name="T3" fmla="*/ 417 h 417"/>
                <a:gd name="T4" fmla="*/ 84 w 180"/>
                <a:gd name="T5" fmla="*/ 0 h 417"/>
                <a:gd name="T6" fmla="*/ 180 w 180"/>
                <a:gd name="T7" fmla="*/ 0 h 417"/>
                <a:gd name="T8" fmla="*/ 55 w 180"/>
                <a:gd name="T9" fmla="*/ 417 h 417"/>
                <a:gd name="T10" fmla="*/ 17 w 180"/>
                <a:gd name="T11" fmla="*/ 403 h 417"/>
                <a:gd name="T12" fmla="*/ 44 w 180"/>
                <a:gd name="T13" fmla="*/ 403 h 417"/>
                <a:gd name="T14" fmla="*/ 161 w 180"/>
                <a:gd name="T15" fmla="*/ 14 h 417"/>
                <a:gd name="T16" fmla="*/ 95 w 180"/>
                <a:gd name="T17" fmla="*/ 14 h 417"/>
                <a:gd name="T18" fmla="*/ 17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55" y="417"/>
                  </a:moveTo>
                  <a:lnTo>
                    <a:pt x="0" y="417"/>
                  </a:lnTo>
                  <a:lnTo>
                    <a:pt x="84" y="0"/>
                  </a:lnTo>
                  <a:lnTo>
                    <a:pt x="180" y="0"/>
                  </a:lnTo>
                  <a:lnTo>
                    <a:pt x="55" y="417"/>
                  </a:lnTo>
                  <a:close/>
                  <a:moveTo>
                    <a:pt x="17" y="403"/>
                  </a:moveTo>
                  <a:lnTo>
                    <a:pt x="44" y="403"/>
                  </a:lnTo>
                  <a:lnTo>
                    <a:pt x="161" y="14"/>
                  </a:lnTo>
                  <a:lnTo>
                    <a:pt x="95" y="14"/>
                  </a:lnTo>
                  <a:lnTo>
                    <a:pt x="17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8" name="椭圆 47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706" y="3995"/>
              <a:ext cx="4519" cy="4511"/>
            </a:xfrm>
            <a:prstGeom prst="ellipse">
              <a:avLst/>
            </a:prstGeom>
            <a:solidFill>
              <a:srgbClr val="B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9" name="任意多边形 21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655" y="3945"/>
              <a:ext cx="4619" cy="4612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0" name="椭圆 49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1081" y="4371"/>
              <a:ext cx="3767" cy="375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1" name="任意多边形 44"/>
            <p:cNvSpPr/>
            <p:nvPr userDrawn="1">
              <p:custDataLst>
                <p:tags r:id="rId11"/>
              </p:custDataLst>
            </p:nvPr>
          </p:nvSpPr>
          <p:spPr bwMode="auto">
            <a:xfrm>
              <a:off x="1023" y="4313"/>
              <a:ext cx="3884" cy="3876"/>
            </a:xfrm>
            <a:custGeom>
              <a:avLst/>
              <a:gdLst>
                <a:gd name="T0" fmla="*/ 330 w 660"/>
                <a:gd name="T1" fmla="*/ 660 h 660"/>
                <a:gd name="T2" fmla="*/ 0 w 660"/>
                <a:gd name="T3" fmla="*/ 330 h 660"/>
                <a:gd name="T4" fmla="*/ 330 w 660"/>
                <a:gd name="T5" fmla="*/ 0 h 660"/>
                <a:gd name="T6" fmla="*/ 660 w 660"/>
                <a:gd name="T7" fmla="*/ 330 h 660"/>
                <a:gd name="T8" fmla="*/ 330 w 660"/>
                <a:gd name="T9" fmla="*/ 660 h 660"/>
                <a:gd name="T10" fmla="*/ 330 w 660"/>
                <a:gd name="T11" fmla="*/ 20 h 660"/>
                <a:gd name="T12" fmla="*/ 20 w 660"/>
                <a:gd name="T13" fmla="*/ 330 h 660"/>
                <a:gd name="T14" fmla="*/ 330 w 660"/>
                <a:gd name="T15" fmla="*/ 640 h 660"/>
                <a:gd name="T16" fmla="*/ 640 w 660"/>
                <a:gd name="T17" fmla="*/ 330 h 660"/>
                <a:gd name="T18" fmla="*/ 330 w 660"/>
                <a:gd name="T19" fmla="*/ 2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0" h="660">
                  <a:moveTo>
                    <a:pt x="330" y="660"/>
                  </a:moveTo>
                  <a:cubicBezTo>
                    <a:pt x="148" y="660"/>
                    <a:pt x="0" y="512"/>
                    <a:pt x="0" y="330"/>
                  </a:cubicBezTo>
                  <a:cubicBezTo>
                    <a:pt x="0" y="148"/>
                    <a:pt x="148" y="0"/>
                    <a:pt x="330" y="0"/>
                  </a:cubicBezTo>
                  <a:cubicBezTo>
                    <a:pt x="512" y="0"/>
                    <a:pt x="660" y="148"/>
                    <a:pt x="660" y="330"/>
                  </a:cubicBezTo>
                  <a:cubicBezTo>
                    <a:pt x="660" y="512"/>
                    <a:pt x="512" y="660"/>
                    <a:pt x="330" y="660"/>
                  </a:cubicBezTo>
                  <a:close/>
                  <a:moveTo>
                    <a:pt x="330" y="20"/>
                  </a:moveTo>
                  <a:cubicBezTo>
                    <a:pt x="159" y="20"/>
                    <a:pt x="20" y="159"/>
                    <a:pt x="20" y="330"/>
                  </a:cubicBezTo>
                  <a:cubicBezTo>
                    <a:pt x="20" y="501"/>
                    <a:pt x="159" y="640"/>
                    <a:pt x="330" y="640"/>
                  </a:cubicBezTo>
                  <a:cubicBezTo>
                    <a:pt x="501" y="640"/>
                    <a:pt x="640" y="501"/>
                    <a:pt x="640" y="330"/>
                  </a:cubicBezTo>
                  <a:cubicBezTo>
                    <a:pt x="640" y="159"/>
                    <a:pt x="501" y="20"/>
                    <a:pt x="330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2" name="椭圆 51"/>
            <p:cNvSpPr/>
            <p:nvPr userDrawn="1">
              <p:custDataLst>
                <p:tags r:id="rId12"/>
              </p:custDataLst>
            </p:nvPr>
          </p:nvSpPr>
          <p:spPr bwMode="auto">
            <a:xfrm>
              <a:off x="1443" y="4723"/>
              <a:ext cx="3054" cy="30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3" name="任意多边形 42"/>
            <p:cNvSpPr/>
            <p:nvPr userDrawn="1">
              <p:custDataLst>
                <p:tags r:id="rId13"/>
              </p:custDataLst>
            </p:nvPr>
          </p:nvSpPr>
          <p:spPr bwMode="auto">
            <a:xfrm>
              <a:off x="1353" y="4644"/>
              <a:ext cx="3224" cy="3213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4" name="矩形 53"/>
            <p:cNvSpPr/>
            <p:nvPr userDrawn="1">
              <p:custDataLst>
                <p:tags r:id="rId14"/>
              </p:custDataLst>
            </p:nvPr>
          </p:nvSpPr>
          <p:spPr bwMode="auto">
            <a:xfrm>
              <a:off x="2202" y="8778"/>
              <a:ext cx="1525" cy="1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5" name="椭圆 54"/>
            <p:cNvSpPr/>
            <p:nvPr userDrawn="1">
              <p:custDataLst>
                <p:tags r:id="rId15"/>
              </p:custDataLst>
            </p:nvPr>
          </p:nvSpPr>
          <p:spPr bwMode="auto">
            <a:xfrm>
              <a:off x="2576" y="5858"/>
              <a:ext cx="785" cy="7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6" name="任意多边形 37"/>
            <p:cNvSpPr/>
            <p:nvPr userDrawn="1">
              <p:custDataLst>
                <p:tags r:id="rId16"/>
              </p:custDataLst>
            </p:nvPr>
          </p:nvSpPr>
          <p:spPr bwMode="auto">
            <a:xfrm>
              <a:off x="2515" y="5797"/>
              <a:ext cx="907" cy="907"/>
            </a:xfrm>
            <a:custGeom>
              <a:avLst/>
              <a:gdLst>
                <a:gd name="T0" fmla="*/ 74 w 148"/>
                <a:gd name="T1" fmla="*/ 148 h 148"/>
                <a:gd name="T2" fmla="*/ 0 w 148"/>
                <a:gd name="T3" fmla="*/ 74 h 148"/>
                <a:gd name="T4" fmla="*/ 74 w 148"/>
                <a:gd name="T5" fmla="*/ 0 h 148"/>
                <a:gd name="T6" fmla="*/ 148 w 148"/>
                <a:gd name="T7" fmla="*/ 74 h 148"/>
                <a:gd name="T8" fmla="*/ 74 w 148"/>
                <a:gd name="T9" fmla="*/ 148 h 148"/>
                <a:gd name="T10" fmla="*/ 74 w 148"/>
                <a:gd name="T11" fmla="*/ 20 h 148"/>
                <a:gd name="T12" fmla="*/ 20 w 148"/>
                <a:gd name="T13" fmla="*/ 74 h 148"/>
                <a:gd name="T14" fmla="*/ 74 w 148"/>
                <a:gd name="T15" fmla="*/ 128 h 148"/>
                <a:gd name="T16" fmla="*/ 128 w 148"/>
                <a:gd name="T17" fmla="*/ 74 h 148"/>
                <a:gd name="T18" fmla="*/ 74 w 148"/>
                <a:gd name="T19" fmla="*/ 2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48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8" y="33"/>
                    <a:pt x="148" y="74"/>
                  </a:cubicBezTo>
                  <a:cubicBezTo>
                    <a:pt x="148" y="115"/>
                    <a:pt x="115" y="148"/>
                    <a:pt x="74" y="148"/>
                  </a:cubicBezTo>
                  <a:close/>
                  <a:moveTo>
                    <a:pt x="74" y="20"/>
                  </a:moveTo>
                  <a:cubicBezTo>
                    <a:pt x="44" y="20"/>
                    <a:pt x="20" y="44"/>
                    <a:pt x="20" y="74"/>
                  </a:cubicBezTo>
                  <a:cubicBezTo>
                    <a:pt x="20" y="104"/>
                    <a:pt x="44" y="128"/>
                    <a:pt x="74" y="128"/>
                  </a:cubicBezTo>
                  <a:cubicBezTo>
                    <a:pt x="104" y="128"/>
                    <a:pt x="128" y="104"/>
                    <a:pt x="128" y="74"/>
                  </a:cubicBezTo>
                  <a:cubicBezTo>
                    <a:pt x="128" y="44"/>
                    <a:pt x="104" y="20"/>
                    <a:pt x="74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64" name="椭圆 63"/>
            <p:cNvSpPr/>
            <p:nvPr userDrawn="1">
              <p:custDataLst>
                <p:tags r:id="rId17"/>
              </p:custDataLst>
            </p:nvPr>
          </p:nvSpPr>
          <p:spPr bwMode="auto">
            <a:xfrm>
              <a:off x="2832" y="6080"/>
              <a:ext cx="299" cy="29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18"/>
            </p:custDataLst>
          </p:nvPr>
        </p:nvGrpSpPr>
        <p:grpSpPr>
          <a:xfrm>
            <a:off x="15240" y="5786120"/>
            <a:ext cx="822960" cy="1071880"/>
            <a:chOff x="12006" y="4560"/>
            <a:chExt cx="1296" cy="1688"/>
          </a:xfrm>
        </p:grpSpPr>
        <p:sp>
          <p:nvSpPr>
            <p:cNvPr id="10" name="等腰三角形 9"/>
            <p:cNvSpPr/>
            <p:nvPr userDrawn="1">
              <p:custDataLst>
                <p:tags r:id="rId19"/>
              </p:custDataLst>
            </p:nvPr>
          </p:nvSpPr>
          <p:spPr>
            <a:xfrm>
              <a:off x="12006" y="4560"/>
              <a:ext cx="1296" cy="108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lt1"/>
                  </a:solidFill>
                  <a:latin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等腰三角形 10"/>
            <p:cNvSpPr/>
            <p:nvPr userDrawn="1">
              <p:custDataLst>
                <p:tags r:id="rId20"/>
              </p:custDataLst>
            </p:nvPr>
          </p:nvSpPr>
          <p:spPr>
            <a:xfrm>
              <a:off x="12006" y="4860"/>
              <a:ext cx="1296" cy="108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lt1"/>
                  </a:solidFill>
                  <a:latin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等腰三角形 11"/>
            <p:cNvSpPr/>
            <p:nvPr userDrawn="1">
              <p:custDataLst>
                <p:tags r:id="rId21"/>
              </p:custDataLst>
            </p:nvPr>
          </p:nvSpPr>
          <p:spPr>
            <a:xfrm>
              <a:off x="12006" y="5168"/>
              <a:ext cx="1296" cy="108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lt1"/>
                  </a:solidFill>
                  <a:latin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22"/>
            </p:custDataLst>
          </p:nvPr>
        </p:nvSpPr>
        <p:spPr>
          <a:xfrm>
            <a:off x="609562" y="5342751"/>
            <a:ext cx="10972876" cy="755649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sz="40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树状图生成</a:t>
            </a:r>
            <a:endParaRPr lang="zh-CN" sz="40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 preferRelativeResize="0"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24"/>
          <a:srcRect l="-24966" r="-24966"/>
          <a:stretch>
            <a:fillRect/>
          </a:stretch>
        </p:blipFill>
        <p:spPr>
          <a:xfrm>
            <a:off x="-523875" y="-489585"/>
            <a:ext cx="12715875" cy="56540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5520">
                <a:moveTo>
                  <a:pt x="0" y="0"/>
                </a:moveTo>
                <a:lnTo>
                  <a:pt x="17280" y="0"/>
                </a:lnTo>
                <a:lnTo>
                  <a:pt x="17280" y="5520"/>
                </a:lnTo>
                <a:lnTo>
                  <a:pt x="0" y="55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5"/>
            <a:stretch>
              <a:fillRect/>
            </a:stretch>
          </a:blipFill>
        </p:spPr>
      </p:pic>
    </p:spTree>
    <p:custDataLst>
      <p:tags r:id="rId2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516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7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18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散点图</a:t>
            </a:r>
            <a:endParaRPr lang="zh-CN" sz="2800" b="0" strike="noStrike" spc="599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19" name="01f11694-8e14-4ae2-be4b-fcb27bab0f9f"/>
          <p:cNvGrpSpPr/>
          <p:nvPr/>
        </p:nvGrpSpPr>
        <p:grpSpPr>
          <a:xfrm>
            <a:off x="-215165" y="2081575"/>
            <a:ext cx="7043040" cy="4072320"/>
            <a:chOff x="4056480" y="2200320"/>
            <a:chExt cx="7043040" cy="4072320"/>
          </a:xfrm>
        </p:grpSpPr>
        <p:grpSp>
          <p:nvGrpSpPr>
            <p:cNvPr id="520" name="Group 2"/>
            <p:cNvGrpSpPr/>
            <p:nvPr/>
          </p:nvGrpSpPr>
          <p:grpSpPr>
            <a:xfrm>
              <a:off x="4056480" y="2200320"/>
              <a:ext cx="4023360" cy="4072320"/>
              <a:chOff x="4056480" y="2200320"/>
              <a:chExt cx="4023360" cy="4072320"/>
            </a:xfrm>
          </p:grpSpPr>
          <p:sp>
            <p:nvSpPr>
              <p:cNvPr id="521" name="ïṧḷïḓê-Freeform: Shape 65"/>
              <p:cNvSpPr/>
              <p:nvPr/>
            </p:nvSpPr>
            <p:spPr>
              <a:xfrm>
                <a:off x="4056480" y="2776320"/>
                <a:ext cx="2194920" cy="182808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96">
                    <a:moveTo>
                      <a:pt x="126" y="396"/>
                    </a:moveTo>
                    <a:cubicBezTo>
                      <a:pt x="126" y="396"/>
                      <a:pt x="0" y="278"/>
                      <a:pt x="76" y="153"/>
                    </a:cubicBezTo>
                    <a:cubicBezTo>
                      <a:pt x="168" y="0"/>
                      <a:pt x="475" y="73"/>
                      <a:pt x="475" y="73"/>
                    </a:cubicBezTo>
                    <a:cubicBezTo>
                      <a:pt x="475" y="73"/>
                      <a:pt x="318" y="70"/>
                      <a:pt x="225" y="182"/>
                    </a:cubicBezTo>
                    <a:cubicBezTo>
                      <a:pt x="160" y="261"/>
                      <a:pt x="126" y="396"/>
                      <a:pt x="126" y="396"/>
                    </a:cubicBezTo>
                    <a:close/>
                  </a:path>
                </a:pathLst>
              </a:custGeom>
              <a:solidFill>
                <a:srgbClr val="5A889E"/>
              </a:solidFill>
              <a:ln w="936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22" name="ïṧḷïḓê-Freeform: Shape 66"/>
              <p:cNvSpPr/>
              <p:nvPr/>
            </p:nvSpPr>
            <p:spPr>
              <a:xfrm>
                <a:off x="5343840" y="2200320"/>
                <a:ext cx="1911240" cy="1793160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88">
                    <a:moveTo>
                      <a:pt x="0" y="157"/>
                    </a:moveTo>
                    <a:cubicBezTo>
                      <a:pt x="0" y="157"/>
                      <a:pt x="73" y="0"/>
                      <a:pt x="215" y="33"/>
                    </a:cubicBezTo>
                    <a:cubicBezTo>
                      <a:pt x="389" y="74"/>
                      <a:pt x="414" y="388"/>
                      <a:pt x="414" y="388"/>
                    </a:cubicBezTo>
                    <a:cubicBezTo>
                      <a:pt x="414" y="388"/>
                      <a:pt x="370" y="238"/>
                      <a:pt x="234" y="184"/>
                    </a:cubicBezTo>
                    <a:cubicBezTo>
                      <a:pt x="139" y="146"/>
                      <a:pt x="0" y="157"/>
                      <a:pt x="0" y="157"/>
                    </a:cubicBezTo>
                    <a:close/>
                  </a:path>
                </a:pathLst>
              </a:custGeom>
              <a:solidFill>
                <a:srgbClr val="00A8A7"/>
              </a:solidFill>
              <a:ln w="936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23" name="ïṧḷïḓê-Freeform: Shape 67"/>
              <p:cNvSpPr/>
              <p:nvPr/>
            </p:nvSpPr>
            <p:spPr>
              <a:xfrm>
                <a:off x="6735960" y="3077280"/>
                <a:ext cx="1343880" cy="215100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466">
                    <a:moveTo>
                      <a:pt x="92" y="0"/>
                    </a:moveTo>
                    <a:cubicBezTo>
                      <a:pt x="92" y="0"/>
                      <a:pt x="264" y="21"/>
                      <a:pt x="276" y="167"/>
                    </a:cubicBezTo>
                    <a:cubicBezTo>
                      <a:pt x="291" y="345"/>
                      <a:pt x="0" y="466"/>
                      <a:pt x="0" y="466"/>
                    </a:cubicBezTo>
                    <a:cubicBezTo>
                      <a:pt x="0" y="466"/>
                      <a:pt x="129" y="377"/>
                      <a:pt x="138" y="231"/>
                    </a:cubicBezTo>
                    <a:cubicBezTo>
                      <a:pt x="144" y="129"/>
                      <a:pt x="92" y="0"/>
                      <a:pt x="92" y="0"/>
                    </a:cubicBezTo>
                    <a:close/>
                  </a:path>
                </a:pathLst>
              </a:custGeom>
              <a:solidFill>
                <a:srgbClr val="5A6C90"/>
              </a:solidFill>
              <a:ln w="936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24" name="ïṧḷïḓê-Freeform: Shape 68"/>
              <p:cNvSpPr/>
              <p:nvPr/>
            </p:nvSpPr>
            <p:spPr>
              <a:xfrm>
                <a:off x="5400720" y="4902840"/>
                <a:ext cx="2325600" cy="136980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96">
                    <a:moveTo>
                      <a:pt x="471" y="0"/>
                    </a:moveTo>
                    <a:cubicBezTo>
                      <a:pt x="471" y="0"/>
                      <a:pt x="504" y="170"/>
                      <a:pt x="370" y="226"/>
                    </a:cubicBezTo>
                    <a:cubicBezTo>
                      <a:pt x="205" y="296"/>
                      <a:pt x="0" y="56"/>
                      <a:pt x="0" y="56"/>
                    </a:cubicBezTo>
                    <a:cubicBezTo>
                      <a:pt x="0" y="56"/>
                      <a:pt x="124" y="151"/>
                      <a:pt x="266" y="115"/>
                    </a:cubicBezTo>
                    <a:cubicBezTo>
                      <a:pt x="365" y="89"/>
                      <a:pt x="471" y="0"/>
                      <a:pt x="471" y="0"/>
                    </a:cubicBezTo>
                    <a:close/>
                  </a:path>
                </a:pathLst>
              </a:custGeom>
              <a:solidFill>
                <a:srgbClr val="8595A4"/>
              </a:solidFill>
              <a:ln w="936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25" name="ïṧḷïḓê-Freeform: Shape 69"/>
              <p:cNvSpPr/>
              <p:nvPr/>
            </p:nvSpPr>
            <p:spPr>
              <a:xfrm>
                <a:off x="4340160" y="3859920"/>
                <a:ext cx="1679760" cy="237384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514">
                    <a:moveTo>
                      <a:pt x="363" y="431"/>
                    </a:moveTo>
                    <a:cubicBezTo>
                      <a:pt x="363" y="431"/>
                      <a:pt x="212" y="514"/>
                      <a:pt x="116" y="404"/>
                    </a:cubicBezTo>
                    <a:cubicBezTo>
                      <a:pt x="0" y="269"/>
                      <a:pt x="164" y="0"/>
                      <a:pt x="164" y="0"/>
                    </a:cubicBezTo>
                    <a:cubicBezTo>
                      <a:pt x="164" y="0"/>
                      <a:pt x="112" y="147"/>
                      <a:pt x="190" y="271"/>
                    </a:cubicBezTo>
                    <a:cubicBezTo>
                      <a:pt x="245" y="357"/>
                      <a:pt x="363" y="431"/>
                      <a:pt x="363" y="431"/>
                    </a:cubicBezTo>
                    <a:close/>
                  </a:path>
                </a:pathLst>
              </a:custGeom>
              <a:solidFill>
                <a:srgbClr val="A5A5A5"/>
              </a:solidFill>
              <a:ln w="936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grpSp>
            <p:nvGrpSpPr>
              <p:cNvPr id="526" name="Group 70"/>
              <p:cNvGrpSpPr/>
              <p:nvPr/>
            </p:nvGrpSpPr>
            <p:grpSpPr>
              <a:xfrm>
                <a:off x="4532400" y="3385440"/>
                <a:ext cx="298080" cy="459000"/>
                <a:chOff x="4532400" y="3385440"/>
                <a:chExt cx="298080" cy="459000"/>
              </a:xfrm>
            </p:grpSpPr>
            <p:sp>
              <p:nvSpPr>
                <p:cNvPr id="527" name="ïṧḷïḓê-Freeform: Shape 71"/>
                <p:cNvSpPr/>
                <p:nvPr/>
              </p:nvSpPr>
              <p:spPr>
                <a:xfrm>
                  <a:off x="4532400" y="3726000"/>
                  <a:ext cx="298080" cy="118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17">
                      <a:moveTo>
                        <a:pt x="0" y="8"/>
                      </a:moveTo>
                      <a:cubicBezTo>
                        <a:pt x="0" y="11"/>
                        <a:pt x="5" y="16"/>
                        <a:pt x="8" y="17"/>
                      </a:cubicBezTo>
                      <a:cubicBezTo>
                        <a:pt x="9" y="17"/>
                        <a:pt x="10" y="16"/>
                        <a:pt x="12" y="16"/>
                      </a:cubicBezTo>
                      <a:cubicBezTo>
                        <a:pt x="12" y="16"/>
                        <a:pt x="26" y="17"/>
                        <a:pt x="30" y="15"/>
                      </a:cubicBezTo>
                      <a:cubicBezTo>
                        <a:pt x="33" y="14"/>
                        <a:pt x="43" y="5"/>
                        <a:pt x="43" y="3"/>
                      </a:cubicBezTo>
                      <a:cubicBezTo>
                        <a:pt x="43" y="1"/>
                        <a:pt x="42" y="0"/>
                        <a:pt x="40" y="2"/>
                      </a:cubicBezTo>
                      <a:cubicBezTo>
                        <a:pt x="37" y="3"/>
                        <a:pt x="35" y="6"/>
                        <a:pt x="33" y="8"/>
                      </a:cubicBezTo>
                      <a:cubicBezTo>
                        <a:pt x="29" y="11"/>
                        <a:pt x="21" y="12"/>
                        <a:pt x="17" y="7"/>
                      </a:cubicBezTo>
                      <a:cubicBezTo>
                        <a:pt x="17" y="7"/>
                        <a:pt x="28" y="8"/>
                        <a:pt x="30" y="5"/>
                      </a:cubicBezTo>
                      <a:cubicBezTo>
                        <a:pt x="31" y="3"/>
                        <a:pt x="30" y="1"/>
                        <a:pt x="28" y="2"/>
                      </a:cubicBezTo>
                      <a:cubicBezTo>
                        <a:pt x="26" y="2"/>
                        <a:pt x="17" y="2"/>
                        <a:pt x="15" y="2"/>
                      </a:cubicBezTo>
                      <a:cubicBezTo>
                        <a:pt x="12" y="1"/>
                        <a:pt x="8" y="0"/>
                        <a:pt x="7" y="1"/>
                      </a:cubicBezTo>
                      <a:cubicBezTo>
                        <a:pt x="5" y="2"/>
                        <a:pt x="1" y="5"/>
                        <a:pt x="0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28" name="ïṧḷïḓê-Freeform: Shape 72"/>
                <p:cNvSpPr/>
                <p:nvPr/>
              </p:nvSpPr>
              <p:spPr>
                <a:xfrm>
                  <a:off x="4643280" y="3664800"/>
                  <a:ext cx="118440" cy="4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7">
                      <a:moveTo>
                        <a:pt x="15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6"/>
                        <a:pt x="6" y="7"/>
                        <a:pt x="9" y="7"/>
                      </a:cubicBezTo>
                      <a:cubicBezTo>
                        <a:pt x="11" y="7"/>
                        <a:pt x="13" y="6"/>
                        <a:pt x="13" y="4"/>
                      </a:cubicBezTo>
                      <a:cubicBezTo>
                        <a:pt x="13" y="4"/>
                        <a:pt x="12" y="4"/>
                        <a:pt x="12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6" y="4"/>
                        <a:pt x="17" y="3"/>
                        <a:pt x="17" y="2"/>
                      </a:cubicBezTo>
                      <a:cubicBezTo>
                        <a:pt x="17" y="1"/>
                        <a:pt x="16" y="0"/>
                        <a:pt x="1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29" name="ïṧḷïḓê-Freeform: Shape 73"/>
                <p:cNvSpPr/>
                <p:nvPr/>
              </p:nvSpPr>
              <p:spPr>
                <a:xfrm>
                  <a:off x="4593600" y="3385440"/>
                  <a:ext cx="213840" cy="240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5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3"/>
                        <a:pt x="7" y="27"/>
                        <a:pt x="7" y="35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25" y="27"/>
                        <a:pt x="31" y="23"/>
                        <a:pt x="31" y="16"/>
                      </a:cubicBezTo>
                      <a:cubicBezTo>
                        <a:pt x="31" y="7"/>
                        <a:pt x="24" y="0"/>
                        <a:pt x="16" y="0"/>
                      </a:cubicBezTo>
                      <a:close/>
                      <a:moveTo>
                        <a:pt x="19" y="21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lnTo>
                        <a:pt x="19" y="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0" name="ïṧḷïḓê-Freeform: Shape 74"/>
                <p:cNvSpPr/>
                <p:nvPr/>
              </p:nvSpPr>
              <p:spPr>
                <a:xfrm>
                  <a:off x="4643280" y="3634200"/>
                  <a:ext cx="118440" cy="2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3">
                      <a:moveTo>
                        <a:pt x="1" y="3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7" y="3"/>
                        <a:pt x="17" y="2"/>
                        <a:pt x="17" y="2"/>
                      </a:cubicBezTo>
                      <a:cubicBezTo>
                        <a:pt x="17" y="1"/>
                        <a:pt x="17" y="0"/>
                        <a:pt x="16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531" name="Group 75"/>
              <p:cNvGrpSpPr/>
              <p:nvPr/>
            </p:nvGrpSpPr>
            <p:grpSpPr>
              <a:xfrm>
                <a:off x="5865840" y="2460960"/>
                <a:ext cx="478080" cy="392400"/>
                <a:chOff x="5865840" y="2460960"/>
                <a:chExt cx="478080" cy="392400"/>
              </a:xfrm>
            </p:grpSpPr>
            <p:sp>
              <p:nvSpPr>
                <p:cNvPr id="532" name="ïṧḷïḓê-Oval 76"/>
                <p:cNvSpPr/>
                <p:nvPr/>
              </p:nvSpPr>
              <p:spPr>
                <a:xfrm>
                  <a:off x="6242040" y="2652480"/>
                  <a:ext cx="42480" cy="39240"/>
                </a:xfrm>
                <a:prstGeom prst="ellipse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3" name="ïṧḷïḓê-Freeform: Shape 85"/>
                <p:cNvSpPr/>
                <p:nvPr/>
              </p:nvSpPr>
              <p:spPr>
                <a:xfrm>
                  <a:off x="6169320" y="2655720"/>
                  <a:ext cx="101880" cy="197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33">
                      <a:moveTo>
                        <a:pt x="17" y="29"/>
                      </a:move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3" y="20"/>
                        <a:pt x="13" y="19"/>
                        <a:pt x="13" y="18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5" y="10"/>
                        <a:pt x="15" y="9"/>
                        <a:pt x="14" y="8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6" y="0"/>
                        <a:pt x="5" y="0"/>
                        <a:pt x="4" y="1"/>
                      </a:cubicBezTo>
                      <a:cubicBezTo>
                        <a:pt x="3" y="2"/>
                        <a:pt x="3" y="3"/>
                        <a:pt x="4" y="4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3" y="6"/>
                        <a:pt x="1" y="6"/>
                        <a:pt x="1" y="7"/>
                      </a:cubicBezTo>
                      <a:cubicBezTo>
                        <a:pt x="0" y="9"/>
                        <a:pt x="1" y="10"/>
                        <a:pt x="2" y="10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6"/>
                        <a:pt x="6" y="19"/>
                        <a:pt x="5" y="22"/>
                      </a:cubicBezTo>
                      <a:cubicBezTo>
                        <a:pt x="5" y="24"/>
                        <a:pt x="4" y="26"/>
                        <a:pt x="4" y="29"/>
                      </a:cubicBezTo>
                      <a:cubicBezTo>
                        <a:pt x="4" y="29"/>
                        <a:pt x="3" y="30"/>
                        <a:pt x="3" y="30"/>
                      </a:cubicBezTo>
                      <a:cubicBezTo>
                        <a:pt x="3" y="31"/>
                        <a:pt x="4" y="33"/>
                        <a:pt x="5" y="33"/>
                      </a:cubicBezTo>
                      <a:cubicBezTo>
                        <a:pt x="5" y="33"/>
                        <a:pt x="5" y="33"/>
                        <a:pt x="5" y="33"/>
                      </a:cubicBezTo>
                      <a:cubicBezTo>
                        <a:pt x="6" y="33"/>
                        <a:pt x="7" y="32"/>
                        <a:pt x="8" y="31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3" y="32"/>
                        <a:pt x="14" y="33"/>
                        <a:pt x="16" y="32"/>
                      </a:cubicBezTo>
                      <a:cubicBezTo>
                        <a:pt x="17" y="32"/>
                        <a:pt x="17" y="31"/>
                        <a:pt x="17" y="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4" name="ïṧḷïḓê-Oval 86"/>
                <p:cNvSpPr/>
                <p:nvPr/>
              </p:nvSpPr>
              <p:spPr>
                <a:xfrm>
                  <a:off x="5895720" y="2652480"/>
                  <a:ext cx="42480" cy="39240"/>
                </a:xfrm>
                <a:prstGeom prst="ellipse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5" name="ïṧḷïḓê-Freeform: Shape 87"/>
                <p:cNvSpPr/>
                <p:nvPr/>
              </p:nvSpPr>
              <p:spPr>
                <a:xfrm>
                  <a:off x="5908680" y="2655720"/>
                  <a:ext cx="101880" cy="197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33">
                      <a:moveTo>
                        <a:pt x="0" y="29"/>
                      </a:move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4" y="20"/>
                        <a:pt x="4" y="19"/>
                        <a:pt x="3" y="18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9"/>
                        <a:pt x="3" y="8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1" y="0"/>
                        <a:pt x="12" y="0"/>
                        <a:pt x="13" y="1"/>
                      </a:cubicBezTo>
                      <a:cubicBezTo>
                        <a:pt x="14" y="2"/>
                        <a:pt x="14" y="3"/>
                        <a:pt x="13" y="4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4" y="6"/>
                        <a:pt x="16" y="6"/>
                        <a:pt x="16" y="7"/>
                      </a:cubicBezTo>
                      <a:cubicBezTo>
                        <a:pt x="17" y="9"/>
                        <a:pt x="16" y="10"/>
                        <a:pt x="15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6"/>
                        <a:pt x="11" y="19"/>
                        <a:pt x="11" y="22"/>
                      </a:cubicBezTo>
                      <a:cubicBezTo>
                        <a:pt x="12" y="24"/>
                        <a:pt x="13" y="26"/>
                        <a:pt x="13" y="29"/>
                      </a:cubicBezTo>
                      <a:cubicBezTo>
                        <a:pt x="13" y="29"/>
                        <a:pt x="13" y="30"/>
                        <a:pt x="14" y="30"/>
                      </a:cubicBezTo>
                      <a:cubicBezTo>
                        <a:pt x="14" y="31"/>
                        <a:pt x="13" y="33"/>
                        <a:pt x="12" y="33"/>
                      </a:cubicBezTo>
                      <a:cubicBezTo>
                        <a:pt x="12" y="33"/>
                        <a:pt x="12" y="33"/>
                        <a:pt x="11" y="33"/>
                      </a:cubicBezTo>
                      <a:cubicBezTo>
                        <a:pt x="10" y="33"/>
                        <a:pt x="10" y="32"/>
                        <a:pt x="9" y="31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2"/>
                        <a:pt x="2" y="33"/>
                        <a:pt x="1" y="32"/>
                      </a:cubicBezTo>
                      <a:cubicBezTo>
                        <a:pt x="0" y="32"/>
                        <a:pt x="0" y="31"/>
                        <a:pt x="0" y="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6" name="ïṧḷïḓê-Oval 88"/>
                <p:cNvSpPr/>
                <p:nvPr/>
              </p:nvSpPr>
              <p:spPr>
                <a:xfrm>
                  <a:off x="6070320" y="2682000"/>
                  <a:ext cx="39240" cy="45720"/>
                </a:xfrm>
                <a:prstGeom prst="ellipse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7" name="ïṧḷïḓê-Freeform: Shape 89"/>
                <p:cNvSpPr/>
                <p:nvPr/>
              </p:nvSpPr>
              <p:spPr>
                <a:xfrm>
                  <a:off x="6021000" y="2675520"/>
                  <a:ext cx="131760" cy="177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30">
                      <a:moveTo>
                        <a:pt x="19" y="18"/>
                      </a:move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0"/>
                        <a:pt x="22" y="10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1"/>
                        <a:pt x="21" y="0"/>
                        <a:pt x="20" y="0"/>
                      </a:cubicBezTo>
                      <a:cubicBezTo>
                        <a:pt x="18" y="0"/>
                        <a:pt x="17" y="1"/>
                        <a:pt x="17" y="3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4"/>
                        <a:pt x="3" y="3"/>
                        <a:pt x="2" y="4"/>
                      </a:cubicBezTo>
                      <a:cubicBezTo>
                        <a:pt x="1" y="4"/>
                        <a:pt x="1" y="5"/>
                        <a:pt x="1" y="7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3"/>
                        <a:pt x="4" y="13"/>
                        <a:pt x="4" y="13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2" y="26"/>
                        <a:pt x="2" y="26"/>
                        <a:pt x="2" y="26"/>
                      </a:cubicBezTo>
                      <a:cubicBezTo>
                        <a:pt x="1" y="26"/>
                        <a:pt x="0" y="27"/>
                        <a:pt x="0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2" y="30"/>
                        <a:pt x="13" y="29"/>
                        <a:pt x="13" y="28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17" y="29"/>
                        <a:pt x="18" y="30"/>
                        <a:pt x="19" y="30"/>
                      </a:cubicBezTo>
                      <a:cubicBezTo>
                        <a:pt x="21" y="30"/>
                        <a:pt x="22" y="29"/>
                        <a:pt x="22" y="28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19"/>
                        <a:pt x="21" y="18"/>
                        <a:pt x="19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8" name="ïṧḷïḓê-Freeform: Shape 90"/>
                <p:cNvSpPr/>
                <p:nvPr/>
              </p:nvSpPr>
              <p:spPr>
                <a:xfrm>
                  <a:off x="6093720" y="2460960"/>
                  <a:ext cx="250200" cy="16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49">
                      <a:moveTo>
                        <a:pt x="0" y="49"/>
                      </a:moveTo>
                      <a:lnTo>
                        <a:pt x="31" y="49"/>
                      </a:lnTo>
                      <a:lnTo>
                        <a:pt x="62" y="25"/>
                      </a:lnTo>
                      <a:lnTo>
                        <a:pt x="60" y="39"/>
                      </a:lnTo>
                      <a:lnTo>
                        <a:pt x="72" y="29"/>
                      </a:lnTo>
                      <a:lnTo>
                        <a:pt x="76" y="3"/>
                      </a:lnTo>
                      <a:lnTo>
                        <a:pt x="49" y="0"/>
                      </a:lnTo>
                      <a:lnTo>
                        <a:pt x="36" y="9"/>
                      </a:lnTo>
                      <a:lnTo>
                        <a:pt x="51" y="10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9" name="ïṧḷïḓê-Freeform: Shape 91"/>
                <p:cNvSpPr/>
                <p:nvPr/>
              </p:nvSpPr>
              <p:spPr>
                <a:xfrm>
                  <a:off x="5865840" y="2543400"/>
                  <a:ext cx="270000" cy="88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27">
                      <a:moveTo>
                        <a:pt x="58" y="20"/>
                      </a:moveTo>
                      <a:lnTo>
                        <a:pt x="63" y="22"/>
                      </a:lnTo>
                      <a:lnTo>
                        <a:pt x="82" y="7"/>
                      </a:lnTo>
                      <a:lnTo>
                        <a:pt x="56" y="0"/>
                      </a:lnTo>
                      <a:lnTo>
                        <a:pt x="0" y="27"/>
                      </a:lnTo>
                      <a:lnTo>
                        <a:pt x="42" y="27"/>
                      </a:lnTo>
                      <a:lnTo>
                        <a:pt x="58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540" name="Group 92"/>
              <p:cNvGrpSpPr/>
              <p:nvPr/>
            </p:nvGrpSpPr>
            <p:grpSpPr>
              <a:xfrm>
                <a:off x="7459200" y="3640320"/>
                <a:ext cx="447120" cy="505080"/>
                <a:chOff x="7459200" y="3640320"/>
                <a:chExt cx="447120" cy="505080"/>
              </a:xfrm>
            </p:grpSpPr>
            <p:sp>
              <p:nvSpPr>
                <p:cNvPr id="541" name="ïṧḷïḓê-Oval 93"/>
                <p:cNvSpPr/>
                <p:nvPr/>
              </p:nvSpPr>
              <p:spPr>
                <a:xfrm>
                  <a:off x="7612200" y="3846960"/>
                  <a:ext cx="68400" cy="60840"/>
                </a:xfrm>
                <a:prstGeom prst="ellipse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2" name="ïṧḷïḓê-Freeform: Shape 94"/>
                <p:cNvSpPr/>
                <p:nvPr/>
              </p:nvSpPr>
              <p:spPr>
                <a:xfrm>
                  <a:off x="7459200" y="3908520"/>
                  <a:ext cx="275040" cy="23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4">
                      <a:moveTo>
                        <a:pt x="38" y="10"/>
                      </a:move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3"/>
                        <a:pt x="26" y="2"/>
                        <a:pt x="25" y="2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0" y="0"/>
                        <a:pt x="18" y="1"/>
                        <a:pt x="17" y="3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1" y="22"/>
                        <a:pt x="0" y="23"/>
                        <a:pt x="0" y="25"/>
                      </a:cubicBezTo>
                      <a:cubicBezTo>
                        <a:pt x="0" y="27"/>
                        <a:pt x="1" y="28"/>
                        <a:pt x="3" y="28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4" y="28"/>
                        <a:pt x="15" y="27"/>
                        <a:pt x="15" y="26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21"/>
                        <a:pt x="20" y="21"/>
                        <a:pt x="20" y="21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5" y="34"/>
                        <a:pt x="26" y="34"/>
                        <a:pt x="27" y="34"/>
                      </a:cubicBezTo>
                      <a:cubicBezTo>
                        <a:pt x="27" y="34"/>
                        <a:pt x="28" y="34"/>
                        <a:pt x="28" y="34"/>
                      </a:cubicBezTo>
                      <a:cubicBezTo>
                        <a:pt x="29" y="34"/>
                        <a:pt x="30" y="32"/>
                        <a:pt x="30" y="31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3"/>
                        <a:pt x="27" y="13"/>
                        <a:pt x="27" y="13"/>
                      </a:cubicBezTo>
                      <a:cubicBezTo>
                        <a:pt x="38" y="15"/>
                        <a:pt x="38" y="15"/>
                        <a:pt x="38" y="15"/>
                      </a:cubicBezTo>
                      <a:cubicBezTo>
                        <a:pt x="38" y="15"/>
                        <a:pt x="38" y="15"/>
                        <a:pt x="38" y="15"/>
                      </a:cubicBezTo>
                      <a:cubicBezTo>
                        <a:pt x="39" y="15"/>
                        <a:pt x="40" y="14"/>
                        <a:pt x="40" y="13"/>
                      </a:cubicBezTo>
                      <a:cubicBezTo>
                        <a:pt x="40" y="11"/>
                        <a:pt x="39" y="10"/>
                        <a:pt x="38" y="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3" name="ïṧḷïḓê-Freeform: Shape 95"/>
                <p:cNvSpPr/>
                <p:nvPr/>
              </p:nvSpPr>
              <p:spPr>
                <a:xfrm>
                  <a:off x="7723080" y="3931200"/>
                  <a:ext cx="26280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5">
                      <a:moveTo>
                        <a:pt x="2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4" y="4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4" name="ïṧḷïḓê-Freeform: Shape 96"/>
                <p:cNvSpPr/>
                <p:nvPr/>
              </p:nvSpPr>
              <p:spPr>
                <a:xfrm>
                  <a:off x="7650360" y="4015440"/>
                  <a:ext cx="41760" cy="41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6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0"/>
                        <a:pt x="4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5" name="ïṧḷïḓê-Freeform: Shape 97"/>
                <p:cNvSpPr/>
                <p:nvPr/>
              </p:nvSpPr>
              <p:spPr>
                <a:xfrm>
                  <a:off x="7700040" y="3904560"/>
                  <a:ext cx="41760" cy="1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3">
                      <a:moveTo>
                        <a:pt x="5" y="3"/>
                      </a:moveTo>
                      <a:cubicBezTo>
                        <a:pt x="6" y="2"/>
                        <a:pt x="5" y="2"/>
                        <a:pt x="5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6" name="ïṧḷïḓê-Freeform: Shape 98"/>
                <p:cNvSpPr/>
                <p:nvPr/>
              </p:nvSpPr>
              <p:spPr>
                <a:xfrm>
                  <a:off x="7715520" y="3889080"/>
                  <a:ext cx="26280" cy="1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5">
                      <a:moveTo>
                        <a:pt x="7" y="5"/>
                      </a:moveTo>
                      <a:lnTo>
                        <a:pt x="7" y="4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7" name="ïṧḷïḓê-Freeform: Shape 99"/>
                <p:cNvSpPr/>
                <p:nvPr/>
              </p:nvSpPr>
              <p:spPr>
                <a:xfrm>
                  <a:off x="7638840" y="3640320"/>
                  <a:ext cx="267480" cy="26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38">
                      <a:moveTo>
                        <a:pt x="20" y="38"/>
                      </a:moveTo>
                      <a:cubicBezTo>
                        <a:pt x="18" y="38"/>
                        <a:pt x="15" y="37"/>
                        <a:pt x="13" y="37"/>
                      </a:cubicBezTo>
                      <a:cubicBezTo>
                        <a:pt x="4" y="33"/>
                        <a:pt x="0" y="22"/>
                        <a:pt x="4" y="12"/>
                      </a:cubicBezTo>
                      <a:cubicBezTo>
                        <a:pt x="7" y="5"/>
                        <a:pt x="14" y="0"/>
                        <a:pt x="21" y="0"/>
                      </a:cubicBezTo>
                      <a:cubicBezTo>
                        <a:pt x="24" y="0"/>
                        <a:pt x="26" y="1"/>
                        <a:pt x="28" y="2"/>
                      </a:cubicBezTo>
                      <a:cubicBezTo>
                        <a:pt x="32" y="3"/>
                        <a:pt x="36" y="7"/>
                        <a:pt x="37" y="12"/>
                      </a:cubicBezTo>
                      <a:cubicBezTo>
                        <a:pt x="39" y="16"/>
                        <a:pt x="39" y="21"/>
                        <a:pt x="37" y="26"/>
                      </a:cubicBezTo>
                      <a:cubicBezTo>
                        <a:pt x="34" y="33"/>
                        <a:pt x="27" y="38"/>
                        <a:pt x="20" y="38"/>
                      </a:cubicBezTo>
                      <a:close/>
                      <a:moveTo>
                        <a:pt x="21" y="4"/>
                      </a:moveTo>
                      <a:cubicBezTo>
                        <a:pt x="16" y="4"/>
                        <a:pt x="10" y="8"/>
                        <a:pt x="8" y="14"/>
                      </a:cubicBezTo>
                      <a:cubicBezTo>
                        <a:pt x="4" y="21"/>
                        <a:pt x="8" y="30"/>
                        <a:pt x="15" y="33"/>
                      </a:cubicBezTo>
                      <a:cubicBezTo>
                        <a:pt x="16" y="34"/>
                        <a:pt x="18" y="34"/>
                        <a:pt x="20" y="34"/>
                      </a:cubicBezTo>
                      <a:cubicBezTo>
                        <a:pt x="26" y="34"/>
                        <a:pt x="31" y="30"/>
                        <a:pt x="33" y="24"/>
                      </a:cubicBezTo>
                      <a:cubicBezTo>
                        <a:pt x="35" y="21"/>
                        <a:pt x="35" y="17"/>
                        <a:pt x="34" y="13"/>
                      </a:cubicBezTo>
                      <a:cubicBezTo>
                        <a:pt x="32" y="9"/>
                        <a:pt x="30" y="7"/>
                        <a:pt x="26" y="5"/>
                      </a:cubicBezTo>
                      <a:cubicBezTo>
                        <a:pt x="25" y="4"/>
                        <a:pt x="23" y="4"/>
                        <a:pt x="21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8" name="ïṧḷïḓê-Freeform: Shape 100"/>
                <p:cNvSpPr/>
                <p:nvPr/>
              </p:nvSpPr>
              <p:spPr>
                <a:xfrm>
                  <a:off x="7684920" y="3728520"/>
                  <a:ext cx="126000" cy="141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" h="20">
                      <a:moveTo>
                        <a:pt x="13" y="20"/>
                      </a:moveTo>
                      <a:cubicBezTo>
                        <a:pt x="11" y="20"/>
                        <a:pt x="10" y="19"/>
                        <a:pt x="8" y="19"/>
                      </a:cubicBezTo>
                      <a:cubicBezTo>
                        <a:pt x="5" y="17"/>
                        <a:pt x="3" y="15"/>
                        <a:pt x="2" y="11"/>
                      </a:cubicBezTo>
                      <a:cubicBezTo>
                        <a:pt x="0" y="8"/>
                        <a:pt x="0" y="5"/>
                        <a:pt x="2" y="1"/>
                      </a:cubicBezTo>
                      <a:cubicBezTo>
                        <a:pt x="2" y="1"/>
                        <a:pt x="3" y="0"/>
                        <a:pt x="4" y="1"/>
                      </a:cubicBezTo>
                      <a:cubicBezTo>
                        <a:pt x="4" y="1"/>
                        <a:pt x="5" y="2"/>
                        <a:pt x="4" y="2"/>
                      </a:cubicBezTo>
                      <a:cubicBezTo>
                        <a:pt x="3" y="5"/>
                        <a:pt x="3" y="8"/>
                        <a:pt x="4" y="11"/>
                      </a:cubicBezTo>
                      <a:cubicBezTo>
                        <a:pt x="5" y="13"/>
                        <a:pt x="7" y="15"/>
                        <a:pt x="9" y="16"/>
                      </a:cubicBezTo>
                      <a:cubicBezTo>
                        <a:pt x="11" y="17"/>
                        <a:pt x="14" y="17"/>
                        <a:pt x="16" y="16"/>
                      </a:cubicBezTo>
                      <a:cubicBezTo>
                        <a:pt x="16" y="16"/>
                        <a:pt x="17" y="17"/>
                        <a:pt x="17" y="17"/>
                      </a:cubicBezTo>
                      <a:cubicBezTo>
                        <a:pt x="18" y="18"/>
                        <a:pt x="17" y="19"/>
                        <a:pt x="16" y="19"/>
                      </a:cubicBezTo>
                      <a:cubicBezTo>
                        <a:pt x="15" y="19"/>
                        <a:pt x="14" y="20"/>
                        <a:pt x="13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9" name="ïṧḷïḓê-Freeform: Shape 101"/>
                <p:cNvSpPr/>
                <p:nvPr/>
              </p:nvSpPr>
              <p:spPr>
                <a:xfrm>
                  <a:off x="7680960" y="3916080"/>
                  <a:ext cx="4572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8">
                      <a:moveTo>
                        <a:pt x="0" y="8"/>
                      </a:moveTo>
                      <a:cubicBezTo>
                        <a:pt x="2" y="8"/>
                        <a:pt x="3" y="8"/>
                        <a:pt x="4" y="8"/>
                      </a:cubicBezTo>
                      <a:cubicBezTo>
                        <a:pt x="4" y="8"/>
                        <a:pt x="4" y="8"/>
                        <a:pt x="5" y="8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550" name="Group 102"/>
              <p:cNvGrpSpPr/>
              <p:nvPr/>
            </p:nvGrpSpPr>
            <p:grpSpPr>
              <a:xfrm>
                <a:off x="6789960" y="5374440"/>
                <a:ext cx="367200" cy="466560"/>
                <a:chOff x="6789960" y="5374440"/>
                <a:chExt cx="367200" cy="466560"/>
              </a:xfrm>
            </p:grpSpPr>
            <p:sp>
              <p:nvSpPr>
                <p:cNvPr id="551" name="ïṧḷïḓê-Oval 103"/>
                <p:cNvSpPr/>
                <p:nvPr/>
              </p:nvSpPr>
              <p:spPr>
                <a:xfrm>
                  <a:off x="7103880" y="5584680"/>
                  <a:ext cx="53280" cy="53280"/>
                </a:xfrm>
                <a:prstGeom prst="ellipse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52" name="ïṧḷïḓê-Freeform: Shape 104"/>
                <p:cNvSpPr/>
                <p:nvPr/>
              </p:nvSpPr>
              <p:spPr>
                <a:xfrm>
                  <a:off x="7012080" y="5592600"/>
                  <a:ext cx="133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36">
                      <a:moveTo>
                        <a:pt x="18" y="32"/>
                      </a:move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4" y="21"/>
                        <a:pt x="14" y="21"/>
                        <a:pt x="15" y="20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1"/>
                        <a:pt x="16" y="10"/>
                        <a:pt x="15" y="9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7" y="0"/>
                        <a:pt x="5" y="0"/>
                        <a:pt x="4" y="1"/>
                      </a:cubicBezTo>
                      <a:cubicBezTo>
                        <a:pt x="3" y="2"/>
                        <a:pt x="3" y="3"/>
                        <a:pt x="4" y="4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3" y="6"/>
                        <a:pt x="1" y="7"/>
                        <a:pt x="1" y="8"/>
                      </a:cubicBezTo>
                      <a:cubicBezTo>
                        <a:pt x="0" y="9"/>
                        <a:pt x="1" y="11"/>
                        <a:pt x="2" y="11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8" y="14"/>
                        <a:pt x="8" y="14"/>
                      </a:cubicBezTo>
                      <a:cubicBezTo>
                        <a:pt x="7" y="17"/>
                        <a:pt x="7" y="21"/>
                        <a:pt x="6" y="23"/>
                      </a:cubicBezTo>
                      <a:cubicBezTo>
                        <a:pt x="5" y="26"/>
                        <a:pt x="5" y="28"/>
                        <a:pt x="4" y="31"/>
                      </a:cubicBezTo>
                      <a:cubicBezTo>
                        <a:pt x="4" y="31"/>
                        <a:pt x="4" y="32"/>
                        <a:pt x="4" y="33"/>
                      </a:cubicBezTo>
                      <a:cubicBezTo>
                        <a:pt x="3" y="34"/>
                        <a:pt x="4" y="35"/>
                        <a:pt x="5" y="36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7" y="36"/>
                        <a:pt x="8" y="35"/>
                        <a:pt x="8" y="34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14" y="34"/>
                        <a:pt x="14" y="34"/>
                        <a:pt x="14" y="34"/>
                      </a:cubicBezTo>
                      <a:cubicBezTo>
                        <a:pt x="14" y="35"/>
                        <a:pt x="16" y="36"/>
                        <a:pt x="17" y="35"/>
                      </a:cubicBezTo>
                      <a:cubicBezTo>
                        <a:pt x="18" y="34"/>
                        <a:pt x="19" y="33"/>
                        <a:pt x="18" y="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53" name="ïṧḷïḓê-Oval 105"/>
                <p:cNvSpPr/>
                <p:nvPr/>
              </p:nvSpPr>
              <p:spPr>
                <a:xfrm>
                  <a:off x="6882120" y="5626800"/>
                  <a:ext cx="60840" cy="53280"/>
                </a:xfrm>
                <a:prstGeom prst="ellipse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54" name="ïṧḷïḓê-Freeform: Shape 106"/>
                <p:cNvSpPr/>
                <p:nvPr/>
              </p:nvSpPr>
              <p:spPr>
                <a:xfrm>
                  <a:off x="6824520" y="5619240"/>
                  <a:ext cx="168120" cy="221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32">
                      <a:moveTo>
                        <a:pt x="21" y="19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5"/>
                        <a:pt x="18" y="15"/>
                        <a:pt x="18" y="15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4" y="9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1"/>
                        <a:pt x="23" y="0"/>
                        <a:pt x="21" y="0"/>
                      </a:cubicBezTo>
                      <a:cubicBezTo>
                        <a:pt x="20" y="0"/>
                        <a:pt x="19" y="1"/>
                        <a:pt x="19" y="2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4"/>
                        <a:pt x="4" y="3"/>
                        <a:pt x="3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3"/>
                        <a:pt x="4" y="13"/>
                        <a:pt x="5" y="14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9" y="27"/>
                        <a:pt x="9" y="27"/>
                        <a:pt x="9" y="27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1" y="27"/>
                        <a:pt x="0" y="28"/>
                        <a:pt x="0" y="29"/>
                      </a:cubicBezTo>
                      <a:cubicBezTo>
                        <a:pt x="0" y="31"/>
                        <a:pt x="1" y="32"/>
                        <a:pt x="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3" y="32"/>
                        <a:pt x="14" y="31"/>
                        <a:pt x="14" y="29"/>
                      </a:cubicBez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19" y="31"/>
                        <a:pt x="20" y="32"/>
                        <a:pt x="21" y="32"/>
                      </a:cubicBezTo>
                      <a:cubicBezTo>
                        <a:pt x="22" y="32"/>
                        <a:pt x="23" y="31"/>
                        <a:pt x="23" y="29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3" y="20"/>
                        <a:pt x="22" y="19"/>
                        <a:pt x="21" y="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55" name="is1ide-Freeform: Shape 107"/>
                <p:cNvSpPr/>
                <p:nvPr/>
              </p:nvSpPr>
              <p:spPr>
                <a:xfrm>
                  <a:off x="6789960" y="5374440"/>
                  <a:ext cx="210240" cy="229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33">
                      <a:moveTo>
                        <a:pt x="29" y="25"/>
                      </a:move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8" y="24"/>
                        <a:pt x="28" y="24"/>
                        <a:pt x="28" y="24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30" y="11"/>
                        <a:pt x="30" y="11"/>
                        <a:pt x="30" y="11"/>
                      </a:cubicBezTo>
                      <a:cubicBezTo>
                        <a:pt x="30" y="11"/>
                        <a:pt x="29" y="9"/>
                        <a:pt x="29" y="9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4" y="4"/>
                        <a:pt x="24" y="4"/>
                        <a:pt x="24" y="4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7" y="2"/>
                        <a:pt x="17" y="2"/>
                        <a:pt x="16" y="2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4"/>
                        <a:pt x="10" y="4"/>
                        <a:pt x="9" y="5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7"/>
                        <a:pt x="3" y="17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10" y="29"/>
                        <a:pt x="10" y="29"/>
                        <a:pt x="11" y="29"/>
                      </a:cubicBezTo>
                      <a:cubicBezTo>
                        <a:pt x="11" y="32"/>
                        <a:pt x="11" y="32"/>
                        <a:pt x="11" y="32"/>
                      </a:cubicBezTo>
                      <a:cubicBezTo>
                        <a:pt x="15" y="33"/>
                        <a:pt x="15" y="33"/>
                        <a:pt x="15" y="33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7" y="31"/>
                        <a:pt x="17" y="31"/>
                        <a:pt x="18" y="31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29"/>
                        <a:pt x="23" y="29"/>
                        <a:pt x="23" y="29"/>
                      </a:cubicBezTo>
                      <a:cubicBezTo>
                        <a:pt x="24" y="29"/>
                        <a:pt x="24" y="29"/>
                        <a:pt x="25" y="29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30" y="27"/>
                        <a:pt x="30" y="27"/>
                        <a:pt x="30" y="27"/>
                      </a:cubicBezTo>
                      <a:cubicBezTo>
                        <a:pt x="30" y="26"/>
                        <a:pt x="30" y="26"/>
                        <a:pt x="30" y="26"/>
                      </a:cubicBezTo>
                      <a:cubicBezTo>
                        <a:pt x="29" y="25"/>
                        <a:pt x="29" y="25"/>
                        <a:pt x="29" y="25"/>
                      </a:cubicBezTo>
                      <a:close/>
                      <a:moveTo>
                        <a:pt x="14" y="19"/>
                      </a:moveTo>
                      <a:cubicBezTo>
                        <a:pt x="13" y="18"/>
                        <a:pt x="13" y="15"/>
                        <a:pt x="14" y="14"/>
                      </a:cubicBezTo>
                      <a:cubicBezTo>
                        <a:pt x="16" y="13"/>
                        <a:pt x="18" y="13"/>
                        <a:pt x="20" y="14"/>
                      </a:cubicBezTo>
                      <a:cubicBezTo>
                        <a:pt x="21" y="15"/>
                        <a:pt x="21" y="18"/>
                        <a:pt x="20" y="19"/>
                      </a:cubicBezTo>
                      <a:cubicBezTo>
                        <a:pt x="18" y="21"/>
                        <a:pt x="16" y="21"/>
                        <a:pt x="14" y="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56" name="is1ide-Freeform: Shape 108"/>
                <p:cNvSpPr/>
                <p:nvPr/>
              </p:nvSpPr>
              <p:spPr>
                <a:xfrm>
                  <a:off x="6993000" y="5431680"/>
                  <a:ext cx="137520" cy="145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1">
                      <a:moveTo>
                        <a:pt x="17" y="15"/>
                      </a:moveTo>
                      <a:cubicBezTo>
                        <a:pt x="17" y="15"/>
                        <a:pt x="17" y="15"/>
                        <a:pt x="17" y="14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20" y="12"/>
                        <a:pt x="20" y="12"/>
                        <a:pt x="20" y="12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11"/>
                        <a:pt x="18" y="10"/>
                        <a:pt x="18" y="10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1"/>
                        <a:pt x="1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8"/>
                        <a:pt x="5" y="18"/>
                        <a:pt x="6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lnTo>
                        <a:pt x="17" y="15"/>
                      </a:lnTo>
                      <a:close/>
                      <a:moveTo>
                        <a:pt x="8" y="12"/>
                      </a:moveTo>
                      <a:cubicBezTo>
                        <a:pt x="7" y="11"/>
                        <a:pt x="7" y="10"/>
                        <a:pt x="8" y="9"/>
                      </a:cubicBezTo>
                      <a:cubicBezTo>
                        <a:pt x="9" y="8"/>
                        <a:pt x="10" y="8"/>
                        <a:pt x="11" y="9"/>
                      </a:cubicBezTo>
                      <a:cubicBezTo>
                        <a:pt x="12" y="10"/>
                        <a:pt x="12" y="11"/>
                        <a:pt x="11" y="12"/>
                      </a:cubicBezTo>
                      <a:cubicBezTo>
                        <a:pt x="10" y="13"/>
                        <a:pt x="9" y="13"/>
                        <a:pt x="8" y="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557" name="Group 109"/>
              <p:cNvGrpSpPr/>
              <p:nvPr/>
            </p:nvGrpSpPr>
            <p:grpSpPr>
              <a:xfrm>
                <a:off x="4955040" y="5207400"/>
                <a:ext cx="285480" cy="548640"/>
                <a:chOff x="4955040" y="5207400"/>
                <a:chExt cx="285480" cy="548640"/>
              </a:xfrm>
            </p:grpSpPr>
            <p:sp>
              <p:nvSpPr>
                <p:cNvPr id="558" name="is1ide-Freeform: Shape 110"/>
                <p:cNvSpPr/>
                <p:nvPr/>
              </p:nvSpPr>
              <p:spPr>
                <a:xfrm>
                  <a:off x="4977720" y="5207400"/>
                  <a:ext cx="262800" cy="222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27">
                      <a:moveTo>
                        <a:pt x="24" y="2"/>
                      </a:moveTo>
                      <a:cubicBezTo>
                        <a:pt x="24" y="2"/>
                        <a:pt x="13" y="2"/>
                        <a:pt x="11" y="3"/>
                      </a:cubicBezTo>
                      <a:cubicBezTo>
                        <a:pt x="9" y="3"/>
                        <a:pt x="1" y="12"/>
                        <a:pt x="1" y="12"/>
                      </a:cubicBezTo>
                      <a:cubicBezTo>
                        <a:pt x="0" y="13"/>
                        <a:pt x="0" y="13"/>
                        <a:pt x="0" y="14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1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6"/>
                        <a:pt x="3" y="27"/>
                        <a:pt x="4" y="27"/>
                      </a:cubicBezTo>
                      <a:cubicBezTo>
                        <a:pt x="4" y="27"/>
                        <a:pt x="5" y="26"/>
                        <a:pt x="5" y="26"/>
                      </a:cubicBezTo>
                      <a:cubicBezTo>
                        <a:pt x="6" y="25"/>
                        <a:pt x="6" y="25"/>
                        <a:pt x="6" y="24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3" y="11"/>
                        <a:pt x="14" y="10"/>
                        <a:pt x="14" y="11"/>
                      </a:cubicBezTo>
                      <a:cubicBezTo>
                        <a:pt x="15" y="12"/>
                        <a:pt x="16" y="13"/>
                        <a:pt x="16" y="14"/>
                      </a:cubicBezTo>
                      <a:cubicBezTo>
                        <a:pt x="17" y="16"/>
                        <a:pt x="16" y="17"/>
                        <a:pt x="16" y="17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2" y="23"/>
                        <a:pt x="12" y="24"/>
                        <a:pt x="13" y="25"/>
                      </a:cubicBezTo>
                      <a:cubicBezTo>
                        <a:pt x="13" y="25"/>
                        <a:pt x="14" y="25"/>
                        <a:pt x="14" y="25"/>
                      </a:cubicBezTo>
                      <a:cubicBezTo>
                        <a:pt x="15" y="25"/>
                        <a:pt x="15" y="25"/>
                        <a:pt x="16" y="25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9" y="11"/>
                        <a:pt x="29" y="11"/>
                        <a:pt x="29" y="11"/>
                      </a:cubicBezTo>
                      <a:cubicBezTo>
                        <a:pt x="30" y="11"/>
                        <a:pt x="30" y="11"/>
                        <a:pt x="30" y="11"/>
                      </a:cubicBezTo>
                      <a:cubicBezTo>
                        <a:pt x="30" y="11"/>
                        <a:pt x="32" y="11"/>
                        <a:pt x="32" y="9"/>
                      </a:cubicBezTo>
                      <a:cubicBezTo>
                        <a:pt x="32" y="6"/>
                        <a:pt x="32" y="3"/>
                        <a:pt x="32" y="2"/>
                      </a:cubicBezTo>
                      <a:cubicBezTo>
                        <a:pt x="32" y="0"/>
                        <a:pt x="30" y="0"/>
                        <a:pt x="30" y="0"/>
                      </a:cubicBezTo>
                      <a:lnTo>
                        <a:pt x="24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59" name="is1ide-Freeform: Shape 111"/>
                <p:cNvSpPr/>
                <p:nvPr/>
              </p:nvSpPr>
              <p:spPr>
                <a:xfrm>
                  <a:off x="4955040" y="5502240"/>
                  <a:ext cx="253800" cy="25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1">
                      <a:moveTo>
                        <a:pt x="16" y="0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3" y="7"/>
                        <a:pt x="0" y="14"/>
                        <a:pt x="2" y="20"/>
                      </a:cubicBezTo>
                      <a:cubicBezTo>
                        <a:pt x="4" y="28"/>
                        <a:pt x="11" y="31"/>
                        <a:pt x="18" y="29"/>
                      </a:cubicBezTo>
                      <a:cubicBezTo>
                        <a:pt x="26" y="27"/>
                        <a:pt x="31" y="21"/>
                        <a:pt x="29" y="13"/>
                      </a:cubicBezTo>
                      <a:cubicBezTo>
                        <a:pt x="27" y="8"/>
                        <a:pt x="21" y="2"/>
                        <a:pt x="16" y="0"/>
                      </a:cubicBezTo>
                      <a:close/>
                      <a:moveTo>
                        <a:pt x="23" y="20"/>
                      </a:moveTo>
                      <a:cubicBezTo>
                        <a:pt x="23" y="20"/>
                        <a:pt x="22" y="21"/>
                        <a:pt x="22" y="22"/>
                      </a:cubicBezTo>
                      <a:cubicBezTo>
                        <a:pt x="21" y="22"/>
                        <a:pt x="20" y="23"/>
                        <a:pt x="20" y="23"/>
                      </a:cubicBezTo>
                      <a:cubicBezTo>
                        <a:pt x="19" y="23"/>
                        <a:pt x="18" y="24"/>
                        <a:pt x="18" y="24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5" y="25"/>
                        <a:pt x="15" y="25"/>
                        <a:pt x="14" y="25"/>
                      </a:cubicBezTo>
                      <a:cubicBezTo>
                        <a:pt x="14" y="25"/>
                        <a:pt x="13" y="25"/>
                        <a:pt x="12" y="25"/>
                      </a:cubicBezTo>
                      <a:cubicBezTo>
                        <a:pt x="11" y="25"/>
                        <a:pt x="11" y="24"/>
                        <a:pt x="10" y="24"/>
                      </a:cubicBezTo>
                      <a:cubicBezTo>
                        <a:pt x="10" y="24"/>
                        <a:pt x="10" y="24"/>
                        <a:pt x="10" y="23"/>
                      </a:cubicBezTo>
                      <a:cubicBezTo>
                        <a:pt x="10" y="23"/>
                        <a:pt x="10" y="23"/>
                        <a:pt x="10" y="22"/>
                      </a:cubicBezTo>
                      <a:cubicBezTo>
                        <a:pt x="10" y="22"/>
                        <a:pt x="10" y="22"/>
                        <a:pt x="11" y="22"/>
                      </a:cubicBezTo>
                      <a:cubicBezTo>
                        <a:pt x="11" y="22"/>
                        <a:pt x="11" y="22"/>
                        <a:pt x="12" y="22"/>
                      </a:cubicBezTo>
                      <a:cubicBezTo>
                        <a:pt x="12" y="22"/>
                        <a:pt x="12" y="22"/>
                        <a:pt x="13" y="22"/>
                      </a:cubicBezTo>
                      <a:cubicBezTo>
                        <a:pt x="13" y="22"/>
                        <a:pt x="14" y="22"/>
                        <a:pt x="15" y="22"/>
                      </a:cubicBezTo>
                      <a:cubicBezTo>
                        <a:pt x="15" y="22"/>
                        <a:pt x="16" y="22"/>
                        <a:pt x="17" y="22"/>
                      </a:cubicBezTo>
                      <a:cubicBezTo>
                        <a:pt x="17" y="22"/>
                        <a:pt x="17" y="21"/>
                        <a:pt x="18" y="21"/>
                      </a:cubicBezTo>
                      <a:cubicBezTo>
                        <a:pt x="18" y="21"/>
                        <a:pt x="18" y="21"/>
                        <a:pt x="19" y="21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9" y="19"/>
                        <a:pt x="19" y="19"/>
                        <a:pt x="19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8" y="17"/>
                        <a:pt x="18" y="17"/>
                        <a:pt x="17" y="17"/>
                      </a:cubicBezTo>
                      <a:cubicBezTo>
                        <a:pt x="16" y="17"/>
                        <a:pt x="15" y="17"/>
                        <a:pt x="15" y="17"/>
                      </a:cubicBezTo>
                      <a:cubicBezTo>
                        <a:pt x="14" y="17"/>
                        <a:pt x="13" y="17"/>
                        <a:pt x="13" y="17"/>
                      </a:cubicBezTo>
                      <a:cubicBezTo>
                        <a:pt x="12" y="17"/>
                        <a:pt x="11" y="17"/>
                        <a:pt x="11" y="17"/>
                      </a:cubicBezTo>
                      <a:cubicBezTo>
                        <a:pt x="10" y="17"/>
                        <a:pt x="10" y="17"/>
                        <a:pt x="9" y="17"/>
                      </a:cubicBezTo>
                      <a:cubicBezTo>
                        <a:pt x="9" y="16"/>
                        <a:pt x="8" y="16"/>
                        <a:pt x="8" y="16"/>
                      </a:cubicBezTo>
                      <a:cubicBezTo>
                        <a:pt x="8" y="15"/>
                        <a:pt x="7" y="15"/>
                        <a:pt x="7" y="14"/>
                      </a:cubicBezTo>
                      <a:cubicBezTo>
                        <a:pt x="7" y="13"/>
                        <a:pt x="7" y="13"/>
                        <a:pt x="7" y="12"/>
                      </a:cubicBezTo>
                      <a:cubicBezTo>
                        <a:pt x="8" y="11"/>
                        <a:pt x="8" y="11"/>
                        <a:pt x="8" y="10"/>
                      </a:cubicBezTo>
                      <a:cubicBezTo>
                        <a:pt x="9" y="10"/>
                        <a:pt x="9" y="9"/>
                        <a:pt x="10" y="9"/>
                      </a:cubicBezTo>
                      <a:cubicBezTo>
                        <a:pt x="11" y="9"/>
                        <a:pt x="11" y="9"/>
                        <a:pt x="12" y="8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6"/>
                        <a:pt x="11" y="6"/>
                        <a:pt x="12" y="6"/>
                      </a:cubicBezTo>
                      <a:cubicBezTo>
                        <a:pt x="13" y="5"/>
                        <a:pt x="13" y="6"/>
                        <a:pt x="13" y="6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6" y="7"/>
                        <a:pt x="17" y="8"/>
                        <a:pt x="17" y="8"/>
                      </a:cubicBezTo>
                      <a:cubicBezTo>
                        <a:pt x="18" y="8"/>
                        <a:pt x="18" y="8"/>
                        <a:pt x="19" y="8"/>
                      </a:cubicBezTo>
                      <a:cubicBezTo>
                        <a:pt x="19" y="8"/>
                        <a:pt x="19" y="9"/>
                        <a:pt x="19" y="9"/>
                      </a:cubicBezTo>
                      <a:cubicBezTo>
                        <a:pt x="19" y="9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7" y="10"/>
                        <a:pt x="17" y="10"/>
                        <a:pt x="16" y="10"/>
                      </a:cubicBezTo>
                      <a:cubicBezTo>
                        <a:pt x="15" y="10"/>
                        <a:pt x="15" y="10"/>
                        <a:pt x="14" y="10"/>
                      </a:cubicBezTo>
                      <a:cubicBezTo>
                        <a:pt x="13" y="11"/>
                        <a:pt x="13" y="11"/>
                        <a:pt x="12" y="11"/>
                      </a:cubicBezTo>
                      <a:cubicBezTo>
                        <a:pt x="12" y="11"/>
                        <a:pt x="12" y="11"/>
                        <a:pt x="11" y="11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4"/>
                        <a:pt x="11" y="14"/>
                      </a:cubicBezTo>
                      <a:cubicBezTo>
                        <a:pt x="11" y="14"/>
                        <a:pt x="12" y="14"/>
                        <a:pt x="12" y="14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4" y="14"/>
                        <a:pt x="14" y="14"/>
                        <a:pt x="15" y="14"/>
                      </a:cubicBezTo>
                      <a:cubicBezTo>
                        <a:pt x="15" y="14"/>
                        <a:pt x="16" y="14"/>
                        <a:pt x="17" y="14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20" y="14"/>
                        <a:pt x="20" y="15"/>
                        <a:pt x="21" y="15"/>
                      </a:cubicBezTo>
                      <a:cubicBezTo>
                        <a:pt x="22" y="16"/>
                        <a:pt x="22" y="16"/>
                        <a:pt x="23" y="17"/>
                      </a:cubicBezTo>
                      <a:cubicBezTo>
                        <a:pt x="23" y="18"/>
                        <a:pt x="23" y="19"/>
                        <a:pt x="23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60" name="is1ide-Freeform: Shape 112"/>
                <p:cNvSpPr/>
                <p:nvPr/>
              </p:nvSpPr>
              <p:spPr>
                <a:xfrm>
                  <a:off x="4968360" y="5420520"/>
                  <a:ext cx="108360" cy="9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1">
                      <a:moveTo>
                        <a:pt x="5" y="11"/>
                      </a:moveTo>
                      <a:cubicBezTo>
                        <a:pt x="5" y="11"/>
                        <a:pt x="9" y="10"/>
                        <a:pt x="9" y="10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4"/>
                        <a:pt x="13" y="2"/>
                      </a:cubicBezTo>
                      <a:cubicBezTo>
                        <a:pt x="13" y="0"/>
                        <a:pt x="11" y="1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3"/>
                      </a:cubicBez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3" y="3"/>
                        <a:pt x="0" y="3"/>
                        <a:pt x="1" y="5"/>
                      </a:cubicBezTo>
                      <a:cubicBezTo>
                        <a:pt x="3" y="7"/>
                        <a:pt x="5" y="11"/>
                        <a:pt x="5" y="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</p:grpSp>
        <p:grpSp>
          <p:nvGrpSpPr>
            <p:cNvPr id="564" name="Group 62"/>
            <p:cNvGrpSpPr/>
            <p:nvPr/>
          </p:nvGrpSpPr>
          <p:grpSpPr>
            <a:xfrm>
              <a:off x="8080200" y="2210040"/>
              <a:ext cx="3019320" cy="957960"/>
              <a:chOff x="8080200" y="2210040"/>
              <a:chExt cx="3019320" cy="957960"/>
            </a:xfrm>
          </p:grpSpPr>
          <p:sp>
            <p:nvSpPr>
              <p:cNvPr id="565" name="is1ide-TextBox 63"/>
              <p:cNvSpPr/>
              <p:nvPr/>
            </p:nvSpPr>
            <p:spPr>
              <a:xfrm>
                <a:off x="8080200" y="2210040"/>
                <a:ext cx="2732040" cy="309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360000" tIns="0" rIns="0" bIns="0" anchor="ctr">
                <a:norm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lang="zh-CN" sz="2000" b="0" strike="noStrike" spc="-1">
                    <a:solidFill>
                      <a:srgbClr val="5A6C9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标题文本预设</a:t>
                </a:r>
                <a:endParaRPr lang="en-US" sz="2000" b="0" strike="noStrike" spc="-1">
                  <a:latin typeface="Arial" panose="020B0604020202020204"/>
                </a:endParaRPr>
              </a:p>
            </p:txBody>
          </p:sp>
          <p:sp>
            <p:nvSpPr>
              <p:cNvPr id="566" name="is1ide-TextBox 64"/>
              <p:cNvSpPr/>
              <p:nvPr/>
            </p:nvSpPr>
            <p:spPr>
              <a:xfrm>
                <a:off x="8080200" y="2612160"/>
                <a:ext cx="3019320" cy="555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360000" tIns="0" rIns="0" bIns="0" anchor="ctr">
                <a:noAutofit/>
              </a:bodyPr>
              <a:p>
                <a:pPr>
                  <a:lnSpc>
                    <a:spcPct val="120000"/>
                  </a:lnSpc>
                  <a:buNone/>
                </a:pPr>
                <a:r>
                  <a:rPr lang="zh-CN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点击此处更换文本点击此处更换文本</a:t>
                </a:r>
                <a:endParaRPr lang="en-US" sz="1400" b="0" strike="noStrike" spc="-1">
                  <a:latin typeface="Arial" panose="020B0604020202020204"/>
                </a:endParaRPr>
              </a:p>
            </p:txBody>
          </p:sp>
        </p:grpSp>
        <p:grpSp>
          <p:nvGrpSpPr>
            <p:cNvPr id="573" name="Group 83"/>
            <p:cNvGrpSpPr/>
            <p:nvPr/>
          </p:nvGrpSpPr>
          <p:grpSpPr>
            <a:xfrm>
              <a:off x="8080200" y="4934880"/>
              <a:ext cx="3019320" cy="957960"/>
              <a:chOff x="8080200" y="4934880"/>
              <a:chExt cx="3019320" cy="957960"/>
            </a:xfrm>
          </p:grpSpPr>
          <p:sp>
            <p:nvSpPr>
              <p:cNvPr id="574" name="is1ide-TextBox 84"/>
              <p:cNvSpPr/>
              <p:nvPr/>
            </p:nvSpPr>
            <p:spPr>
              <a:xfrm>
                <a:off x="8080200" y="4934880"/>
                <a:ext cx="2732040" cy="309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360000" tIns="0" rIns="0" bIns="0" anchor="ctr">
                <a:norm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lang="zh-CN" sz="2000" b="0" strike="noStrike" spc="-1">
                    <a:solidFill>
                      <a:srgbClr val="8595A4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标题文本预设</a:t>
                </a:r>
                <a:endParaRPr lang="en-US" sz="2000" b="0" strike="noStrike" spc="-1">
                  <a:latin typeface="Arial" panose="020B0604020202020204"/>
                </a:endParaRPr>
              </a:p>
            </p:txBody>
          </p:sp>
          <p:sp>
            <p:nvSpPr>
              <p:cNvPr id="575" name="is1ide-TextBox 128"/>
              <p:cNvSpPr/>
              <p:nvPr/>
            </p:nvSpPr>
            <p:spPr>
              <a:xfrm>
                <a:off x="8080200" y="5337000"/>
                <a:ext cx="3019320" cy="555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360000" tIns="0" rIns="0" bIns="0" anchor="ctr">
                <a:noAutofit/>
              </a:bodyPr>
              <a:p>
                <a:pPr>
                  <a:lnSpc>
                    <a:spcPct val="120000"/>
                  </a:lnSpc>
                  <a:buNone/>
                </a:pPr>
                <a:r>
                  <a:rPr lang="zh-CN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点击此处更换文本点击此处更换文本</a:t>
                </a:r>
                <a:endParaRPr lang="en-US" sz="1400" b="0" strike="noStrike" spc="-1">
                  <a:latin typeface="Arial" panose="020B0604020202020204"/>
                </a:endParaRPr>
              </a:p>
            </p:txBody>
          </p:sp>
        </p:grpSp>
      </p:grp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60" y="61595"/>
            <a:ext cx="9044940" cy="6796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 additive="repl">
                                        <p:cTn id="7" dur="2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577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78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79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altLang="en-US" sz="2800" b="0" strike="noStrike" spc="-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ial" panose="020B0604020202020204"/>
              </a:rPr>
              <a:t>饼图</a:t>
            </a:r>
            <a:endParaRPr lang="zh-CN" altLang="en-US" sz="2800" b="0" strike="noStrike" spc="-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Arial" panose="020B0604020202020204"/>
            </a:endParaRPr>
          </a:p>
        </p:txBody>
      </p:sp>
      <p:grpSp>
        <p:nvGrpSpPr>
          <p:cNvPr id="580" name="012e97cd-b662-4b75-b911-217918b04103"/>
          <p:cNvGrpSpPr/>
          <p:nvPr/>
        </p:nvGrpSpPr>
        <p:grpSpPr>
          <a:xfrm>
            <a:off x="96600" y="829150"/>
            <a:ext cx="7610400" cy="3852000"/>
            <a:chOff x="3921840" y="2031840"/>
            <a:chExt cx="7610400" cy="3852000"/>
          </a:xfrm>
        </p:grpSpPr>
        <p:grpSp>
          <p:nvGrpSpPr>
            <p:cNvPr id="581" name="组合 6"/>
            <p:cNvGrpSpPr/>
            <p:nvPr/>
          </p:nvGrpSpPr>
          <p:grpSpPr>
            <a:xfrm>
              <a:off x="3921840" y="2031840"/>
              <a:ext cx="4350960" cy="3852000"/>
              <a:chOff x="3921840" y="2031840"/>
              <a:chExt cx="4350960" cy="3852000"/>
            </a:xfrm>
          </p:grpSpPr>
          <p:sp>
            <p:nvSpPr>
              <p:cNvPr id="582" name="íślíḋè-任意多边形: 形状 248"/>
              <p:cNvSpPr/>
              <p:nvPr/>
            </p:nvSpPr>
            <p:spPr>
              <a:xfrm>
                <a:off x="5666760" y="3855960"/>
                <a:ext cx="2606040" cy="17139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60">
                    <a:moveTo>
                      <a:pt x="586" y="44"/>
                    </a:moveTo>
                    <a:cubicBezTo>
                      <a:pt x="586" y="44"/>
                      <a:pt x="576" y="91"/>
                      <a:pt x="577" y="125"/>
                    </a:cubicBezTo>
                    <a:cubicBezTo>
                      <a:pt x="577" y="159"/>
                      <a:pt x="586" y="204"/>
                      <a:pt x="618" y="197"/>
                    </a:cubicBezTo>
                    <a:cubicBezTo>
                      <a:pt x="641" y="192"/>
                      <a:pt x="637" y="176"/>
                      <a:pt x="660" y="177"/>
                    </a:cubicBezTo>
                    <a:cubicBezTo>
                      <a:pt x="683" y="178"/>
                      <a:pt x="698" y="212"/>
                      <a:pt x="698" y="229"/>
                    </a:cubicBezTo>
                    <a:cubicBezTo>
                      <a:pt x="698" y="270"/>
                      <a:pt x="679" y="296"/>
                      <a:pt x="657" y="295"/>
                    </a:cubicBezTo>
                    <a:cubicBezTo>
                      <a:pt x="634" y="294"/>
                      <a:pt x="625" y="271"/>
                      <a:pt x="601" y="271"/>
                    </a:cubicBezTo>
                    <a:cubicBezTo>
                      <a:pt x="577" y="271"/>
                      <a:pt x="570" y="292"/>
                      <a:pt x="571" y="349"/>
                    </a:cubicBezTo>
                    <a:cubicBezTo>
                      <a:pt x="573" y="407"/>
                      <a:pt x="581" y="441"/>
                      <a:pt x="581" y="441"/>
                    </a:cubicBezTo>
                    <a:cubicBezTo>
                      <a:pt x="581" y="441"/>
                      <a:pt x="464" y="460"/>
                      <a:pt x="415" y="451"/>
                    </a:cubicBezTo>
                    <a:cubicBezTo>
                      <a:pt x="387" y="445"/>
                      <a:pt x="381" y="437"/>
                      <a:pt x="380" y="422"/>
                    </a:cubicBezTo>
                    <a:cubicBezTo>
                      <a:pt x="379" y="407"/>
                      <a:pt x="399" y="391"/>
                      <a:pt x="391" y="365"/>
                    </a:cubicBezTo>
                    <a:cubicBezTo>
                      <a:pt x="386" y="350"/>
                      <a:pt x="372" y="335"/>
                      <a:pt x="346" y="334"/>
                    </a:cubicBezTo>
                    <a:cubicBezTo>
                      <a:pt x="319" y="332"/>
                      <a:pt x="296" y="348"/>
                      <a:pt x="296" y="371"/>
                    </a:cubicBezTo>
                    <a:cubicBezTo>
                      <a:pt x="294" y="411"/>
                      <a:pt x="311" y="424"/>
                      <a:pt x="305" y="438"/>
                    </a:cubicBezTo>
                    <a:cubicBezTo>
                      <a:pt x="298" y="452"/>
                      <a:pt x="277" y="454"/>
                      <a:pt x="213" y="450"/>
                    </a:cubicBezTo>
                    <a:cubicBezTo>
                      <a:pt x="137" y="446"/>
                      <a:pt x="110" y="434"/>
                      <a:pt x="110" y="434"/>
                    </a:cubicBezTo>
                    <a:cubicBezTo>
                      <a:pt x="110" y="434"/>
                      <a:pt x="117" y="358"/>
                      <a:pt x="121" y="314"/>
                    </a:cubicBezTo>
                    <a:cubicBezTo>
                      <a:pt x="124" y="276"/>
                      <a:pt x="109" y="265"/>
                      <a:pt x="99" y="262"/>
                    </a:cubicBezTo>
                    <a:cubicBezTo>
                      <a:pt x="94" y="261"/>
                      <a:pt x="84" y="264"/>
                      <a:pt x="72" y="267"/>
                    </a:cubicBezTo>
                    <a:cubicBezTo>
                      <a:pt x="62" y="270"/>
                      <a:pt x="50" y="273"/>
                      <a:pt x="41" y="272"/>
                    </a:cubicBezTo>
                    <a:cubicBezTo>
                      <a:pt x="23" y="271"/>
                      <a:pt x="0" y="255"/>
                      <a:pt x="1" y="221"/>
                    </a:cubicBezTo>
                    <a:cubicBezTo>
                      <a:pt x="2" y="199"/>
                      <a:pt x="15" y="175"/>
                      <a:pt x="39" y="176"/>
                    </a:cubicBezTo>
                    <a:cubicBezTo>
                      <a:pt x="72" y="176"/>
                      <a:pt x="81" y="191"/>
                      <a:pt x="99" y="192"/>
                    </a:cubicBezTo>
                    <a:cubicBezTo>
                      <a:pt x="113" y="192"/>
                      <a:pt x="121" y="149"/>
                      <a:pt x="122" y="104"/>
                    </a:cubicBezTo>
                    <a:cubicBezTo>
                      <a:pt x="123" y="60"/>
                      <a:pt x="118" y="33"/>
                      <a:pt x="118" y="33"/>
                    </a:cubicBezTo>
                    <a:cubicBezTo>
                      <a:pt x="118" y="33"/>
                      <a:pt x="279" y="0"/>
                      <a:pt x="305" y="16"/>
                    </a:cubicBezTo>
                    <a:cubicBezTo>
                      <a:pt x="326" y="28"/>
                      <a:pt x="312" y="43"/>
                      <a:pt x="307" y="55"/>
                    </a:cubicBezTo>
                    <a:cubicBezTo>
                      <a:pt x="299" y="73"/>
                      <a:pt x="295" y="88"/>
                      <a:pt x="300" y="101"/>
                    </a:cubicBezTo>
                    <a:cubicBezTo>
                      <a:pt x="307" y="123"/>
                      <a:pt x="332" y="135"/>
                      <a:pt x="357" y="135"/>
                    </a:cubicBezTo>
                    <a:cubicBezTo>
                      <a:pt x="388" y="135"/>
                      <a:pt x="405" y="114"/>
                      <a:pt x="407" y="94"/>
                    </a:cubicBezTo>
                    <a:cubicBezTo>
                      <a:pt x="409" y="50"/>
                      <a:pt x="392" y="38"/>
                      <a:pt x="392" y="24"/>
                    </a:cubicBezTo>
                    <a:cubicBezTo>
                      <a:pt x="392" y="4"/>
                      <a:pt x="440" y="8"/>
                      <a:pt x="483" y="16"/>
                    </a:cubicBezTo>
                    <a:cubicBezTo>
                      <a:pt x="516" y="22"/>
                      <a:pt x="586" y="44"/>
                      <a:pt x="586" y="44"/>
                    </a:cubicBezTo>
                  </a:path>
                </a:pathLst>
              </a:custGeom>
              <a:solidFill>
                <a:srgbClr val="8595A4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3" name="íślíḋè-任意多边形: 形状 249"/>
              <p:cNvSpPr/>
              <p:nvPr/>
            </p:nvSpPr>
            <p:spPr>
              <a:xfrm>
                <a:off x="4236120" y="3583080"/>
                <a:ext cx="1877400" cy="230076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17">
                    <a:moveTo>
                      <a:pt x="496" y="109"/>
                    </a:moveTo>
                    <a:cubicBezTo>
                      <a:pt x="496" y="109"/>
                      <a:pt x="434" y="122"/>
                      <a:pt x="377" y="122"/>
                    </a:cubicBezTo>
                    <a:cubicBezTo>
                      <a:pt x="329" y="121"/>
                      <a:pt x="292" y="118"/>
                      <a:pt x="292" y="90"/>
                    </a:cubicBezTo>
                    <a:cubicBezTo>
                      <a:pt x="293" y="62"/>
                      <a:pt x="317" y="62"/>
                      <a:pt x="314" y="36"/>
                    </a:cubicBezTo>
                    <a:cubicBezTo>
                      <a:pt x="310" y="9"/>
                      <a:pt x="283" y="0"/>
                      <a:pt x="254" y="0"/>
                    </a:cubicBezTo>
                    <a:cubicBezTo>
                      <a:pt x="226" y="1"/>
                      <a:pt x="199" y="19"/>
                      <a:pt x="199" y="42"/>
                    </a:cubicBezTo>
                    <a:cubicBezTo>
                      <a:pt x="199" y="64"/>
                      <a:pt x="221" y="81"/>
                      <a:pt x="213" y="97"/>
                    </a:cubicBezTo>
                    <a:cubicBezTo>
                      <a:pt x="204" y="113"/>
                      <a:pt x="165" y="126"/>
                      <a:pt x="117" y="123"/>
                    </a:cubicBezTo>
                    <a:cubicBezTo>
                      <a:pt x="71" y="120"/>
                      <a:pt x="15" y="106"/>
                      <a:pt x="15" y="106"/>
                    </a:cubicBezTo>
                    <a:cubicBezTo>
                      <a:pt x="15" y="106"/>
                      <a:pt x="6" y="157"/>
                      <a:pt x="6" y="178"/>
                    </a:cubicBezTo>
                    <a:cubicBezTo>
                      <a:pt x="7" y="200"/>
                      <a:pt x="10" y="224"/>
                      <a:pt x="14" y="233"/>
                    </a:cubicBezTo>
                    <a:cubicBezTo>
                      <a:pt x="19" y="242"/>
                      <a:pt x="27" y="259"/>
                      <a:pt x="44" y="255"/>
                    </a:cubicBezTo>
                    <a:cubicBezTo>
                      <a:pt x="60" y="251"/>
                      <a:pt x="69" y="230"/>
                      <a:pt x="86" y="233"/>
                    </a:cubicBezTo>
                    <a:cubicBezTo>
                      <a:pt x="102" y="236"/>
                      <a:pt x="130" y="259"/>
                      <a:pt x="128" y="293"/>
                    </a:cubicBezTo>
                    <a:cubicBezTo>
                      <a:pt x="125" y="328"/>
                      <a:pt x="111" y="361"/>
                      <a:pt x="87" y="359"/>
                    </a:cubicBezTo>
                    <a:cubicBezTo>
                      <a:pt x="62" y="357"/>
                      <a:pt x="47" y="336"/>
                      <a:pt x="27" y="334"/>
                    </a:cubicBezTo>
                    <a:cubicBezTo>
                      <a:pt x="6" y="332"/>
                      <a:pt x="0" y="366"/>
                      <a:pt x="1" y="384"/>
                    </a:cubicBezTo>
                    <a:cubicBezTo>
                      <a:pt x="2" y="403"/>
                      <a:pt x="2" y="445"/>
                      <a:pt x="5" y="465"/>
                    </a:cubicBezTo>
                    <a:cubicBezTo>
                      <a:pt x="8" y="485"/>
                      <a:pt x="10" y="500"/>
                      <a:pt x="10" y="500"/>
                    </a:cubicBezTo>
                    <a:cubicBezTo>
                      <a:pt x="10" y="500"/>
                      <a:pt x="90" y="489"/>
                      <a:pt x="143" y="490"/>
                    </a:cubicBezTo>
                    <a:cubicBezTo>
                      <a:pt x="195" y="491"/>
                      <a:pt x="223" y="502"/>
                      <a:pt x="225" y="522"/>
                    </a:cubicBezTo>
                    <a:cubicBezTo>
                      <a:pt x="226" y="542"/>
                      <a:pt x="193" y="550"/>
                      <a:pt x="196" y="573"/>
                    </a:cubicBezTo>
                    <a:cubicBezTo>
                      <a:pt x="199" y="596"/>
                      <a:pt x="234" y="617"/>
                      <a:pt x="256" y="617"/>
                    </a:cubicBezTo>
                    <a:cubicBezTo>
                      <a:pt x="279" y="616"/>
                      <a:pt x="313" y="602"/>
                      <a:pt x="313" y="575"/>
                    </a:cubicBezTo>
                    <a:cubicBezTo>
                      <a:pt x="312" y="548"/>
                      <a:pt x="282" y="537"/>
                      <a:pt x="281" y="520"/>
                    </a:cubicBezTo>
                    <a:cubicBezTo>
                      <a:pt x="279" y="504"/>
                      <a:pt x="298" y="491"/>
                      <a:pt x="318" y="491"/>
                    </a:cubicBezTo>
                    <a:cubicBezTo>
                      <a:pt x="337" y="491"/>
                      <a:pt x="489" y="506"/>
                      <a:pt x="489" y="506"/>
                    </a:cubicBezTo>
                    <a:cubicBezTo>
                      <a:pt x="489" y="506"/>
                      <a:pt x="494" y="464"/>
                      <a:pt x="498" y="421"/>
                    </a:cubicBezTo>
                    <a:cubicBezTo>
                      <a:pt x="503" y="364"/>
                      <a:pt x="498" y="336"/>
                      <a:pt x="478" y="338"/>
                    </a:cubicBezTo>
                    <a:cubicBezTo>
                      <a:pt x="467" y="339"/>
                      <a:pt x="449" y="350"/>
                      <a:pt x="426" y="349"/>
                    </a:cubicBezTo>
                    <a:cubicBezTo>
                      <a:pt x="403" y="348"/>
                      <a:pt x="378" y="329"/>
                      <a:pt x="381" y="292"/>
                    </a:cubicBezTo>
                    <a:cubicBezTo>
                      <a:pt x="384" y="263"/>
                      <a:pt x="399" y="243"/>
                      <a:pt x="422" y="244"/>
                    </a:cubicBezTo>
                    <a:cubicBezTo>
                      <a:pt x="444" y="246"/>
                      <a:pt x="468" y="260"/>
                      <a:pt x="483" y="260"/>
                    </a:cubicBezTo>
                    <a:cubicBezTo>
                      <a:pt x="493" y="261"/>
                      <a:pt x="501" y="198"/>
                      <a:pt x="501" y="177"/>
                    </a:cubicBezTo>
                    <a:cubicBezTo>
                      <a:pt x="501" y="135"/>
                      <a:pt x="496" y="109"/>
                      <a:pt x="496" y="109"/>
                    </a:cubicBezTo>
                  </a:path>
                </a:pathLst>
              </a:custGeom>
              <a:solidFill>
                <a:srgbClr val="5A6C90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4" name="íślíḋè-任意多边形: 形状 250"/>
              <p:cNvSpPr/>
              <p:nvPr/>
            </p:nvSpPr>
            <p:spPr>
              <a:xfrm>
                <a:off x="3921840" y="2288520"/>
                <a:ext cx="2606040" cy="17607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72">
                    <a:moveTo>
                      <a:pt x="583" y="31"/>
                    </a:moveTo>
                    <a:cubicBezTo>
                      <a:pt x="583" y="31"/>
                      <a:pt x="576" y="103"/>
                      <a:pt x="577" y="137"/>
                    </a:cubicBezTo>
                    <a:cubicBezTo>
                      <a:pt x="577" y="171"/>
                      <a:pt x="586" y="216"/>
                      <a:pt x="618" y="209"/>
                    </a:cubicBezTo>
                    <a:cubicBezTo>
                      <a:pt x="640" y="205"/>
                      <a:pt x="636" y="188"/>
                      <a:pt x="660" y="189"/>
                    </a:cubicBezTo>
                    <a:cubicBezTo>
                      <a:pt x="682" y="190"/>
                      <a:pt x="698" y="224"/>
                      <a:pt x="698" y="241"/>
                    </a:cubicBezTo>
                    <a:cubicBezTo>
                      <a:pt x="698" y="282"/>
                      <a:pt x="679" y="308"/>
                      <a:pt x="657" y="307"/>
                    </a:cubicBezTo>
                    <a:cubicBezTo>
                      <a:pt x="634" y="306"/>
                      <a:pt x="625" y="283"/>
                      <a:pt x="601" y="283"/>
                    </a:cubicBezTo>
                    <a:cubicBezTo>
                      <a:pt x="577" y="283"/>
                      <a:pt x="570" y="304"/>
                      <a:pt x="571" y="361"/>
                    </a:cubicBezTo>
                    <a:cubicBezTo>
                      <a:pt x="573" y="419"/>
                      <a:pt x="581" y="453"/>
                      <a:pt x="581" y="453"/>
                    </a:cubicBezTo>
                    <a:cubicBezTo>
                      <a:pt x="581" y="453"/>
                      <a:pt x="464" y="472"/>
                      <a:pt x="415" y="463"/>
                    </a:cubicBezTo>
                    <a:cubicBezTo>
                      <a:pt x="387" y="457"/>
                      <a:pt x="381" y="449"/>
                      <a:pt x="380" y="434"/>
                    </a:cubicBezTo>
                    <a:cubicBezTo>
                      <a:pt x="379" y="419"/>
                      <a:pt x="409" y="399"/>
                      <a:pt x="401" y="374"/>
                    </a:cubicBezTo>
                    <a:cubicBezTo>
                      <a:pt x="396" y="358"/>
                      <a:pt x="382" y="345"/>
                      <a:pt x="345" y="342"/>
                    </a:cubicBezTo>
                    <a:cubicBezTo>
                      <a:pt x="313" y="339"/>
                      <a:pt x="276" y="366"/>
                      <a:pt x="279" y="389"/>
                    </a:cubicBezTo>
                    <a:cubicBezTo>
                      <a:pt x="281" y="418"/>
                      <a:pt x="300" y="426"/>
                      <a:pt x="293" y="440"/>
                    </a:cubicBezTo>
                    <a:cubicBezTo>
                      <a:pt x="286" y="455"/>
                      <a:pt x="255" y="468"/>
                      <a:pt x="219" y="468"/>
                    </a:cubicBezTo>
                    <a:cubicBezTo>
                      <a:pt x="164" y="469"/>
                      <a:pt x="101" y="451"/>
                      <a:pt x="101" y="451"/>
                    </a:cubicBezTo>
                    <a:cubicBezTo>
                      <a:pt x="101" y="451"/>
                      <a:pt x="117" y="370"/>
                      <a:pt x="121" y="326"/>
                    </a:cubicBezTo>
                    <a:cubicBezTo>
                      <a:pt x="123" y="288"/>
                      <a:pt x="109" y="277"/>
                      <a:pt x="99" y="274"/>
                    </a:cubicBezTo>
                    <a:cubicBezTo>
                      <a:pt x="94" y="273"/>
                      <a:pt x="84" y="276"/>
                      <a:pt x="72" y="279"/>
                    </a:cubicBezTo>
                    <a:cubicBezTo>
                      <a:pt x="61" y="282"/>
                      <a:pt x="50" y="285"/>
                      <a:pt x="41" y="284"/>
                    </a:cubicBezTo>
                    <a:cubicBezTo>
                      <a:pt x="23" y="283"/>
                      <a:pt x="0" y="267"/>
                      <a:pt x="1" y="233"/>
                    </a:cubicBezTo>
                    <a:cubicBezTo>
                      <a:pt x="2" y="211"/>
                      <a:pt x="15" y="187"/>
                      <a:pt x="39" y="188"/>
                    </a:cubicBezTo>
                    <a:cubicBezTo>
                      <a:pt x="72" y="188"/>
                      <a:pt x="81" y="203"/>
                      <a:pt x="99" y="204"/>
                    </a:cubicBezTo>
                    <a:cubicBezTo>
                      <a:pt x="113" y="204"/>
                      <a:pt x="120" y="161"/>
                      <a:pt x="122" y="116"/>
                    </a:cubicBezTo>
                    <a:cubicBezTo>
                      <a:pt x="123" y="72"/>
                      <a:pt x="105" y="25"/>
                      <a:pt x="105" y="25"/>
                    </a:cubicBezTo>
                    <a:cubicBezTo>
                      <a:pt x="105" y="25"/>
                      <a:pt x="257" y="0"/>
                      <a:pt x="305" y="28"/>
                    </a:cubicBezTo>
                    <a:cubicBezTo>
                      <a:pt x="326" y="40"/>
                      <a:pt x="314" y="56"/>
                      <a:pt x="306" y="63"/>
                    </a:cubicBezTo>
                    <a:cubicBezTo>
                      <a:pt x="296" y="71"/>
                      <a:pt x="286" y="83"/>
                      <a:pt x="288" y="97"/>
                    </a:cubicBezTo>
                    <a:cubicBezTo>
                      <a:pt x="291" y="117"/>
                      <a:pt x="328" y="141"/>
                      <a:pt x="353" y="141"/>
                    </a:cubicBezTo>
                    <a:cubicBezTo>
                      <a:pt x="383" y="141"/>
                      <a:pt x="408" y="115"/>
                      <a:pt x="408" y="100"/>
                    </a:cubicBezTo>
                    <a:cubicBezTo>
                      <a:pt x="408" y="61"/>
                      <a:pt x="373" y="62"/>
                      <a:pt x="377" y="36"/>
                    </a:cubicBezTo>
                    <a:cubicBezTo>
                      <a:pt x="382" y="11"/>
                      <a:pt x="433" y="16"/>
                      <a:pt x="479" y="21"/>
                    </a:cubicBezTo>
                    <a:cubicBezTo>
                      <a:pt x="532" y="27"/>
                      <a:pt x="583" y="31"/>
                      <a:pt x="583" y="31"/>
                    </a:cubicBezTo>
                  </a:path>
                </a:pathLst>
              </a:custGeom>
              <a:solidFill>
                <a:srgbClr val="5A889E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5" name="íślíḋè-任意多边形: 形状 251"/>
              <p:cNvSpPr/>
              <p:nvPr/>
            </p:nvSpPr>
            <p:spPr>
              <a:xfrm>
                <a:off x="6061680" y="2031840"/>
                <a:ext cx="1890000" cy="231876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622">
                    <a:moveTo>
                      <a:pt x="486" y="107"/>
                    </a:moveTo>
                    <a:cubicBezTo>
                      <a:pt x="486" y="107"/>
                      <a:pt x="418" y="119"/>
                      <a:pt x="369" y="120"/>
                    </a:cubicBezTo>
                    <a:cubicBezTo>
                      <a:pt x="320" y="121"/>
                      <a:pt x="281" y="117"/>
                      <a:pt x="282" y="90"/>
                    </a:cubicBezTo>
                    <a:cubicBezTo>
                      <a:pt x="282" y="62"/>
                      <a:pt x="297" y="64"/>
                      <a:pt x="293" y="38"/>
                    </a:cubicBezTo>
                    <a:cubicBezTo>
                      <a:pt x="289" y="11"/>
                      <a:pt x="274" y="0"/>
                      <a:pt x="246" y="1"/>
                    </a:cubicBezTo>
                    <a:cubicBezTo>
                      <a:pt x="218" y="1"/>
                      <a:pt x="202" y="23"/>
                      <a:pt x="202" y="45"/>
                    </a:cubicBezTo>
                    <a:cubicBezTo>
                      <a:pt x="202" y="67"/>
                      <a:pt x="220" y="86"/>
                      <a:pt x="212" y="102"/>
                    </a:cubicBezTo>
                    <a:cubicBezTo>
                      <a:pt x="203" y="118"/>
                      <a:pt x="160" y="122"/>
                      <a:pt x="113" y="117"/>
                    </a:cubicBezTo>
                    <a:cubicBezTo>
                      <a:pt x="68" y="113"/>
                      <a:pt x="13" y="102"/>
                      <a:pt x="13" y="102"/>
                    </a:cubicBezTo>
                    <a:cubicBezTo>
                      <a:pt x="13" y="102"/>
                      <a:pt x="6" y="177"/>
                      <a:pt x="6" y="198"/>
                    </a:cubicBezTo>
                    <a:cubicBezTo>
                      <a:pt x="7" y="220"/>
                      <a:pt x="10" y="244"/>
                      <a:pt x="15" y="253"/>
                    </a:cubicBezTo>
                    <a:cubicBezTo>
                      <a:pt x="19" y="262"/>
                      <a:pt x="27" y="279"/>
                      <a:pt x="44" y="275"/>
                    </a:cubicBezTo>
                    <a:cubicBezTo>
                      <a:pt x="60" y="271"/>
                      <a:pt x="69" y="250"/>
                      <a:pt x="86" y="253"/>
                    </a:cubicBezTo>
                    <a:cubicBezTo>
                      <a:pt x="102" y="256"/>
                      <a:pt x="130" y="279"/>
                      <a:pt x="128" y="313"/>
                    </a:cubicBezTo>
                    <a:cubicBezTo>
                      <a:pt x="125" y="348"/>
                      <a:pt x="111" y="381"/>
                      <a:pt x="87" y="379"/>
                    </a:cubicBezTo>
                    <a:cubicBezTo>
                      <a:pt x="62" y="377"/>
                      <a:pt x="47" y="356"/>
                      <a:pt x="27" y="354"/>
                    </a:cubicBezTo>
                    <a:cubicBezTo>
                      <a:pt x="6" y="352"/>
                      <a:pt x="0" y="386"/>
                      <a:pt x="1" y="404"/>
                    </a:cubicBezTo>
                    <a:cubicBezTo>
                      <a:pt x="2" y="423"/>
                      <a:pt x="2" y="465"/>
                      <a:pt x="5" y="485"/>
                    </a:cubicBezTo>
                    <a:cubicBezTo>
                      <a:pt x="8" y="505"/>
                      <a:pt x="10" y="520"/>
                      <a:pt x="10" y="520"/>
                    </a:cubicBezTo>
                    <a:cubicBezTo>
                      <a:pt x="10" y="520"/>
                      <a:pt x="48" y="508"/>
                      <a:pt x="117" y="500"/>
                    </a:cubicBezTo>
                    <a:cubicBezTo>
                      <a:pt x="169" y="494"/>
                      <a:pt x="211" y="495"/>
                      <a:pt x="213" y="514"/>
                    </a:cubicBezTo>
                    <a:cubicBezTo>
                      <a:pt x="214" y="534"/>
                      <a:pt x="192" y="561"/>
                      <a:pt x="196" y="583"/>
                    </a:cubicBezTo>
                    <a:cubicBezTo>
                      <a:pt x="199" y="606"/>
                      <a:pt x="219" y="617"/>
                      <a:pt x="241" y="620"/>
                    </a:cubicBezTo>
                    <a:cubicBezTo>
                      <a:pt x="254" y="622"/>
                      <a:pt x="279" y="621"/>
                      <a:pt x="292" y="598"/>
                    </a:cubicBezTo>
                    <a:cubicBezTo>
                      <a:pt x="305" y="576"/>
                      <a:pt x="298" y="553"/>
                      <a:pt x="281" y="517"/>
                    </a:cubicBezTo>
                    <a:cubicBezTo>
                      <a:pt x="273" y="501"/>
                      <a:pt x="309" y="490"/>
                      <a:pt x="359" y="498"/>
                    </a:cubicBezTo>
                    <a:cubicBezTo>
                      <a:pt x="379" y="501"/>
                      <a:pt x="481" y="530"/>
                      <a:pt x="481" y="530"/>
                    </a:cubicBezTo>
                    <a:cubicBezTo>
                      <a:pt x="481" y="530"/>
                      <a:pt x="492" y="485"/>
                      <a:pt x="498" y="441"/>
                    </a:cubicBezTo>
                    <a:cubicBezTo>
                      <a:pt x="506" y="385"/>
                      <a:pt x="498" y="356"/>
                      <a:pt x="478" y="358"/>
                    </a:cubicBezTo>
                    <a:cubicBezTo>
                      <a:pt x="467" y="359"/>
                      <a:pt x="449" y="370"/>
                      <a:pt x="426" y="369"/>
                    </a:cubicBezTo>
                    <a:cubicBezTo>
                      <a:pt x="403" y="368"/>
                      <a:pt x="379" y="349"/>
                      <a:pt x="381" y="312"/>
                    </a:cubicBezTo>
                    <a:cubicBezTo>
                      <a:pt x="384" y="283"/>
                      <a:pt x="399" y="263"/>
                      <a:pt x="422" y="264"/>
                    </a:cubicBezTo>
                    <a:cubicBezTo>
                      <a:pt x="444" y="266"/>
                      <a:pt x="468" y="280"/>
                      <a:pt x="483" y="280"/>
                    </a:cubicBezTo>
                    <a:cubicBezTo>
                      <a:pt x="493" y="281"/>
                      <a:pt x="501" y="218"/>
                      <a:pt x="501" y="197"/>
                    </a:cubicBezTo>
                    <a:cubicBezTo>
                      <a:pt x="502" y="155"/>
                      <a:pt x="486" y="107"/>
                      <a:pt x="486" y="107"/>
                    </a:cubicBezTo>
                  </a:path>
                </a:pathLst>
              </a:custGeom>
              <a:solidFill>
                <a:srgbClr val="00A8A7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6" name="íślíḋè-任意多边形: 形状 355"/>
              <p:cNvSpPr/>
              <p:nvPr/>
            </p:nvSpPr>
            <p:spPr>
              <a:xfrm>
                <a:off x="4969080" y="3024720"/>
                <a:ext cx="467280" cy="288720"/>
              </a:xfrm>
              <a:custGeom>
                <a:avLst/>
                <a:gdLst/>
                <a:ahLst/>
                <a:cxnLst/>
                <a:rect l="l" t="t" r="r" b="b"/>
                <a:pathLst>
                  <a:path w="328613" h="203200">
                    <a:moveTo>
                      <a:pt x="255482" y="58737"/>
                    </a:moveTo>
                    <a:cubicBezTo>
                      <a:pt x="260986" y="58737"/>
                      <a:pt x="265113" y="62547"/>
                      <a:pt x="265113" y="67627"/>
                    </a:cubicBezTo>
                    <a:cubicBezTo>
                      <a:pt x="265113" y="72707"/>
                      <a:pt x="260986" y="77787"/>
                      <a:pt x="255482" y="77787"/>
                    </a:cubicBezTo>
                    <a:cubicBezTo>
                      <a:pt x="249979" y="77787"/>
                      <a:pt x="244475" y="72707"/>
                      <a:pt x="244475" y="67627"/>
                    </a:cubicBezTo>
                    <a:cubicBezTo>
                      <a:pt x="244475" y="66357"/>
                      <a:pt x="245851" y="65087"/>
                      <a:pt x="245851" y="63817"/>
                    </a:cubicBezTo>
                    <a:cubicBezTo>
                      <a:pt x="247227" y="65087"/>
                      <a:pt x="248603" y="66357"/>
                      <a:pt x="249979" y="66357"/>
                    </a:cubicBezTo>
                    <a:cubicBezTo>
                      <a:pt x="252730" y="66357"/>
                      <a:pt x="255482" y="63817"/>
                      <a:pt x="255482" y="61277"/>
                    </a:cubicBezTo>
                    <a:cubicBezTo>
                      <a:pt x="255482" y="60007"/>
                      <a:pt x="255482" y="60007"/>
                      <a:pt x="255482" y="58737"/>
                    </a:cubicBezTo>
                    <a:close/>
                    <a:moveTo>
                      <a:pt x="253207" y="49212"/>
                    </a:moveTo>
                    <a:cubicBezTo>
                      <a:pt x="243124" y="49212"/>
                      <a:pt x="234950" y="57741"/>
                      <a:pt x="234950" y="68262"/>
                    </a:cubicBezTo>
                    <a:cubicBezTo>
                      <a:pt x="234950" y="78783"/>
                      <a:pt x="243124" y="87312"/>
                      <a:pt x="253207" y="87312"/>
                    </a:cubicBezTo>
                    <a:cubicBezTo>
                      <a:pt x="263290" y="87312"/>
                      <a:pt x="271464" y="78783"/>
                      <a:pt x="271464" y="68262"/>
                    </a:cubicBezTo>
                    <a:cubicBezTo>
                      <a:pt x="271464" y="57741"/>
                      <a:pt x="263290" y="49212"/>
                      <a:pt x="253207" y="49212"/>
                    </a:cubicBezTo>
                    <a:close/>
                    <a:moveTo>
                      <a:pt x="109104" y="0"/>
                    </a:moveTo>
                    <a:cubicBezTo>
                      <a:pt x="125990" y="45299"/>
                      <a:pt x="141576" y="72479"/>
                      <a:pt x="158461" y="73773"/>
                    </a:cubicBezTo>
                    <a:cubicBezTo>
                      <a:pt x="162358" y="40122"/>
                      <a:pt x="190933" y="12943"/>
                      <a:pt x="227301" y="12943"/>
                    </a:cubicBezTo>
                    <a:cubicBezTo>
                      <a:pt x="258474" y="12943"/>
                      <a:pt x="284452" y="33651"/>
                      <a:pt x="293544" y="62125"/>
                    </a:cubicBezTo>
                    <a:cubicBezTo>
                      <a:pt x="293544" y="62125"/>
                      <a:pt x="293544" y="62125"/>
                      <a:pt x="328613" y="71185"/>
                    </a:cubicBezTo>
                    <a:cubicBezTo>
                      <a:pt x="328613" y="71185"/>
                      <a:pt x="298739" y="100953"/>
                      <a:pt x="297440" y="103541"/>
                    </a:cubicBezTo>
                    <a:cubicBezTo>
                      <a:pt x="297440" y="104836"/>
                      <a:pt x="297440" y="106130"/>
                      <a:pt x="296142" y="108719"/>
                    </a:cubicBezTo>
                    <a:cubicBezTo>
                      <a:pt x="296142" y="170843"/>
                      <a:pt x="242888" y="203200"/>
                      <a:pt x="180542" y="203200"/>
                    </a:cubicBezTo>
                    <a:cubicBezTo>
                      <a:pt x="161059" y="203200"/>
                      <a:pt x="142875" y="198023"/>
                      <a:pt x="127289" y="190257"/>
                    </a:cubicBezTo>
                    <a:cubicBezTo>
                      <a:pt x="79231" y="179903"/>
                      <a:pt x="33770" y="161783"/>
                      <a:pt x="0" y="86716"/>
                    </a:cubicBezTo>
                    <a:cubicBezTo>
                      <a:pt x="19483" y="97070"/>
                      <a:pt x="63644" y="110013"/>
                      <a:pt x="87024" y="107424"/>
                    </a:cubicBezTo>
                    <a:cubicBezTo>
                      <a:pt x="75334" y="90599"/>
                      <a:pt x="72736" y="42711"/>
                      <a:pt x="1091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7" name="íślíḋè-任意多边形: 形状 356"/>
              <p:cNvSpPr/>
              <p:nvPr/>
            </p:nvSpPr>
            <p:spPr>
              <a:xfrm>
                <a:off x="6865560" y="3003840"/>
                <a:ext cx="336240" cy="456120"/>
              </a:xfrm>
              <a:custGeom>
                <a:avLst/>
                <a:gdLst/>
                <a:ahLst/>
                <a:cxnLst/>
                <a:rect l="l" t="t" r="r" b="b"/>
                <a:pathLst>
                  <a:path w="249238" h="338138">
                    <a:moveTo>
                      <a:pt x="53518" y="225425"/>
                    </a:moveTo>
                    <a:cubicBezTo>
                      <a:pt x="53518" y="225425"/>
                      <a:pt x="53518" y="225425"/>
                      <a:pt x="12700" y="271484"/>
                    </a:cubicBezTo>
                    <a:cubicBezTo>
                      <a:pt x="12700" y="271484"/>
                      <a:pt x="12700" y="271484"/>
                      <a:pt x="12700" y="325438"/>
                    </a:cubicBezTo>
                    <a:cubicBezTo>
                      <a:pt x="12700" y="325438"/>
                      <a:pt x="12700" y="325438"/>
                      <a:pt x="23234" y="325438"/>
                    </a:cubicBezTo>
                    <a:cubicBezTo>
                      <a:pt x="23234" y="325438"/>
                      <a:pt x="23234" y="325438"/>
                      <a:pt x="23234" y="289907"/>
                    </a:cubicBezTo>
                    <a:cubicBezTo>
                      <a:pt x="23234" y="272800"/>
                      <a:pt x="37717" y="258324"/>
                      <a:pt x="54834" y="258324"/>
                    </a:cubicBezTo>
                    <a:cubicBezTo>
                      <a:pt x="71951" y="258324"/>
                      <a:pt x="85118" y="272800"/>
                      <a:pt x="85118" y="289907"/>
                    </a:cubicBezTo>
                    <a:cubicBezTo>
                      <a:pt x="85118" y="289907"/>
                      <a:pt x="85118" y="289907"/>
                      <a:pt x="85118" y="325438"/>
                    </a:cubicBezTo>
                    <a:cubicBezTo>
                      <a:pt x="85118" y="325438"/>
                      <a:pt x="85118" y="325438"/>
                      <a:pt x="96968" y="325438"/>
                    </a:cubicBezTo>
                    <a:cubicBezTo>
                      <a:pt x="96968" y="325438"/>
                      <a:pt x="96968" y="325438"/>
                      <a:pt x="96968" y="270168"/>
                    </a:cubicBezTo>
                    <a:cubicBezTo>
                      <a:pt x="96968" y="254376"/>
                      <a:pt x="108819" y="241217"/>
                      <a:pt x="124619" y="241217"/>
                    </a:cubicBezTo>
                    <a:cubicBezTo>
                      <a:pt x="140419" y="241217"/>
                      <a:pt x="152270" y="254376"/>
                      <a:pt x="152270" y="270168"/>
                    </a:cubicBezTo>
                    <a:cubicBezTo>
                      <a:pt x="152270" y="270168"/>
                      <a:pt x="152270" y="270168"/>
                      <a:pt x="152270" y="325438"/>
                    </a:cubicBezTo>
                    <a:cubicBezTo>
                      <a:pt x="152270" y="325438"/>
                      <a:pt x="152270" y="325438"/>
                      <a:pt x="164120" y="325438"/>
                    </a:cubicBezTo>
                    <a:cubicBezTo>
                      <a:pt x="164120" y="325438"/>
                      <a:pt x="164120" y="325438"/>
                      <a:pt x="164120" y="289907"/>
                    </a:cubicBezTo>
                    <a:cubicBezTo>
                      <a:pt x="164120" y="272800"/>
                      <a:pt x="177287" y="258324"/>
                      <a:pt x="194404" y="258324"/>
                    </a:cubicBezTo>
                    <a:cubicBezTo>
                      <a:pt x="211521" y="258324"/>
                      <a:pt x="226004" y="272800"/>
                      <a:pt x="226004" y="289907"/>
                    </a:cubicBezTo>
                    <a:cubicBezTo>
                      <a:pt x="226004" y="289907"/>
                      <a:pt x="226004" y="289907"/>
                      <a:pt x="226004" y="325438"/>
                    </a:cubicBezTo>
                    <a:cubicBezTo>
                      <a:pt x="226004" y="325438"/>
                      <a:pt x="226004" y="325438"/>
                      <a:pt x="236538" y="325438"/>
                    </a:cubicBezTo>
                    <a:lnTo>
                      <a:pt x="236538" y="271484"/>
                    </a:lnTo>
                    <a:cubicBezTo>
                      <a:pt x="236538" y="271484"/>
                      <a:pt x="236538" y="271484"/>
                      <a:pt x="195721" y="225425"/>
                    </a:cubicBezTo>
                    <a:cubicBezTo>
                      <a:pt x="195721" y="225425"/>
                      <a:pt x="195721" y="225425"/>
                      <a:pt x="53518" y="225425"/>
                    </a:cubicBezTo>
                    <a:close/>
                    <a:moveTo>
                      <a:pt x="57150" y="168275"/>
                    </a:moveTo>
                    <a:cubicBezTo>
                      <a:pt x="57150" y="168275"/>
                      <a:pt x="57150" y="168275"/>
                      <a:pt x="57150" y="214313"/>
                    </a:cubicBezTo>
                    <a:cubicBezTo>
                      <a:pt x="57150" y="214313"/>
                      <a:pt x="57150" y="214313"/>
                      <a:pt x="74348" y="214313"/>
                    </a:cubicBezTo>
                    <a:cubicBezTo>
                      <a:pt x="74348" y="214313"/>
                      <a:pt x="74348" y="214313"/>
                      <a:pt x="74348" y="196710"/>
                    </a:cubicBezTo>
                    <a:cubicBezTo>
                      <a:pt x="74348" y="184523"/>
                      <a:pt x="83608" y="173691"/>
                      <a:pt x="96838" y="173691"/>
                    </a:cubicBezTo>
                    <a:cubicBezTo>
                      <a:pt x="108744" y="173691"/>
                      <a:pt x="119327" y="184523"/>
                      <a:pt x="119327" y="196710"/>
                    </a:cubicBezTo>
                    <a:cubicBezTo>
                      <a:pt x="119327" y="196710"/>
                      <a:pt x="119327" y="196710"/>
                      <a:pt x="119327" y="214313"/>
                    </a:cubicBezTo>
                    <a:cubicBezTo>
                      <a:pt x="119327" y="214313"/>
                      <a:pt x="119327" y="214313"/>
                      <a:pt x="129911" y="214313"/>
                    </a:cubicBezTo>
                    <a:cubicBezTo>
                      <a:pt x="129911" y="214313"/>
                      <a:pt x="129911" y="214313"/>
                      <a:pt x="129911" y="196710"/>
                    </a:cubicBezTo>
                    <a:cubicBezTo>
                      <a:pt x="129911" y="184523"/>
                      <a:pt x="140494" y="173691"/>
                      <a:pt x="152400" y="173691"/>
                    </a:cubicBezTo>
                    <a:cubicBezTo>
                      <a:pt x="165630" y="173691"/>
                      <a:pt x="174890" y="184523"/>
                      <a:pt x="174890" y="196710"/>
                    </a:cubicBezTo>
                    <a:cubicBezTo>
                      <a:pt x="174890" y="196710"/>
                      <a:pt x="174890" y="196710"/>
                      <a:pt x="174890" y="214313"/>
                    </a:cubicBezTo>
                    <a:cubicBezTo>
                      <a:pt x="174890" y="214313"/>
                      <a:pt x="174890" y="214313"/>
                      <a:pt x="192088" y="214313"/>
                    </a:cubicBezTo>
                    <a:cubicBezTo>
                      <a:pt x="192088" y="214313"/>
                      <a:pt x="192088" y="214313"/>
                      <a:pt x="192088" y="168275"/>
                    </a:cubicBezTo>
                    <a:close/>
                    <a:moveTo>
                      <a:pt x="124619" y="0"/>
                    </a:moveTo>
                    <a:cubicBezTo>
                      <a:pt x="127271" y="0"/>
                      <a:pt x="129922" y="2641"/>
                      <a:pt x="129922" y="5283"/>
                    </a:cubicBezTo>
                    <a:cubicBezTo>
                      <a:pt x="129922" y="5283"/>
                      <a:pt x="129922" y="5283"/>
                      <a:pt x="129922" y="22454"/>
                    </a:cubicBezTo>
                    <a:cubicBezTo>
                      <a:pt x="129922" y="22454"/>
                      <a:pt x="129922" y="22454"/>
                      <a:pt x="147157" y="22454"/>
                    </a:cubicBezTo>
                    <a:cubicBezTo>
                      <a:pt x="149808" y="22454"/>
                      <a:pt x="152459" y="25096"/>
                      <a:pt x="152459" y="27738"/>
                    </a:cubicBezTo>
                    <a:cubicBezTo>
                      <a:pt x="152459" y="31700"/>
                      <a:pt x="149808" y="34342"/>
                      <a:pt x="147157" y="34342"/>
                    </a:cubicBezTo>
                    <a:cubicBezTo>
                      <a:pt x="147157" y="34342"/>
                      <a:pt x="147157" y="34342"/>
                      <a:pt x="129922" y="34342"/>
                    </a:cubicBezTo>
                    <a:cubicBezTo>
                      <a:pt x="129922" y="34342"/>
                      <a:pt x="129922" y="34342"/>
                      <a:pt x="129922" y="48871"/>
                    </a:cubicBezTo>
                    <a:cubicBezTo>
                      <a:pt x="129922" y="48871"/>
                      <a:pt x="129922" y="48871"/>
                      <a:pt x="156437" y="85855"/>
                    </a:cubicBezTo>
                    <a:cubicBezTo>
                      <a:pt x="157762" y="87176"/>
                      <a:pt x="159088" y="88497"/>
                      <a:pt x="159088" y="89818"/>
                    </a:cubicBezTo>
                    <a:cubicBezTo>
                      <a:pt x="159088" y="93780"/>
                      <a:pt x="156437" y="96422"/>
                      <a:pt x="152459" y="96422"/>
                    </a:cubicBezTo>
                    <a:cubicBezTo>
                      <a:pt x="152459" y="96422"/>
                      <a:pt x="152459" y="96422"/>
                      <a:pt x="152459" y="118876"/>
                    </a:cubicBezTo>
                    <a:cubicBezTo>
                      <a:pt x="152459" y="118876"/>
                      <a:pt x="152459" y="118876"/>
                      <a:pt x="159088" y="118876"/>
                    </a:cubicBezTo>
                    <a:cubicBezTo>
                      <a:pt x="160414" y="118876"/>
                      <a:pt x="161740" y="118876"/>
                      <a:pt x="161740" y="120197"/>
                    </a:cubicBezTo>
                    <a:cubicBezTo>
                      <a:pt x="161740" y="120197"/>
                      <a:pt x="161740" y="120197"/>
                      <a:pt x="206815" y="158502"/>
                    </a:cubicBezTo>
                    <a:cubicBezTo>
                      <a:pt x="208140" y="159823"/>
                      <a:pt x="209466" y="161144"/>
                      <a:pt x="209466" y="163785"/>
                    </a:cubicBezTo>
                    <a:cubicBezTo>
                      <a:pt x="209466" y="166427"/>
                      <a:pt x="206815" y="169069"/>
                      <a:pt x="204163" y="169069"/>
                    </a:cubicBezTo>
                    <a:cubicBezTo>
                      <a:pt x="204163" y="169069"/>
                      <a:pt x="204163" y="169069"/>
                      <a:pt x="204163" y="217940"/>
                    </a:cubicBezTo>
                    <a:cubicBezTo>
                      <a:pt x="204163" y="217940"/>
                      <a:pt x="204163" y="217940"/>
                      <a:pt x="247912" y="266812"/>
                    </a:cubicBezTo>
                    <a:cubicBezTo>
                      <a:pt x="247912" y="268133"/>
                      <a:pt x="249238" y="269454"/>
                      <a:pt x="249238" y="270775"/>
                    </a:cubicBezTo>
                    <a:cubicBezTo>
                      <a:pt x="249238" y="270775"/>
                      <a:pt x="249238" y="270775"/>
                      <a:pt x="249238" y="332855"/>
                    </a:cubicBezTo>
                    <a:cubicBezTo>
                      <a:pt x="249238" y="335497"/>
                      <a:pt x="246587" y="338138"/>
                      <a:pt x="243935" y="338138"/>
                    </a:cubicBezTo>
                    <a:cubicBezTo>
                      <a:pt x="243935" y="338138"/>
                      <a:pt x="243935" y="338138"/>
                      <a:pt x="5303" y="338138"/>
                    </a:cubicBezTo>
                    <a:cubicBezTo>
                      <a:pt x="2651" y="338138"/>
                      <a:pt x="0" y="335497"/>
                      <a:pt x="0" y="332855"/>
                    </a:cubicBezTo>
                    <a:cubicBezTo>
                      <a:pt x="0" y="332855"/>
                      <a:pt x="0" y="332855"/>
                      <a:pt x="0" y="270775"/>
                    </a:cubicBezTo>
                    <a:cubicBezTo>
                      <a:pt x="0" y="269454"/>
                      <a:pt x="1326" y="268133"/>
                      <a:pt x="1326" y="266812"/>
                    </a:cubicBezTo>
                    <a:cubicBezTo>
                      <a:pt x="1326" y="266812"/>
                      <a:pt x="1326" y="266812"/>
                      <a:pt x="45075" y="217940"/>
                    </a:cubicBezTo>
                    <a:cubicBezTo>
                      <a:pt x="45075" y="217940"/>
                      <a:pt x="45075" y="217940"/>
                      <a:pt x="45075" y="169069"/>
                    </a:cubicBezTo>
                    <a:cubicBezTo>
                      <a:pt x="42424" y="169069"/>
                      <a:pt x="41098" y="167748"/>
                      <a:pt x="39772" y="165106"/>
                    </a:cubicBezTo>
                    <a:cubicBezTo>
                      <a:pt x="39772" y="163785"/>
                      <a:pt x="39772" y="161144"/>
                      <a:pt x="41098" y="159823"/>
                    </a:cubicBezTo>
                    <a:cubicBezTo>
                      <a:pt x="41098" y="159823"/>
                      <a:pt x="41098" y="159823"/>
                      <a:pt x="87498" y="120197"/>
                    </a:cubicBezTo>
                    <a:cubicBezTo>
                      <a:pt x="87498" y="118876"/>
                      <a:pt x="88824" y="118876"/>
                      <a:pt x="90150" y="118876"/>
                    </a:cubicBezTo>
                    <a:cubicBezTo>
                      <a:pt x="90150" y="118876"/>
                      <a:pt x="90150" y="118876"/>
                      <a:pt x="96779" y="118876"/>
                    </a:cubicBezTo>
                    <a:cubicBezTo>
                      <a:pt x="96779" y="118876"/>
                      <a:pt x="96779" y="118876"/>
                      <a:pt x="96779" y="96422"/>
                    </a:cubicBezTo>
                    <a:cubicBezTo>
                      <a:pt x="94127" y="96422"/>
                      <a:pt x="92801" y="95101"/>
                      <a:pt x="91476" y="92459"/>
                    </a:cubicBezTo>
                    <a:cubicBezTo>
                      <a:pt x="90150" y="91139"/>
                      <a:pt x="90150" y="88497"/>
                      <a:pt x="91476" y="87176"/>
                    </a:cubicBezTo>
                    <a:cubicBezTo>
                      <a:pt x="91476" y="87176"/>
                      <a:pt x="91476" y="87176"/>
                      <a:pt x="119316" y="48871"/>
                    </a:cubicBezTo>
                    <a:cubicBezTo>
                      <a:pt x="119316" y="48871"/>
                      <a:pt x="119316" y="48871"/>
                      <a:pt x="119316" y="34342"/>
                    </a:cubicBezTo>
                    <a:cubicBezTo>
                      <a:pt x="119316" y="34342"/>
                      <a:pt x="119316" y="34342"/>
                      <a:pt x="102082" y="34342"/>
                    </a:cubicBezTo>
                    <a:cubicBezTo>
                      <a:pt x="99430" y="34342"/>
                      <a:pt x="96779" y="31700"/>
                      <a:pt x="96779" y="27738"/>
                    </a:cubicBezTo>
                    <a:cubicBezTo>
                      <a:pt x="96779" y="25096"/>
                      <a:pt x="99430" y="22454"/>
                      <a:pt x="102082" y="22454"/>
                    </a:cubicBezTo>
                    <a:cubicBezTo>
                      <a:pt x="102082" y="22454"/>
                      <a:pt x="102082" y="22454"/>
                      <a:pt x="119316" y="22454"/>
                    </a:cubicBezTo>
                    <a:cubicBezTo>
                      <a:pt x="119316" y="22454"/>
                      <a:pt x="119316" y="22454"/>
                      <a:pt x="119316" y="5283"/>
                    </a:cubicBezTo>
                    <a:cubicBezTo>
                      <a:pt x="119316" y="2641"/>
                      <a:pt x="121968" y="0"/>
                      <a:pt x="1246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8" name="íślíḋè-任意多边形: 形状 359"/>
              <p:cNvSpPr/>
              <p:nvPr/>
            </p:nvSpPr>
            <p:spPr>
              <a:xfrm>
                <a:off x="6721200" y="4460760"/>
                <a:ext cx="493200" cy="493200"/>
              </a:xfrm>
              <a:custGeom>
                <a:avLst/>
                <a:gdLst/>
                <a:ahLst/>
                <a:cxnLst/>
                <a:rect l="l" t="t" r="r" b="b"/>
                <a:pathLst>
                  <a:path w="334963" h="334963">
                    <a:moveTo>
                      <a:pt x="163513" y="311150"/>
                    </a:moveTo>
                    <a:cubicBezTo>
                      <a:pt x="164836" y="311150"/>
                      <a:pt x="166158" y="311150"/>
                      <a:pt x="167481" y="311150"/>
                    </a:cubicBezTo>
                    <a:cubicBezTo>
                      <a:pt x="168804" y="311150"/>
                      <a:pt x="170127" y="311150"/>
                      <a:pt x="171450" y="311150"/>
                    </a:cubicBezTo>
                    <a:cubicBezTo>
                      <a:pt x="171450" y="311150"/>
                      <a:pt x="171450" y="311150"/>
                      <a:pt x="156898" y="332317"/>
                    </a:cubicBezTo>
                    <a:cubicBezTo>
                      <a:pt x="155575" y="332317"/>
                      <a:pt x="155575" y="333640"/>
                      <a:pt x="155575" y="334963"/>
                    </a:cubicBezTo>
                    <a:cubicBezTo>
                      <a:pt x="152929" y="333640"/>
                      <a:pt x="150283" y="333640"/>
                      <a:pt x="147637" y="333640"/>
                    </a:cubicBezTo>
                    <a:cubicBezTo>
                      <a:pt x="147637" y="333640"/>
                      <a:pt x="147637" y="333640"/>
                      <a:pt x="163513" y="311150"/>
                    </a:cubicBezTo>
                    <a:close/>
                    <a:moveTo>
                      <a:pt x="192088" y="309562"/>
                    </a:moveTo>
                    <a:cubicBezTo>
                      <a:pt x="192088" y="309562"/>
                      <a:pt x="192088" y="309562"/>
                      <a:pt x="175895" y="332289"/>
                    </a:cubicBezTo>
                    <a:cubicBezTo>
                      <a:pt x="174546" y="332289"/>
                      <a:pt x="174546" y="333625"/>
                      <a:pt x="174546" y="334962"/>
                    </a:cubicBezTo>
                    <a:cubicBezTo>
                      <a:pt x="171847" y="334962"/>
                      <a:pt x="170498" y="334962"/>
                      <a:pt x="167799" y="334962"/>
                    </a:cubicBezTo>
                    <a:cubicBezTo>
                      <a:pt x="166450" y="334962"/>
                      <a:pt x="166450" y="334962"/>
                      <a:pt x="165100" y="334962"/>
                    </a:cubicBezTo>
                    <a:cubicBezTo>
                      <a:pt x="165100" y="334962"/>
                      <a:pt x="165100" y="334962"/>
                      <a:pt x="182642" y="310899"/>
                    </a:cubicBezTo>
                    <a:cubicBezTo>
                      <a:pt x="185341" y="310899"/>
                      <a:pt x="188040" y="309562"/>
                      <a:pt x="192088" y="309562"/>
                    </a:cubicBezTo>
                    <a:close/>
                    <a:moveTo>
                      <a:pt x="146984" y="309562"/>
                    </a:moveTo>
                    <a:cubicBezTo>
                      <a:pt x="148385" y="310870"/>
                      <a:pt x="151187" y="310870"/>
                      <a:pt x="153988" y="310870"/>
                    </a:cubicBezTo>
                    <a:cubicBezTo>
                      <a:pt x="153988" y="310870"/>
                      <a:pt x="153988" y="310870"/>
                      <a:pt x="138580" y="331787"/>
                    </a:cubicBezTo>
                    <a:cubicBezTo>
                      <a:pt x="135778" y="331787"/>
                      <a:pt x="132977" y="330480"/>
                      <a:pt x="130175" y="330480"/>
                    </a:cubicBezTo>
                    <a:close/>
                    <a:moveTo>
                      <a:pt x="131167" y="307975"/>
                    </a:moveTo>
                    <a:cubicBezTo>
                      <a:pt x="132556" y="307975"/>
                      <a:pt x="135334" y="309265"/>
                      <a:pt x="138112" y="309265"/>
                    </a:cubicBezTo>
                    <a:cubicBezTo>
                      <a:pt x="138112" y="309265"/>
                      <a:pt x="138112" y="309265"/>
                      <a:pt x="122832" y="328613"/>
                    </a:cubicBezTo>
                    <a:cubicBezTo>
                      <a:pt x="120054" y="328613"/>
                      <a:pt x="118665" y="327323"/>
                      <a:pt x="115887" y="327323"/>
                    </a:cubicBezTo>
                    <a:close/>
                    <a:moveTo>
                      <a:pt x="214313" y="304800"/>
                    </a:moveTo>
                    <a:cubicBezTo>
                      <a:pt x="214313" y="304800"/>
                      <a:pt x="214313" y="304800"/>
                      <a:pt x="194642" y="332076"/>
                    </a:cubicBezTo>
                    <a:cubicBezTo>
                      <a:pt x="193330" y="332076"/>
                      <a:pt x="193330" y="332076"/>
                      <a:pt x="193330" y="332076"/>
                    </a:cubicBezTo>
                    <a:cubicBezTo>
                      <a:pt x="190707" y="333375"/>
                      <a:pt x="188085" y="333375"/>
                      <a:pt x="184150" y="333375"/>
                    </a:cubicBezTo>
                    <a:cubicBezTo>
                      <a:pt x="184150" y="333375"/>
                      <a:pt x="184150" y="333375"/>
                      <a:pt x="203822" y="307397"/>
                    </a:cubicBezTo>
                    <a:cubicBezTo>
                      <a:pt x="206445" y="307397"/>
                      <a:pt x="210379" y="306099"/>
                      <a:pt x="214313" y="304800"/>
                    </a:cubicBezTo>
                    <a:close/>
                    <a:moveTo>
                      <a:pt x="115358" y="301625"/>
                    </a:moveTo>
                    <a:cubicBezTo>
                      <a:pt x="118110" y="302932"/>
                      <a:pt x="120862" y="302932"/>
                      <a:pt x="122238" y="304239"/>
                    </a:cubicBezTo>
                    <a:cubicBezTo>
                      <a:pt x="122238" y="304239"/>
                      <a:pt x="122238" y="304239"/>
                      <a:pt x="108479" y="323850"/>
                    </a:cubicBezTo>
                    <a:cubicBezTo>
                      <a:pt x="105727" y="322543"/>
                      <a:pt x="102976" y="321236"/>
                      <a:pt x="101600" y="321236"/>
                    </a:cubicBezTo>
                    <a:cubicBezTo>
                      <a:pt x="101600" y="321236"/>
                      <a:pt x="101600" y="321236"/>
                      <a:pt x="115358" y="301625"/>
                    </a:cubicBezTo>
                    <a:close/>
                    <a:moveTo>
                      <a:pt x="167482" y="109537"/>
                    </a:moveTo>
                    <a:cubicBezTo>
                      <a:pt x="167482" y="109537"/>
                      <a:pt x="167482" y="109537"/>
                      <a:pt x="167482" y="139754"/>
                    </a:cubicBezTo>
                    <a:cubicBezTo>
                      <a:pt x="175345" y="139754"/>
                      <a:pt x="181899" y="142382"/>
                      <a:pt x="187141" y="147637"/>
                    </a:cubicBezTo>
                    <a:cubicBezTo>
                      <a:pt x="187141" y="147637"/>
                      <a:pt x="187141" y="147637"/>
                      <a:pt x="200247" y="134499"/>
                    </a:cubicBezTo>
                    <a:cubicBezTo>
                      <a:pt x="209421" y="143695"/>
                      <a:pt x="213353" y="155520"/>
                      <a:pt x="213353" y="167344"/>
                    </a:cubicBezTo>
                    <a:cubicBezTo>
                      <a:pt x="213353" y="179168"/>
                      <a:pt x="209421" y="192306"/>
                      <a:pt x="200247" y="201802"/>
                    </a:cubicBezTo>
                    <a:cubicBezTo>
                      <a:pt x="200247" y="201802"/>
                      <a:pt x="200247" y="201802"/>
                      <a:pt x="185830" y="187051"/>
                    </a:cubicBezTo>
                    <a:cubicBezTo>
                      <a:pt x="180588" y="190992"/>
                      <a:pt x="174035" y="193620"/>
                      <a:pt x="167482" y="193620"/>
                    </a:cubicBezTo>
                    <a:cubicBezTo>
                      <a:pt x="153065" y="193620"/>
                      <a:pt x="139959" y="181795"/>
                      <a:pt x="139959" y="166030"/>
                    </a:cubicBezTo>
                    <a:lnTo>
                      <a:pt x="111125" y="166030"/>
                    </a:lnTo>
                    <a:cubicBezTo>
                      <a:pt x="111125" y="197561"/>
                      <a:pt x="136027" y="223837"/>
                      <a:pt x="167482" y="223837"/>
                    </a:cubicBezTo>
                    <a:cubicBezTo>
                      <a:pt x="198937" y="223837"/>
                      <a:pt x="223838" y="197561"/>
                      <a:pt x="223838" y="166030"/>
                    </a:cubicBezTo>
                    <a:cubicBezTo>
                      <a:pt x="223838" y="135813"/>
                      <a:pt x="198937" y="109537"/>
                      <a:pt x="167482" y="109537"/>
                    </a:cubicBezTo>
                    <a:close/>
                    <a:moveTo>
                      <a:pt x="167728" y="87312"/>
                    </a:moveTo>
                    <a:cubicBezTo>
                      <a:pt x="167728" y="87312"/>
                      <a:pt x="167728" y="87312"/>
                      <a:pt x="167728" y="92576"/>
                    </a:cubicBezTo>
                    <a:cubicBezTo>
                      <a:pt x="208455" y="92576"/>
                      <a:pt x="241300" y="125480"/>
                      <a:pt x="241300" y="166280"/>
                    </a:cubicBezTo>
                    <a:cubicBezTo>
                      <a:pt x="241300" y="208396"/>
                      <a:pt x="208455" y="241300"/>
                      <a:pt x="167728" y="241300"/>
                    </a:cubicBezTo>
                    <a:cubicBezTo>
                      <a:pt x="127000" y="241300"/>
                      <a:pt x="92841" y="208396"/>
                      <a:pt x="92841" y="166280"/>
                    </a:cubicBezTo>
                    <a:cubicBezTo>
                      <a:pt x="92841" y="166280"/>
                      <a:pt x="92841" y="166280"/>
                      <a:pt x="88900" y="166280"/>
                    </a:cubicBezTo>
                    <a:cubicBezTo>
                      <a:pt x="88900" y="122847"/>
                      <a:pt x="124372" y="87312"/>
                      <a:pt x="167728" y="87312"/>
                    </a:cubicBezTo>
                    <a:close/>
                    <a:moveTo>
                      <a:pt x="168275" y="71437"/>
                    </a:moveTo>
                    <a:cubicBezTo>
                      <a:pt x="221192" y="71437"/>
                      <a:pt x="263525" y="114792"/>
                      <a:pt x="263525" y="166030"/>
                    </a:cubicBezTo>
                    <a:cubicBezTo>
                      <a:pt x="263525" y="218582"/>
                      <a:pt x="221192" y="261937"/>
                      <a:pt x="168275" y="261937"/>
                    </a:cubicBezTo>
                    <a:cubicBezTo>
                      <a:pt x="168275" y="261937"/>
                      <a:pt x="168275" y="261937"/>
                      <a:pt x="168275" y="256682"/>
                    </a:cubicBezTo>
                    <a:cubicBezTo>
                      <a:pt x="218546" y="256682"/>
                      <a:pt x="258234" y="215954"/>
                      <a:pt x="258234" y="166030"/>
                    </a:cubicBezTo>
                    <a:cubicBezTo>
                      <a:pt x="258234" y="117420"/>
                      <a:pt x="218546" y="76692"/>
                      <a:pt x="168275" y="76692"/>
                    </a:cubicBezTo>
                    <a:cubicBezTo>
                      <a:pt x="168275" y="76692"/>
                      <a:pt x="168275" y="76692"/>
                      <a:pt x="168275" y="71437"/>
                    </a:cubicBezTo>
                    <a:close/>
                    <a:moveTo>
                      <a:pt x="170114" y="61912"/>
                    </a:moveTo>
                    <a:cubicBezTo>
                      <a:pt x="168798" y="63230"/>
                      <a:pt x="167482" y="64548"/>
                      <a:pt x="164849" y="64548"/>
                    </a:cubicBezTo>
                    <a:cubicBezTo>
                      <a:pt x="146422" y="65866"/>
                      <a:pt x="129311" y="71137"/>
                      <a:pt x="114832" y="80363"/>
                    </a:cubicBezTo>
                    <a:cubicBezTo>
                      <a:pt x="113516" y="80363"/>
                      <a:pt x="110884" y="81681"/>
                      <a:pt x="109568" y="81681"/>
                    </a:cubicBezTo>
                    <a:cubicBezTo>
                      <a:pt x="109568" y="81681"/>
                      <a:pt x="108251" y="81681"/>
                      <a:pt x="108251" y="80363"/>
                    </a:cubicBezTo>
                    <a:cubicBezTo>
                      <a:pt x="96405" y="89588"/>
                      <a:pt x="87192" y="98814"/>
                      <a:pt x="79294" y="110675"/>
                    </a:cubicBezTo>
                    <a:cubicBezTo>
                      <a:pt x="79294" y="113311"/>
                      <a:pt x="79294" y="115947"/>
                      <a:pt x="77978" y="117265"/>
                    </a:cubicBezTo>
                    <a:cubicBezTo>
                      <a:pt x="70081" y="133080"/>
                      <a:pt x="66132" y="148895"/>
                      <a:pt x="66132" y="166028"/>
                    </a:cubicBezTo>
                    <a:cubicBezTo>
                      <a:pt x="66132" y="166028"/>
                      <a:pt x="66132" y="166028"/>
                      <a:pt x="66132" y="168664"/>
                    </a:cubicBezTo>
                    <a:cubicBezTo>
                      <a:pt x="66132" y="171299"/>
                      <a:pt x="64816" y="172617"/>
                      <a:pt x="63500" y="175253"/>
                    </a:cubicBezTo>
                    <a:cubicBezTo>
                      <a:pt x="64816" y="189750"/>
                      <a:pt x="68765" y="202930"/>
                      <a:pt x="75346" y="214791"/>
                    </a:cubicBezTo>
                    <a:cubicBezTo>
                      <a:pt x="76662" y="216109"/>
                      <a:pt x="79294" y="217427"/>
                      <a:pt x="80611" y="218745"/>
                    </a:cubicBezTo>
                    <a:cubicBezTo>
                      <a:pt x="89824" y="234560"/>
                      <a:pt x="102986" y="246421"/>
                      <a:pt x="117465" y="255647"/>
                    </a:cubicBezTo>
                    <a:cubicBezTo>
                      <a:pt x="120097" y="256965"/>
                      <a:pt x="121413" y="258283"/>
                      <a:pt x="121413" y="260918"/>
                    </a:cubicBezTo>
                    <a:cubicBezTo>
                      <a:pt x="134576" y="266190"/>
                      <a:pt x="147738" y="270144"/>
                      <a:pt x="162217" y="271462"/>
                    </a:cubicBezTo>
                    <a:cubicBezTo>
                      <a:pt x="163533" y="268826"/>
                      <a:pt x="166166" y="268826"/>
                      <a:pt x="168798" y="268826"/>
                    </a:cubicBezTo>
                    <a:cubicBezTo>
                      <a:pt x="185909" y="267508"/>
                      <a:pt x="203020" y="263554"/>
                      <a:pt x="218814" y="254329"/>
                    </a:cubicBezTo>
                    <a:cubicBezTo>
                      <a:pt x="221447" y="253011"/>
                      <a:pt x="222763" y="253011"/>
                      <a:pt x="225395" y="253011"/>
                    </a:cubicBezTo>
                    <a:cubicBezTo>
                      <a:pt x="237241" y="245103"/>
                      <a:pt x="246455" y="235878"/>
                      <a:pt x="254352" y="224016"/>
                    </a:cubicBezTo>
                    <a:cubicBezTo>
                      <a:pt x="254352" y="221381"/>
                      <a:pt x="254352" y="218745"/>
                      <a:pt x="255669" y="217427"/>
                    </a:cubicBezTo>
                    <a:cubicBezTo>
                      <a:pt x="264882" y="201812"/>
                      <a:pt x="268831" y="184479"/>
                      <a:pt x="268831" y="166028"/>
                    </a:cubicBezTo>
                    <a:cubicBezTo>
                      <a:pt x="268831" y="164710"/>
                      <a:pt x="270147" y="162074"/>
                      <a:pt x="271463" y="160756"/>
                    </a:cubicBezTo>
                    <a:cubicBezTo>
                      <a:pt x="268831" y="106721"/>
                      <a:pt x="224079" y="63230"/>
                      <a:pt x="170114" y="61912"/>
                    </a:cubicBezTo>
                    <a:close/>
                    <a:moveTo>
                      <a:pt x="163539" y="47625"/>
                    </a:moveTo>
                    <a:cubicBezTo>
                      <a:pt x="166167" y="47625"/>
                      <a:pt x="168795" y="48940"/>
                      <a:pt x="170109" y="51572"/>
                    </a:cubicBezTo>
                    <a:cubicBezTo>
                      <a:pt x="230558" y="52887"/>
                      <a:pt x="279180" y="100249"/>
                      <a:pt x="283122" y="159451"/>
                    </a:cubicBezTo>
                    <a:cubicBezTo>
                      <a:pt x="284436" y="162083"/>
                      <a:pt x="285750" y="163398"/>
                      <a:pt x="285750" y="166029"/>
                    </a:cubicBezTo>
                    <a:cubicBezTo>
                      <a:pt x="285750" y="187079"/>
                      <a:pt x="280494" y="208129"/>
                      <a:pt x="269981" y="225232"/>
                    </a:cubicBezTo>
                    <a:cubicBezTo>
                      <a:pt x="268667" y="227863"/>
                      <a:pt x="267353" y="229179"/>
                      <a:pt x="264725" y="229179"/>
                    </a:cubicBezTo>
                    <a:cubicBezTo>
                      <a:pt x="255526" y="242335"/>
                      <a:pt x="245013" y="254175"/>
                      <a:pt x="231872" y="263384"/>
                    </a:cubicBezTo>
                    <a:cubicBezTo>
                      <a:pt x="230558" y="266016"/>
                      <a:pt x="229244" y="267331"/>
                      <a:pt x="227930" y="268647"/>
                    </a:cubicBezTo>
                    <a:cubicBezTo>
                      <a:pt x="209532" y="279172"/>
                      <a:pt x="189821" y="285750"/>
                      <a:pt x="168795" y="285750"/>
                    </a:cubicBezTo>
                    <a:cubicBezTo>
                      <a:pt x="166167" y="285750"/>
                      <a:pt x="163539" y="284434"/>
                      <a:pt x="162225" y="281803"/>
                    </a:cubicBezTo>
                    <a:cubicBezTo>
                      <a:pt x="146456" y="281803"/>
                      <a:pt x="130686" y="277856"/>
                      <a:pt x="116231" y="271278"/>
                    </a:cubicBezTo>
                    <a:cubicBezTo>
                      <a:pt x="116231" y="271278"/>
                      <a:pt x="114917" y="271278"/>
                      <a:pt x="113603" y="271278"/>
                    </a:cubicBezTo>
                    <a:cubicBezTo>
                      <a:pt x="112289" y="271278"/>
                      <a:pt x="110974" y="271278"/>
                      <a:pt x="109660" y="269962"/>
                    </a:cubicBezTo>
                    <a:cubicBezTo>
                      <a:pt x="91263" y="259438"/>
                      <a:pt x="76808" y="244966"/>
                      <a:pt x="66295" y="227863"/>
                    </a:cubicBezTo>
                    <a:cubicBezTo>
                      <a:pt x="64981" y="225232"/>
                      <a:pt x="63667" y="222601"/>
                      <a:pt x="64981" y="219969"/>
                    </a:cubicBezTo>
                    <a:cubicBezTo>
                      <a:pt x="58410" y="206813"/>
                      <a:pt x="53154" y="191026"/>
                      <a:pt x="51840" y="175239"/>
                    </a:cubicBezTo>
                    <a:cubicBezTo>
                      <a:pt x="50526" y="173923"/>
                      <a:pt x="49212" y="171292"/>
                      <a:pt x="49212" y="168661"/>
                    </a:cubicBezTo>
                    <a:cubicBezTo>
                      <a:pt x="49212" y="168661"/>
                      <a:pt x="49212" y="168661"/>
                      <a:pt x="49212" y="166029"/>
                    </a:cubicBezTo>
                    <a:cubicBezTo>
                      <a:pt x="49212" y="146295"/>
                      <a:pt x="54468" y="126561"/>
                      <a:pt x="63667" y="109458"/>
                    </a:cubicBezTo>
                    <a:cubicBezTo>
                      <a:pt x="64981" y="106827"/>
                      <a:pt x="67609" y="105511"/>
                      <a:pt x="68923" y="105511"/>
                    </a:cubicBezTo>
                    <a:cubicBezTo>
                      <a:pt x="78122" y="92355"/>
                      <a:pt x="88635" y="80515"/>
                      <a:pt x="101776" y="71306"/>
                    </a:cubicBezTo>
                    <a:cubicBezTo>
                      <a:pt x="101776" y="68674"/>
                      <a:pt x="103090" y="67359"/>
                      <a:pt x="105718" y="64728"/>
                    </a:cubicBezTo>
                    <a:cubicBezTo>
                      <a:pt x="122801" y="54203"/>
                      <a:pt x="143827" y="48940"/>
                      <a:pt x="163539" y="47625"/>
                    </a:cubicBezTo>
                    <a:close/>
                    <a:moveTo>
                      <a:pt x="167482" y="0"/>
                    </a:moveTo>
                    <a:cubicBezTo>
                      <a:pt x="259794" y="0"/>
                      <a:pt x="334963" y="75047"/>
                      <a:pt x="334963" y="167210"/>
                    </a:cubicBezTo>
                    <a:cubicBezTo>
                      <a:pt x="334963" y="218559"/>
                      <a:pt x="312544" y="264640"/>
                      <a:pt x="276938" y="294922"/>
                    </a:cubicBezTo>
                    <a:cubicBezTo>
                      <a:pt x="275619" y="294922"/>
                      <a:pt x="275619" y="294922"/>
                      <a:pt x="274301" y="296239"/>
                    </a:cubicBezTo>
                    <a:cubicBezTo>
                      <a:pt x="274301" y="296239"/>
                      <a:pt x="274301" y="296239"/>
                      <a:pt x="272982" y="298872"/>
                    </a:cubicBezTo>
                    <a:cubicBezTo>
                      <a:pt x="267707" y="302822"/>
                      <a:pt x="262432" y="306772"/>
                      <a:pt x="255838" y="310722"/>
                    </a:cubicBezTo>
                    <a:cubicBezTo>
                      <a:pt x="255838" y="310722"/>
                      <a:pt x="255838" y="310722"/>
                      <a:pt x="261113" y="302822"/>
                    </a:cubicBezTo>
                    <a:cubicBezTo>
                      <a:pt x="262432" y="301506"/>
                      <a:pt x="262432" y="297556"/>
                      <a:pt x="261113" y="296239"/>
                    </a:cubicBezTo>
                    <a:cubicBezTo>
                      <a:pt x="259794" y="294922"/>
                      <a:pt x="257157" y="294922"/>
                      <a:pt x="255838" y="296239"/>
                    </a:cubicBezTo>
                    <a:cubicBezTo>
                      <a:pt x="255838" y="296239"/>
                      <a:pt x="255838" y="296239"/>
                      <a:pt x="240013" y="319939"/>
                    </a:cubicBezTo>
                    <a:cubicBezTo>
                      <a:pt x="236057" y="321255"/>
                      <a:pt x="232101" y="322572"/>
                      <a:pt x="228144" y="323889"/>
                    </a:cubicBezTo>
                    <a:cubicBezTo>
                      <a:pt x="228144" y="323889"/>
                      <a:pt x="228144" y="323889"/>
                      <a:pt x="242651" y="302822"/>
                    </a:cubicBezTo>
                    <a:cubicBezTo>
                      <a:pt x="243969" y="301506"/>
                      <a:pt x="243969" y="297556"/>
                      <a:pt x="242651" y="296239"/>
                    </a:cubicBezTo>
                    <a:cubicBezTo>
                      <a:pt x="241332" y="294922"/>
                      <a:pt x="238694" y="294922"/>
                      <a:pt x="237376" y="296239"/>
                    </a:cubicBezTo>
                    <a:cubicBezTo>
                      <a:pt x="237376" y="296239"/>
                      <a:pt x="237376" y="296239"/>
                      <a:pt x="214957" y="329155"/>
                    </a:cubicBezTo>
                    <a:cubicBezTo>
                      <a:pt x="211001" y="330472"/>
                      <a:pt x="207044" y="330472"/>
                      <a:pt x="204407" y="331788"/>
                    </a:cubicBezTo>
                    <a:cubicBezTo>
                      <a:pt x="204407" y="331788"/>
                      <a:pt x="204407" y="331788"/>
                      <a:pt x="224188" y="302822"/>
                    </a:cubicBezTo>
                    <a:cubicBezTo>
                      <a:pt x="225507" y="302822"/>
                      <a:pt x="225507" y="301506"/>
                      <a:pt x="225507" y="300189"/>
                    </a:cubicBezTo>
                    <a:cubicBezTo>
                      <a:pt x="276938" y="277806"/>
                      <a:pt x="312544" y="226458"/>
                      <a:pt x="312544" y="167210"/>
                    </a:cubicBezTo>
                    <a:cubicBezTo>
                      <a:pt x="312544" y="88213"/>
                      <a:pt x="247926" y="22382"/>
                      <a:pt x="167482" y="22382"/>
                    </a:cubicBezTo>
                    <a:cubicBezTo>
                      <a:pt x="87037" y="22382"/>
                      <a:pt x="22419" y="88213"/>
                      <a:pt x="22419" y="167210"/>
                    </a:cubicBezTo>
                    <a:cubicBezTo>
                      <a:pt x="22419" y="226458"/>
                      <a:pt x="56706" y="276490"/>
                      <a:pt x="108137" y="300189"/>
                    </a:cubicBezTo>
                    <a:cubicBezTo>
                      <a:pt x="108137" y="300189"/>
                      <a:pt x="108137" y="300189"/>
                      <a:pt x="93631" y="318622"/>
                    </a:cubicBezTo>
                    <a:cubicBezTo>
                      <a:pt x="92312" y="317305"/>
                      <a:pt x="89675" y="315989"/>
                      <a:pt x="88356" y="315989"/>
                    </a:cubicBezTo>
                    <a:cubicBezTo>
                      <a:pt x="88356" y="315989"/>
                      <a:pt x="88356" y="315989"/>
                      <a:pt x="96269" y="302822"/>
                    </a:cubicBezTo>
                    <a:cubicBezTo>
                      <a:pt x="97587" y="301506"/>
                      <a:pt x="97587" y="297556"/>
                      <a:pt x="96269" y="296239"/>
                    </a:cubicBezTo>
                    <a:cubicBezTo>
                      <a:pt x="94950" y="294922"/>
                      <a:pt x="92312" y="294922"/>
                      <a:pt x="90994" y="296239"/>
                    </a:cubicBezTo>
                    <a:cubicBezTo>
                      <a:pt x="90994" y="296239"/>
                      <a:pt x="90994" y="296239"/>
                      <a:pt x="80444" y="312039"/>
                    </a:cubicBezTo>
                    <a:cubicBezTo>
                      <a:pt x="79125" y="310722"/>
                      <a:pt x="76487" y="309405"/>
                      <a:pt x="75169" y="308089"/>
                    </a:cubicBezTo>
                    <a:cubicBezTo>
                      <a:pt x="75169" y="308089"/>
                      <a:pt x="75169" y="308089"/>
                      <a:pt x="79125" y="302822"/>
                    </a:cubicBezTo>
                    <a:cubicBezTo>
                      <a:pt x="80444" y="301506"/>
                      <a:pt x="79125" y="297556"/>
                      <a:pt x="77806" y="296239"/>
                    </a:cubicBezTo>
                    <a:cubicBezTo>
                      <a:pt x="76487" y="294922"/>
                      <a:pt x="75169" y="294922"/>
                      <a:pt x="73850" y="296239"/>
                    </a:cubicBezTo>
                    <a:cubicBezTo>
                      <a:pt x="73850" y="296239"/>
                      <a:pt x="73850" y="296239"/>
                      <a:pt x="68575" y="302822"/>
                    </a:cubicBezTo>
                    <a:cubicBezTo>
                      <a:pt x="65937" y="301506"/>
                      <a:pt x="63300" y="298872"/>
                      <a:pt x="60662" y="297556"/>
                    </a:cubicBezTo>
                    <a:cubicBezTo>
                      <a:pt x="60662" y="296239"/>
                      <a:pt x="60662" y="296239"/>
                      <a:pt x="60662" y="296239"/>
                    </a:cubicBezTo>
                    <a:cubicBezTo>
                      <a:pt x="59344" y="294922"/>
                      <a:pt x="59344" y="294922"/>
                      <a:pt x="58025" y="294922"/>
                    </a:cubicBezTo>
                    <a:cubicBezTo>
                      <a:pt x="22419" y="264640"/>
                      <a:pt x="0" y="218559"/>
                      <a:pt x="0" y="167210"/>
                    </a:cubicBezTo>
                    <a:cubicBezTo>
                      <a:pt x="0" y="75047"/>
                      <a:pt x="75169" y="0"/>
                      <a:pt x="1674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9" name="íślíḋè-任意多边形: 形状 273"/>
              <p:cNvSpPr/>
              <p:nvPr/>
            </p:nvSpPr>
            <p:spPr>
              <a:xfrm>
                <a:off x="6675480" y="4760640"/>
                <a:ext cx="3240" cy="194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"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0" y="2"/>
                    </a:moveTo>
                    <a:cubicBezTo>
                      <a:pt x="0" y="2"/>
                      <a:pt x="0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A5A7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90" name="íślíḋè-任意多边形: 形状 358"/>
              <p:cNvSpPr/>
              <p:nvPr/>
            </p:nvSpPr>
            <p:spPr>
              <a:xfrm>
                <a:off x="4969080" y="4474800"/>
                <a:ext cx="467280" cy="465120"/>
              </a:xfrm>
              <a:custGeom>
                <a:avLst/>
                <a:gdLst/>
                <a:ahLst/>
                <a:cxnLst/>
                <a:rect l="l" t="t" r="r" b="b"/>
                <a:pathLst>
                  <a:path w="338138" h="336550">
                    <a:moveTo>
                      <a:pt x="210684" y="177800"/>
                    </a:moveTo>
                    <a:cubicBezTo>
                      <a:pt x="209324" y="177800"/>
                      <a:pt x="207963" y="179176"/>
                      <a:pt x="207963" y="181928"/>
                    </a:cubicBezTo>
                    <a:cubicBezTo>
                      <a:pt x="207963" y="181928"/>
                      <a:pt x="207963" y="181928"/>
                      <a:pt x="207963" y="195686"/>
                    </a:cubicBezTo>
                    <a:cubicBezTo>
                      <a:pt x="207963" y="197062"/>
                      <a:pt x="209324" y="198438"/>
                      <a:pt x="210684" y="198438"/>
                    </a:cubicBezTo>
                    <a:cubicBezTo>
                      <a:pt x="210684" y="198438"/>
                      <a:pt x="210684" y="198438"/>
                      <a:pt x="243342" y="198438"/>
                    </a:cubicBezTo>
                    <a:cubicBezTo>
                      <a:pt x="244702" y="198438"/>
                      <a:pt x="246063" y="197062"/>
                      <a:pt x="246063" y="195686"/>
                    </a:cubicBezTo>
                    <a:lnTo>
                      <a:pt x="246063" y="181928"/>
                    </a:lnTo>
                    <a:cubicBezTo>
                      <a:pt x="246063" y="179176"/>
                      <a:pt x="244702" y="177800"/>
                      <a:pt x="243342" y="177800"/>
                    </a:cubicBezTo>
                    <a:cubicBezTo>
                      <a:pt x="243342" y="177800"/>
                      <a:pt x="243342" y="177800"/>
                      <a:pt x="210684" y="177800"/>
                    </a:cubicBezTo>
                    <a:close/>
                    <a:moveTo>
                      <a:pt x="94796" y="177800"/>
                    </a:moveTo>
                    <a:cubicBezTo>
                      <a:pt x="93436" y="177800"/>
                      <a:pt x="92075" y="179176"/>
                      <a:pt x="92075" y="181928"/>
                    </a:cubicBezTo>
                    <a:cubicBezTo>
                      <a:pt x="92075" y="181928"/>
                      <a:pt x="92075" y="181928"/>
                      <a:pt x="92075" y="195686"/>
                    </a:cubicBezTo>
                    <a:cubicBezTo>
                      <a:pt x="92075" y="197062"/>
                      <a:pt x="93436" y="198438"/>
                      <a:pt x="94796" y="198438"/>
                    </a:cubicBezTo>
                    <a:cubicBezTo>
                      <a:pt x="94796" y="198438"/>
                      <a:pt x="94796" y="198438"/>
                      <a:pt x="127454" y="198438"/>
                    </a:cubicBezTo>
                    <a:cubicBezTo>
                      <a:pt x="128814" y="198438"/>
                      <a:pt x="130175" y="197062"/>
                      <a:pt x="130175" y="195686"/>
                    </a:cubicBezTo>
                    <a:lnTo>
                      <a:pt x="130175" y="181928"/>
                    </a:lnTo>
                    <a:cubicBezTo>
                      <a:pt x="130175" y="179176"/>
                      <a:pt x="128814" y="177800"/>
                      <a:pt x="127454" y="177800"/>
                    </a:cubicBezTo>
                    <a:cubicBezTo>
                      <a:pt x="127454" y="177800"/>
                      <a:pt x="127454" y="177800"/>
                      <a:pt x="94796" y="177800"/>
                    </a:cubicBezTo>
                    <a:close/>
                    <a:moveTo>
                      <a:pt x="120651" y="107950"/>
                    </a:moveTo>
                    <a:lnTo>
                      <a:pt x="106363" y="144463"/>
                    </a:lnTo>
                    <a:lnTo>
                      <a:pt x="231776" y="144463"/>
                    </a:lnTo>
                    <a:lnTo>
                      <a:pt x="217488" y="107950"/>
                    </a:lnTo>
                    <a:close/>
                    <a:moveTo>
                      <a:pt x="117596" y="88900"/>
                    </a:moveTo>
                    <a:cubicBezTo>
                      <a:pt x="117596" y="88900"/>
                      <a:pt x="117596" y="88900"/>
                      <a:pt x="220543" y="88900"/>
                    </a:cubicBezTo>
                    <a:cubicBezTo>
                      <a:pt x="229782" y="88900"/>
                      <a:pt x="237701" y="94166"/>
                      <a:pt x="240341" y="102065"/>
                    </a:cubicBezTo>
                    <a:cubicBezTo>
                      <a:pt x="240341" y="102065"/>
                      <a:pt x="240341" y="102065"/>
                      <a:pt x="256179" y="138925"/>
                    </a:cubicBezTo>
                    <a:cubicBezTo>
                      <a:pt x="256179" y="138925"/>
                      <a:pt x="256179" y="138925"/>
                      <a:pt x="258819" y="133660"/>
                    </a:cubicBezTo>
                    <a:cubicBezTo>
                      <a:pt x="258819" y="132343"/>
                      <a:pt x="260139" y="131027"/>
                      <a:pt x="261459" y="131027"/>
                    </a:cubicBezTo>
                    <a:cubicBezTo>
                      <a:pt x="261459" y="131027"/>
                      <a:pt x="261459" y="131027"/>
                      <a:pt x="279936" y="131027"/>
                    </a:cubicBezTo>
                    <a:cubicBezTo>
                      <a:pt x="281256" y="131027"/>
                      <a:pt x="282576" y="132343"/>
                      <a:pt x="282576" y="134976"/>
                    </a:cubicBezTo>
                    <a:cubicBezTo>
                      <a:pt x="282576" y="134976"/>
                      <a:pt x="282576" y="134976"/>
                      <a:pt x="282576" y="149457"/>
                    </a:cubicBezTo>
                    <a:cubicBezTo>
                      <a:pt x="282576" y="150774"/>
                      <a:pt x="281256" y="152090"/>
                      <a:pt x="279936" y="152090"/>
                    </a:cubicBezTo>
                    <a:cubicBezTo>
                      <a:pt x="279936" y="152090"/>
                      <a:pt x="279936" y="152090"/>
                      <a:pt x="262778" y="152090"/>
                    </a:cubicBezTo>
                    <a:cubicBezTo>
                      <a:pt x="262778" y="152090"/>
                      <a:pt x="262778" y="152090"/>
                      <a:pt x="270697" y="169204"/>
                    </a:cubicBezTo>
                    <a:cubicBezTo>
                      <a:pt x="273337" y="171837"/>
                      <a:pt x="273337" y="175786"/>
                      <a:pt x="273337" y="178420"/>
                    </a:cubicBezTo>
                    <a:cubicBezTo>
                      <a:pt x="273337" y="178420"/>
                      <a:pt x="273337" y="178420"/>
                      <a:pt x="273337" y="211331"/>
                    </a:cubicBezTo>
                    <a:cubicBezTo>
                      <a:pt x="273337" y="220546"/>
                      <a:pt x="266738" y="229762"/>
                      <a:pt x="257499" y="231078"/>
                    </a:cubicBezTo>
                    <a:cubicBezTo>
                      <a:pt x="257499" y="231078"/>
                      <a:pt x="257499" y="231078"/>
                      <a:pt x="257499" y="244243"/>
                    </a:cubicBezTo>
                    <a:cubicBezTo>
                      <a:pt x="257499" y="248192"/>
                      <a:pt x="254859" y="250825"/>
                      <a:pt x="250900" y="250825"/>
                    </a:cubicBezTo>
                    <a:cubicBezTo>
                      <a:pt x="250900" y="250825"/>
                      <a:pt x="250900" y="250825"/>
                      <a:pt x="229782" y="250825"/>
                    </a:cubicBezTo>
                    <a:cubicBezTo>
                      <a:pt x="225823" y="250825"/>
                      <a:pt x="223183" y="248192"/>
                      <a:pt x="223183" y="244243"/>
                    </a:cubicBezTo>
                    <a:cubicBezTo>
                      <a:pt x="223183" y="244243"/>
                      <a:pt x="223183" y="244243"/>
                      <a:pt x="223183" y="232395"/>
                    </a:cubicBezTo>
                    <a:cubicBezTo>
                      <a:pt x="223183" y="232395"/>
                      <a:pt x="223183" y="232395"/>
                      <a:pt x="114956" y="232395"/>
                    </a:cubicBezTo>
                    <a:cubicBezTo>
                      <a:pt x="114956" y="232395"/>
                      <a:pt x="114956" y="232395"/>
                      <a:pt x="114956" y="244243"/>
                    </a:cubicBezTo>
                    <a:cubicBezTo>
                      <a:pt x="114956" y="248192"/>
                      <a:pt x="112316" y="250825"/>
                      <a:pt x="108357" y="250825"/>
                    </a:cubicBezTo>
                    <a:cubicBezTo>
                      <a:pt x="108357" y="250825"/>
                      <a:pt x="108357" y="250825"/>
                      <a:pt x="87239" y="250825"/>
                    </a:cubicBezTo>
                    <a:cubicBezTo>
                      <a:pt x="83280" y="250825"/>
                      <a:pt x="80640" y="248192"/>
                      <a:pt x="80640" y="244243"/>
                    </a:cubicBezTo>
                    <a:cubicBezTo>
                      <a:pt x="80640" y="244243"/>
                      <a:pt x="80640" y="244243"/>
                      <a:pt x="80640" y="231078"/>
                    </a:cubicBezTo>
                    <a:cubicBezTo>
                      <a:pt x="71401" y="229762"/>
                      <a:pt x="64802" y="220546"/>
                      <a:pt x="64802" y="211331"/>
                    </a:cubicBezTo>
                    <a:cubicBezTo>
                      <a:pt x="64802" y="211331"/>
                      <a:pt x="64802" y="211331"/>
                      <a:pt x="64802" y="178420"/>
                    </a:cubicBezTo>
                    <a:cubicBezTo>
                      <a:pt x="64802" y="175786"/>
                      <a:pt x="64802" y="171837"/>
                      <a:pt x="67442" y="169204"/>
                    </a:cubicBezTo>
                    <a:cubicBezTo>
                      <a:pt x="67442" y="169204"/>
                      <a:pt x="67442" y="169204"/>
                      <a:pt x="75361" y="152090"/>
                    </a:cubicBezTo>
                    <a:cubicBezTo>
                      <a:pt x="75361" y="152090"/>
                      <a:pt x="75361" y="152090"/>
                      <a:pt x="58203" y="152090"/>
                    </a:cubicBezTo>
                    <a:cubicBezTo>
                      <a:pt x="56883" y="152090"/>
                      <a:pt x="55563" y="150774"/>
                      <a:pt x="55563" y="149457"/>
                    </a:cubicBezTo>
                    <a:cubicBezTo>
                      <a:pt x="55563" y="149457"/>
                      <a:pt x="55563" y="149457"/>
                      <a:pt x="55563" y="134976"/>
                    </a:cubicBezTo>
                    <a:cubicBezTo>
                      <a:pt x="55563" y="132343"/>
                      <a:pt x="56883" y="131027"/>
                      <a:pt x="58203" y="131027"/>
                    </a:cubicBezTo>
                    <a:cubicBezTo>
                      <a:pt x="58203" y="131027"/>
                      <a:pt x="58203" y="131027"/>
                      <a:pt x="76680" y="131027"/>
                    </a:cubicBezTo>
                    <a:cubicBezTo>
                      <a:pt x="78000" y="131027"/>
                      <a:pt x="79320" y="132343"/>
                      <a:pt x="79320" y="133660"/>
                    </a:cubicBezTo>
                    <a:cubicBezTo>
                      <a:pt x="79320" y="133660"/>
                      <a:pt x="79320" y="133660"/>
                      <a:pt x="81960" y="138925"/>
                    </a:cubicBezTo>
                    <a:cubicBezTo>
                      <a:pt x="81960" y="138925"/>
                      <a:pt x="81960" y="138925"/>
                      <a:pt x="97798" y="102065"/>
                    </a:cubicBezTo>
                    <a:cubicBezTo>
                      <a:pt x="100438" y="94166"/>
                      <a:pt x="108357" y="88900"/>
                      <a:pt x="117596" y="88900"/>
                    </a:cubicBezTo>
                    <a:close/>
                    <a:moveTo>
                      <a:pt x="69393" y="12700"/>
                    </a:moveTo>
                    <a:cubicBezTo>
                      <a:pt x="37750" y="12700"/>
                      <a:pt x="12700" y="37750"/>
                      <a:pt x="12700" y="69392"/>
                    </a:cubicBezTo>
                    <a:cubicBezTo>
                      <a:pt x="12700" y="69392"/>
                      <a:pt x="12700" y="69392"/>
                      <a:pt x="12700" y="267158"/>
                    </a:cubicBezTo>
                    <a:cubicBezTo>
                      <a:pt x="12700" y="298800"/>
                      <a:pt x="37750" y="323850"/>
                      <a:pt x="69393" y="323850"/>
                    </a:cubicBezTo>
                    <a:cubicBezTo>
                      <a:pt x="69393" y="323850"/>
                      <a:pt x="69393" y="323850"/>
                      <a:pt x="267157" y="323850"/>
                    </a:cubicBezTo>
                    <a:cubicBezTo>
                      <a:pt x="298800" y="323850"/>
                      <a:pt x="323850" y="298800"/>
                      <a:pt x="323850" y="267158"/>
                    </a:cubicBezTo>
                    <a:lnTo>
                      <a:pt x="323850" y="69392"/>
                    </a:lnTo>
                    <a:cubicBezTo>
                      <a:pt x="323850" y="37750"/>
                      <a:pt x="298800" y="12700"/>
                      <a:pt x="267157" y="12700"/>
                    </a:cubicBezTo>
                    <a:cubicBezTo>
                      <a:pt x="267157" y="12700"/>
                      <a:pt x="267157" y="12700"/>
                      <a:pt x="69393" y="12700"/>
                    </a:cubicBezTo>
                    <a:close/>
                    <a:moveTo>
                      <a:pt x="70005" y="0"/>
                    </a:moveTo>
                    <a:cubicBezTo>
                      <a:pt x="70005" y="0"/>
                      <a:pt x="70005" y="0"/>
                      <a:pt x="268133" y="0"/>
                    </a:cubicBezTo>
                    <a:cubicBezTo>
                      <a:pt x="306438" y="0"/>
                      <a:pt x="338138" y="31551"/>
                      <a:pt x="338138" y="69676"/>
                    </a:cubicBezTo>
                    <a:cubicBezTo>
                      <a:pt x="338138" y="69676"/>
                      <a:pt x="338138" y="69676"/>
                      <a:pt x="338138" y="266874"/>
                    </a:cubicBezTo>
                    <a:cubicBezTo>
                      <a:pt x="338138" y="304999"/>
                      <a:pt x="306438" y="336550"/>
                      <a:pt x="268133" y="336550"/>
                    </a:cubicBezTo>
                    <a:cubicBezTo>
                      <a:pt x="268133" y="336550"/>
                      <a:pt x="268133" y="336550"/>
                      <a:pt x="70005" y="336550"/>
                    </a:cubicBezTo>
                    <a:cubicBezTo>
                      <a:pt x="31700" y="336550"/>
                      <a:pt x="0" y="304999"/>
                      <a:pt x="0" y="266874"/>
                    </a:cubicBezTo>
                    <a:cubicBezTo>
                      <a:pt x="0" y="266874"/>
                      <a:pt x="0" y="266874"/>
                      <a:pt x="0" y="69676"/>
                    </a:cubicBezTo>
                    <a:cubicBezTo>
                      <a:pt x="0" y="31551"/>
                      <a:pt x="31700" y="0"/>
                      <a:pt x="700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grpSp>
          <p:nvGrpSpPr>
            <p:cNvPr id="592" name="组合 8"/>
            <p:cNvGrpSpPr/>
            <p:nvPr/>
          </p:nvGrpSpPr>
          <p:grpSpPr>
            <a:xfrm rot="0">
              <a:off x="8423280" y="2748600"/>
              <a:ext cx="3108960" cy="2510640"/>
              <a:chOff x="8423280" y="2748600"/>
              <a:chExt cx="3108960" cy="2510640"/>
            </a:xfrm>
          </p:grpSpPr>
          <p:grpSp>
            <p:nvGrpSpPr>
              <p:cNvPr id="593" name="组合 18"/>
              <p:cNvGrpSpPr/>
              <p:nvPr/>
            </p:nvGrpSpPr>
            <p:grpSpPr>
              <a:xfrm>
                <a:off x="8423280" y="2748600"/>
                <a:ext cx="2952360" cy="2510640"/>
                <a:chOff x="8423280" y="2748600"/>
                <a:chExt cx="2952360" cy="2510640"/>
              </a:xfrm>
            </p:grpSpPr>
            <p:grpSp>
              <p:nvGrpSpPr>
                <p:cNvPr id="594" name="组合 20"/>
                <p:cNvGrpSpPr/>
                <p:nvPr/>
              </p:nvGrpSpPr>
              <p:grpSpPr>
                <a:xfrm>
                  <a:off x="8423280" y="2748600"/>
                  <a:ext cx="2952360" cy="1013760"/>
                  <a:chOff x="8423280" y="2748600"/>
                  <a:chExt cx="2952360" cy="1013760"/>
                </a:xfrm>
              </p:grpSpPr>
              <p:sp>
                <p:nvSpPr>
                  <p:cNvPr id="595" name="íślíḋè-文本框 377"/>
                  <p:cNvSpPr/>
                  <p:nvPr/>
                </p:nvSpPr>
                <p:spPr>
                  <a:xfrm>
                    <a:off x="8423280" y="3188520"/>
                    <a:ext cx="2952360" cy="5738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/>
                </p:style>
                <p:txBody>
                  <a:bodyPr lIns="0" tIns="0" rIns="0" bIns="0" anchor="t">
                    <a:noAutofit/>
                  </a:bodyPr>
                  <a:p>
                    <a:pPr algn="r">
                      <a:lnSpc>
                        <a:spcPct val="120000"/>
                      </a:lnSpc>
                      <a:buNone/>
                    </a:pPr>
                    <a:r>
                      <a:rPr lang="zh-CN" sz="1400" b="0" strike="noStrike" spc="-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点击此处更换文本点击此处更换文本</a:t>
                    </a:r>
                    <a:endParaRPr lang="en-US" sz="1400" b="0" strike="noStrike" spc="-1">
                      <a:latin typeface="Arial" panose="020B0604020202020204"/>
                    </a:endParaRPr>
                  </a:p>
                </p:txBody>
              </p:sp>
              <p:sp>
                <p:nvSpPr>
                  <p:cNvPr id="596" name="íślíḋè-Rectangle 26"/>
                  <p:cNvSpPr/>
                  <p:nvPr/>
                </p:nvSpPr>
                <p:spPr>
                  <a:xfrm>
                    <a:off x="8423280" y="2748600"/>
                    <a:ext cx="2952360" cy="34776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/>
                </p:style>
                <p:txBody>
                  <a:bodyPr wrap="none" lIns="0" tIns="0" rIns="0" bIns="0" anchor="t">
                    <a:noAutofit/>
                  </a:bodyPr>
                  <a:p>
                    <a:pPr algn="r">
                      <a:lnSpc>
                        <a:spcPct val="100000"/>
                      </a:lnSpc>
                      <a:buNone/>
                    </a:pPr>
                    <a:r>
                      <a:rPr lang="zh-CN" sz="2000" b="1" strike="noStrike" spc="-1">
                        <a:solidFill>
                          <a:srgbClr val="00A8A7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标题文本预设</a:t>
                    </a:r>
                    <a:endParaRPr lang="en-US" sz="2000" b="0" strike="noStrike" spc="-1">
                      <a:latin typeface="Arial" panose="020B0604020202020204"/>
                    </a:endParaRPr>
                  </a:p>
                </p:txBody>
              </p:sp>
            </p:grpSp>
            <p:grpSp>
              <p:nvGrpSpPr>
                <p:cNvPr id="597" name="组合 21"/>
                <p:cNvGrpSpPr/>
                <p:nvPr/>
              </p:nvGrpSpPr>
              <p:grpSpPr>
                <a:xfrm>
                  <a:off x="8423280" y="4245480"/>
                  <a:ext cx="2952360" cy="1013760"/>
                  <a:chOff x="8423280" y="4245480"/>
                  <a:chExt cx="2952360" cy="1013760"/>
                </a:xfrm>
              </p:grpSpPr>
              <p:sp>
                <p:nvSpPr>
                  <p:cNvPr id="598" name="íślíḋè-文本框 375"/>
                  <p:cNvSpPr/>
                  <p:nvPr/>
                </p:nvSpPr>
                <p:spPr>
                  <a:xfrm>
                    <a:off x="8423280" y="4685400"/>
                    <a:ext cx="2952360" cy="5738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/>
                </p:style>
                <p:txBody>
                  <a:bodyPr lIns="0" tIns="0" rIns="0" bIns="0" anchor="t">
                    <a:noAutofit/>
                  </a:bodyPr>
                  <a:p>
                    <a:pPr algn="r">
                      <a:lnSpc>
                        <a:spcPct val="120000"/>
                      </a:lnSpc>
                      <a:buNone/>
                    </a:pPr>
                    <a:r>
                      <a:rPr lang="zh-CN" sz="1400" b="0" strike="noStrike" spc="-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点击此处更换文本点击此处更换文本</a:t>
                    </a:r>
                    <a:endParaRPr lang="en-US" sz="1400" b="0" strike="noStrike" spc="-1">
                      <a:latin typeface="Arial" panose="020B0604020202020204"/>
                    </a:endParaRPr>
                  </a:p>
                </p:txBody>
              </p:sp>
              <p:sp>
                <p:nvSpPr>
                  <p:cNvPr id="599" name="íślíḋè-Rectangle 24"/>
                  <p:cNvSpPr/>
                  <p:nvPr/>
                </p:nvSpPr>
                <p:spPr>
                  <a:xfrm>
                    <a:off x="8423280" y="4245480"/>
                    <a:ext cx="2952360" cy="34776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/>
                </p:style>
                <p:txBody>
                  <a:bodyPr wrap="none" lIns="0" tIns="0" rIns="0" bIns="0" anchor="t">
                    <a:noAutofit/>
                  </a:bodyPr>
                  <a:p>
                    <a:pPr algn="r">
                      <a:lnSpc>
                        <a:spcPct val="100000"/>
                      </a:lnSpc>
                      <a:buNone/>
                    </a:pPr>
                    <a:r>
                      <a:rPr lang="zh-CN" sz="2000" b="1" strike="noStrike" spc="-1">
                        <a:solidFill>
                          <a:srgbClr val="8595A4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标题文本预设</a:t>
                    </a:r>
                    <a:endParaRPr lang="en-US" sz="2000" b="0" strike="noStrike" spc="-1">
                      <a:latin typeface="Arial" panose="020B0604020202020204"/>
                    </a:endParaRPr>
                  </a:p>
                </p:txBody>
              </p:sp>
            </p:grpSp>
          </p:grpSp>
          <p:sp>
            <p:nvSpPr>
              <p:cNvPr id="600" name="íślíḋè-Straight Connector 20"/>
              <p:cNvSpPr/>
              <p:nvPr/>
            </p:nvSpPr>
            <p:spPr>
              <a:xfrm>
                <a:off x="8763840" y="3893400"/>
                <a:ext cx="2768400" cy="360"/>
              </a:xfrm>
              <a:prstGeom prst="line">
                <a:avLst/>
              </a:prstGeom>
              <a:ln w="6480">
                <a:solidFill>
                  <a:srgbClr val="CCCCCC"/>
                </a:solidFill>
                <a:miter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</p:grp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420" y="61595"/>
            <a:ext cx="9020810" cy="668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 additive="repl">
                                        <p:cTn id="7" dur="2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1116711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2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5"/>
            </p:custDataLst>
          </p:nvPr>
        </p:nvGrpSpPr>
        <p:grpSpPr>
          <a:xfrm flipH="1">
            <a:off x="141605" y="0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sp>
        <p:nvSpPr>
          <p:cNvPr id="3" name="矩形 4"/>
          <p:cNvSpPr/>
          <p:nvPr>
            <p:custDataLst>
              <p:tags r:id="rId9"/>
            </p:custDataLst>
          </p:nvPr>
        </p:nvSpPr>
        <p:spPr>
          <a:xfrm>
            <a:off x="0" y="609600"/>
            <a:ext cx="4572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11009" r="11009"/>
          <a:stretch>
            <a:fillRect/>
          </a:stretch>
        </p:blipFill>
        <p:spPr>
          <a:xfrm>
            <a:off x="1867535" y="0"/>
            <a:ext cx="10324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10800">
                <a:moveTo>
                  <a:pt x="0" y="0"/>
                </a:moveTo>
                <a:lnTo>
                  <a:pt x="12000" y="0"/>
                </a:lnTo>
                <a:lnTo>
                  <a:pt x="120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762000" y="609600"/>
            <a:ext cx="1105535" cy="4805045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各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地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名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统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计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出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现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1116711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2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5"/>
            </p:custDataLst>
          </p:nvPr>
        </p:nvGrpSpPr>
        <p:grpSpPr>
          <a:xfrm flipH="1">
            <a:off x="141605" y="0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sp>
        <p:nvSpPr>
          <p:cNvPr id="5" name="空心弧 12"/>
          <p:cNvSpPr/>
          <p:nvPr>
            <p:custDataLst>
              <p:tags r:id="rId9"/>
            </p:custDataLst>
          </p:nvPr>
        </p:nvSpPr>
        <p:spPr bwMode="auto">
          <a:xfrm rot="13980000">
            <a:off x="429951" y="418792"/>
            <a:ext cx="1375010" cy="1377030"/>
          </a:xfrm>
          <a:custGeom>
            <a:avLst/>
            <a:gdLst>
              <a:gd name="T0" fmla="*/ 0 w 1858963"/>
              <a:gd name="T1" fmla="*/ 930275 h 1860550"/>
              <a:gd name="T2" fmla="*/ 850091 w 1858963"/>
              <a:gd name="T3" fmla="*/ 3400 h 1860550"/>
              <a:gd name="T4" fmla="*/ 1845448 w 1858963"/>
              <a:gd name="T5" fmla="*/ 772202 h 1860550"/>
              <a:gd name="T6" fmla="*/ 1165333 w 1858963"/>
              <a:gd name="T7" fmla="*/ 1830104 h 1860550"/>
              <a:gd name="T8" fmla="*/ 1146950 w 1858963"/>
              <a:gd name="T9" fmla="*/ 1759973 h 1860550"/>
              <a:gd name="T10" fmla="*/ 1774003 w 1858963"/>
              <a:gd name="T11" fmla="*/ 784531 h 1860550"/>
              <a:gd name="T12" fmla="*/ 856278 w 1858963"/>
              <a:gd name="T13" fmla="*/ 75635 h 1860550"/>
              <a:gd name="T14" fmla="*/ 72500 w 1858963"/>
              <a:gd name="T15" fmla="*/ 930275 h 1860550"/>
              <a:gd name="T16" fmla="*/ 0 w 1858963"/>
              <a:gd name="T17" fmla="*/ 930275 h 1860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963" h="1860550">
                <a:moveTo>
                  <a:pt x="0" y="930275"/>
                </a:moveTo>
                <a:cubicBezTo>
                  <a:pt x="0" y="447299"/>
                  <a:pt x="369290" y="44653"/>
                  <a:pt x="850091" y="3400"/>
                </a:cubicBezTo>
                <a:cubicBezTo>
                  <a:pt x="1330994" y="-37862"/>
                  <a:pt x="1763432" y="296148"/>
                  <a:pt x="1845448" y="772202"/>
                </a:cubicBezTo>
                <a:cubicBezTo>
                  <a:pt x="1927429" y="1248056"/>
                  <a:pt x="1632007" y="1707577"/>
                  <a:pt x="1165333" y="1830104"/>
                </a:cubicBezTo>
                <a:lnTo>
                  <a:pt x="1146950" y="1759973"/>
                </a:lnTo>
                <a:cubicBezTo>
                  <a:pt x="1577212" y="1646990"/>
                  <a:pt x="1849583" y="1223292"/>
                  <a:pt x="1774003" y="784531"/>
                </a:cubicBezTo>
                <a:cubicBezTo>
                  <a:pt x="1698389" y="345571"/>
                  <a:pt x="1299676" y="37586"/>
                  <a:pt x="856278" y="75635"/>
                </a:cubicBezTo>
                <a:cubicBezTo>
                  <a:pt x="412982" y="113676"/>
                  <a:pt x="72500" y="484941"/>
                  <a:pt x="72500" y="930275"/>
                </a:cubicBezTo>
                <a:lnTo>
                  <a:pt x="0" y="93027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/>
        </p:spPr>
        <p:txBody>
          <a:bodyPr anchor="ctr"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黑体" panose="0201060906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010196" y="1409242"/>
            <a:ext cx="1457694" cy="3521"/>
          </a:xfrm>
          <a:prstGeom prst="line">
            <a:avLst/>
          </a:prstGeom>
          <a:noFill/>
          <a:ln w="9525" cap="flat" cmpd="sng">
            <a:solidFill>
              <a:schemeClr val="accent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黑体" panose="0201060906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Picture 2" descr="E:\资源\图片汇总(1)\复杂背景\深色\办公(商务)\advice-advise-advisor-7097.jpgadvice-advise-advisor-7097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 rotWithShape="1">
          <a:blip r:embed="rId12"/>
          <a:srcRect t="17377" b="17377"/>
          <a:stretch>
            <a:fillRect/>
          </a:stretch>
        </p:blipFill>
        <p:spPr bwMode="auto">
          <a:xfrm>
            <a:off x="355515" y="2146297"/>
            <a:ext cx="11480971" cy="441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887799" y="658171"/>
            <a:ext cx="9564414" cy="75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eaLnBrk="1" hangingPunct="1"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2pPr>
            <a:lvl3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3pPr>
            <a:lvl4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4pPr>
            <a:lvl5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各房屋朝向</a:t>
            </a:r>
            <a:r>
              <a:rPr lang="zh-CN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统计</a:t>
            </a:r>
            <a:r>
              <a:rPr lang="zh-CN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</a:t>
            </a:r>
            <a:endParaRPr lang="zh-CN" sz="3600" b="1" strike="noStrike" spc="3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4"/>
          <p:cNvGrpSpPr/>
          <p:nvPr/>
        </p:nvGrpSpPr>
        <p:grpSpPr>
          <a:xfrm>
            <a:off x="4667760" y="1147320"/>
            <a:ext cx="6243840" cy="4575960"/>
            <a:chOff x="4667760" y="1147320"/>
            <a:chExt cx="6243840" cy="4575960"/>
          </a:xfrm>
        </p:grpSpPr>
        <p:sp>
          <p:nvSpPr>
            <p:cNvPr id="94" name="MH_Entry_1"/>
            <p:cNvSpPr/>
            <p:nvPr/>
          </p:nvSpPr>
          <p:spPr>
            <a:xfrm>
              <a:off x="4667760" y="1147320"/>
              <a:ext cx="6243840" cy="69444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240" cap="sq">
              <a:solidFill>
                <a:srgbClr val="43667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576000" tIns="0" rIns="0" bIns="36000" anchor="ctr">
              <a:normAutofit/>
            </a:bodyPr>
            <a:p>
              <a:pPr>
                <a:lnSpc>
                  <a:spcPct val="130000"/>
                </a:lnSpc>
                <a:buNone/>
              </a:pPr>
              <a:r>
                <a:rPr lang="en-US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Scrapy</a:t>
              </a:r>
              <a:r>
                <a:rPr lang="zh-CN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爬虫内容</a:t>
              </a:r>
              <a:endParaRPr lang="en-US" sz="3200" b="0" strike="noStrike" spc="-1">
                <a:latin typeface="Arial" panose="020B0604020202020204"/>
              </a:endParaRPr>
            </a:p>
          </p:txBody>
        </p:sp>
        <p:sp>
          <p:nvSpPr>
            <p:cNvPr id="95" name="MH_Number_1"/>
            <p:cNvSpPr/>
            <p:nvPr/>
          </p:nvSpPr>
          <p:spPr>
            <a:xfrm>
              <a:off x="4667760" y="1191240"/>
              <a:ext cx="599760" cy="5997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436676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36000" tIns="0" rIns="0" bIns="432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sp>
          <p:nvSpPr>
            <p:cNvPr id="96" name="MH_Entry_2"/>
            <p:cNvSpPr/>
            <p:nvPr/>
          </p:nvSpPr>
          <p:spPr>
            <a:xfrm>
              <a:off x="4667760" y="2441160"/>
              <a:ext cx="6243840" cy="69444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240" cap="sq">
              <a:solidFill>
                <a:srgbClr val="43667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576000" tIns="0" rIns="0" bIns="36000" anchor="ctr">
              <a:normAutofit/>
            </a:bodyPr>
            <a:p>
              <a:pPr>
                <a:lnSpc>
                  <a:spcPct val="130000"/>
                </a:lnSpc>
                <a:buNone/>
              </a:pPr>
              <a:r>
                <a:rPr lang="zh-CN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写入</a:t>
              </a:r>
              <a:r>
                <a:rPr lang="en-US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SQLite</a:t>
              </a:r>
              <a:r>
                <a:rPr lang="zh-CN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数据库</a:t>
              </a:r>
              <a:endParaRPr lang="en-US" sz="3200" b="0" strike="noStrike" spc="-1">
                <a:latin typeface="Arial" panose="020B0604020202020204"/>
              </a:endParaRPr>
            </a:p>
          </p:txBody>
        </p:sp>
        <p:sp>
          <p:nvSpPr>
            <p:cNvPr id="97" name="MH_Number_2"/>
            <p:cNvSpPr/>
            <p:nvPr/>
          </p:nvSpPr>
          <p:spPr>
            <a:xfrm>
              <a:off x="4667760" y="2485080"/>
              <a:ext cx="599760" cy="5997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436676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36000" tIns="0" rIns="0" bIns="432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sp>
          <p:nvSpPr>
            <p:cNvPr id="98" name="MH_Entry_3"/>
            <p:cNvSpPr/>
            <p:nvPr/>
          </p:nvSpPr>
          <p:spPr>
            <a:xfrm>
              <a:off x="4667760" y="3735000"/>
              <a:ext cx="6243840" cy="69444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240" cap="sq">
              <a:solidFill>
                <a:srgbClr val="43667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576000" tIns="0" rIns="0" bIns="36000" anchor="ctr">
              <a:normAutofit/>
            </a:bodyPr>
            <a:p>
              <a:pPr>
                <a:lnSpc>
                  <a:spcPct val="130000"/>
                </a:lnSpc>
                <a:buNone/>
              </a:pPr>
              <a:r>
                <a:rPr lang="en-US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Pyecharts </a:t>
              </a:r>
              <a:r>
                <a:rPr lang="zh-CN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生成图</a:t>
              </a:r>
              <a:endParaRPr lang="en-US" sz="3200" b="0" strike="noStrike" spc="-1">
                <a:latin typeface="Arial" panose="020B0604020202020204"/>
              </a:endParaRPr>
            </a:p>
          </p:txBody>
        </p:sp>
        <p:sp>
          <p:nvSpPr>
            <p:cNvPr id="99" name="MH_Number_3"/>
            <p:cNvSpPr/>
            <p:nvPr/>
          </p:nvSpPr>
          <p:spPr>
            <a:xfrm>
              <a:off x="4667760" y="3778920"/>
              <a:ext cx="599760" cy="5997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436676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36000" tIns="0" rIns="0" bIns="432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sp>
          <p:nvSpPr>
            <p:cNvPr id="100" name="MH_Entry_4"/>
            <p:cNvSpPr/>
            <p:nvPr/>
          </p:nvSpPr>
          <p:spPr>
            <a:xfrm>
              <a:off x="4667760" y="5028840"/>
              <a:ext cx="6243840" cy="69444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240" cap="sq">
              <a:solidFill>
                <a:srgbClr val="43667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576000" tIns="0" rIns="0" bIns="36000" anchor="ctr">
              <a:normAutofit/>
            </a:bodyPr>
            <a:p>
              <a:pPr>
                <a:lnSpc>
                  <a:spcPct val="130000"/>
                </a:lnSpc>
                <a:buNone/>
              </a:pPr>
              <a:r>
                <a:rPr lang="zh-CN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项目总结</a:t>
              </a:r>
              <a:endParaRPr lang="en-US" sz="3200" b="0" strike="noStrike" spc="-1">
                <a:latin typeface="Arial" panose="020B0604020202020204"/>
              </a:endParaRPr>
            </a:p>
          </p:txBody>
        </p:sp>
        <p:sp>
          <p:nvSpPr>
            <p:cNvPr id="101" name="MH_Number_4"/>
            <p:cNvSpPr/>
            <p:nvPr/>
          </p:nvSpPr>
          <p:spPr>
            <a:xfrm>
              <a:off x="4667760" y="5072760"/>
              <a:ext cx="599760" cy="5997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436676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36000" tIns="0" rIns="0" bIns="432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</p:grpSp>
      <p:sp>
        <p:nvSpPr>
          <p:cNvPr id="102" name="PA_MH_Others_1"/>
          <p:cNvSpPr/>
          <p:nvPr/>
        </p:nvSpPr>
        <p:spPr>
          <a:xfrm>
            <a:off x="1636920" y="2057400"/>
            <a:ext cx="1434600" cy="2755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lang="zh-CN" sz="6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endParaRPr lang="en-US" sz="6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  <a:buNone/>
            </a:pPr>
            <a:r>
              <a:rPr lang="zh-CN" sz="6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  <a:endParaRPr lang="en-US" sz="6600" b="0" strike="noStrike" spc="-1">
              <a:latin typeface="Arial" panose="020B0604020202020204"/>
            </a:endParaRPr>
          </a:p>
        </p:txBody>
      </p:sp>
      <p:sp>
        <p:nvSpPr>
          <p:cNvPr id="103" name="PA_MH_Others_2"/>
          <p:cNvSpPr/>
          <p:nvPr/>
        </p:nvSpPr>
        <p:spPr>
          <a:xfrm rot="5400000">
            <a:off x="-149040" y="3170160"/>
            <a:ext cx="36932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2800" b="0" strike="noStrike" spc="398">
                <a:solidFill>
                  <a:srgbClr val="9BB8C6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additive="repl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 additive="repl">
                                        <p:cTn id="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 additive="repl"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additive="repl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 additive="repl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 additive="repl"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925557" y="-14514"/>
            <a:ext cx="5275246" cy="4464013"/>
          </a:xfrm>
          <a:custGeom>
            <a:avLst/>
            <a:gdLst>
              <a:gd name="connsiteX0" fmla="*/ 0 w 5275246"/>
              <a:gd name="connsiteY0" fmla="*/ 0 h 4464013"/>
              <a:gd name="connsiteX1" fmla="*/ 5275245 w 5275246"/>
              <a:gd name="connsiteY1" fmla="*/ 0 h 4464013"/>
              <a:gd name="connsiteX2" fmla="*/ 5275246 w 5275246"/>
              <a:gd name="connsiteY2" fmla="*/ 3313533 h 4464013"/>
              <a:gd name="connsiteX3" fmla="*/ 2491712 w 5275246"/>
              <a:gd name="connsiteY3" fmla="*/ 4415268 h 4464013"/>
              <a:gd name="connsiteX4" fmla="*/ 1593732 w 5275246"/>
              <a:gd name="connsiteY4" fmla="*/ 4026563 h 44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246" h="4464013">
                <a:moveTo>
                  <a:pt x="0" y="0"/>
                </a:moveTo>
                <a:lnTo>
                  <a:pt x="5275245" y="0"/>
                </a:lnTo>
                <a:lnTo>
                  <a:pt x="5275246" y="3313533"/>
                </a:lnTo>
                <a:lnTo>
                  <a:pt x="2491712" y="4415268"/>
                </a:lnTo>
                <a:cubicBezTo>
                  <a:pt x="2136405" y="4555900"/>
                  <a:pt x="1734365" y="4381871"/>
                  <a:pt x="1593732" y="4026563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/>
          <p:cNvSpPr/>
          <p:nvPr>
            <p:custDataLst>
              <p:tags r:id="rId3"/>
            </p:custDataLst>
          </p:nvPr>
        </p:nvSpPr>
        <p:spPr>
          <a:xfrm>
            <a:off x="1034080" y="2559288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: 圆角 11"/>
          <p:cNvSpPr/>
          <p:nvPr>
            <p:custDataLst>
              <p:tags r:id="rId4"/>
            </p:custDataLst>
          </p:nvPr>
        </p:nvSpPr>
        <p:spPr>
          <a:xfrm>
            <a:off x="1034080" y="3401346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: 圆角 12"/>
          <p:cNvSpPr/>
          <p:nvPr>
            <p:custDataLst>
              <p:tags r:id="rId5"/>
            </p:custDataLst>
          </p:nvPr>
        </p:nvSpPr>
        <p:spPr>
          <a:xfrm>
            <a:off x="1034080" y="4243404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: 圆角 13"/>
          <p:cNvSpPr/>
          <p:nvPr>
            <p:custDataLst>
              <p:tags r:id="rId6"/>
            </p:custDataLst>
          </p:nvPr>
        </p:nvSpPr>
        <p:spPr>
          <a:xfrm>
            <a:off x="1034080" y="5085461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483"/>
          <p:cNvSpPr txBox="1"/>
          <p:nvPr>
            <p:custDataLst>
              <p:tags r:id="rId7"/>
            </p:custDataLst>
          </p:nvPr>
        </p:nvSpPr>
        <p:spPr>
          <a:xfrm>
            <a:off x="1029305" y="1431834"/>
            <a:ext cx="2742595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  <a:sym typeface="+mn-lt"/>
              </a:rPr>
              <a:t>CONTENTS</a:t>
            </a:r>
            <a:endParaRPr lang="en-US" altLang="zh-CN" sz="3600" b="1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037560" y="2559206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使用pyecharts画图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1037771" y="3403406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pyecharts拖拽生成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临时大屏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1029305" y="4255073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按照官网给出的方法拖拽生成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json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数据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1033538" y="5097130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运行代码生成大屏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lt"/>
            </a:endParaRPr>
          </a:p>
        </p:txBody>
      </p:sp>
      <p:sp>
        <p:nvSpPr>
          <p:cNvPr id="19" name="任意多边形: 形状 18"/>
          <p:cNvSpPr/>
          <p:nvPr>
            <p:custDataLst>
              <p:tags r:id="rId12"/>
            </p:custDataLst>
          </p:nvPr>
        </p:nvSpPr>
        <p:spPr>
          <a:xfrm rot="20304367">
            <a:off x="7677614" y="-1079365"/>
            <a:ext cx="4905006" cy="5022399"/>
          </a:xfrm>
          <a:custGeom>
            <a:avLst/>
            <a:gdLst>
              <a:gd name="connsiteX0" fmla="*/ 0 w 4905006"/>
              <a:gd name="connsiteY0" fmla="*/ 0 h 5022399"/>
              <a:gd name="connsiteX1" fmla="*/ 4905006 w 4905006"/>
              <a:gd name="connsiteY1" fmla="*/ 1941424 h 5022399"/>
              <a:gd name="connsiteX2" fmla="*/ 3685543 w 4905006"/>
              <a:gd name="connsiteY2" fmla="*/ 5022399 h 5022399"/>
              <a:gd name="connsiteX3" fmla="*/ 691903 w 4905006"/>
              <a:gd name="connsiteY3" fmla="*/ 5022399 h 5022399"/>
              <a:gd name="connsiteX4" fmla="*/ 0 w 4905006"/>
              <a:gd name="connsiteY4" fmla="*/ 4330496 h 502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5006" h="5022399">
                <a:moveTo>
                  <a:pt x="0" y="0"/>
                </a:moveTo>
                <a:lnTo>
                  <a:pt x="4905006" y="1941424"/>
                </a:lnTo>
                <a:lnTo>
                  <a:pt x="3685543" y="5022399"/>
                </a:lnTo>
                <a:lnTo>
                  <a:pt x="691903" y="5022399"/>
                </a:lnTo>
                <a:cubicBezTo>
                  <a:pt x="309776" y="5022399"/>
                  <a:pt x="0" y="4712623"/>
                  <a:pt x="0" y="4330496"/>
                </a:cubicBezTo>
                <a:close/>
              </a:path>
            </a:pathLst>
          </a:custGeom>
          <a:gradFill>
            <a:gsLst>
              <a:gs pos="10000">
                <a:schemeClr val="accent1">
                  <a:alpha val="92000"/>
                </a:schemeClr>
              </a:gs>
              <a:gs pos="37000">
                <a:schemeClr val="accent2">
                  <a:alpha val="52000"/>
                </a:schemeClr>
              </a:gs>
              <a:gs pos="66000">
                <a:schemeClr val="accent2">
                  <a:lumMod val="40000"/>
                  <a:lumOff val="60000"/>
                  <a:alpha val="25000"/>
                </a:schemeClr>
              </a:gs>
              <a:gs pos="100000">
                <a:schemeClr val="accent2">
                  <a:lumMod val="40000"/>
                  <a:lumOff val="60000"/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tags r:id="rId1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1116711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2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5"/>
            </p:custDataLst>
          </p:nvPr>
        </p:nvGrpSpPr>
        <p:grpSpPr>
          <a:xfrm flipH="1">
            <a:off x="141605" y="0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pic>
        <p:nvPicPr>
          <p:cNvPr id="4" name="图片 3"/>
          <p:cNvPicPr preferRelativeResize="0"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t="-2522" b="-2522"/>
          <a:stretch>
            <a:fillRect/>
          </a:stretch>
        </p:blipFill>
        <p:spPr>
          <a:xfrm>
            <a:off x="609562" y="771513"/>
            <a:ext cx="10972876" cy="5314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6480">
                <a:moveTo>
                  <a:pt x="0" y="0"/>
                </a:moveTo>
                <a:lnTo>
                  <a:pt x="17280" y="0"/>
                </a:lnTo>
                <a:lnTo>
                  <a:pt x="1728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>
              <a:fillRect/>
            </a:stretch>
          </a:blipFill>
          <a:effectLst>
            <a:outerShdw blurRad="457200" dist="50800" dir="2700000" algn="tl" rotWithShape="0">
              <a:srgbClr val="000000">
                <a:alpha val="20000"/>
              </a:srgbClr>
            </a:outerShdw>
          </a:effectLst>
        </p:spPr>
      </p:pic>
    </p:spTree>
    <p:custDataLst>
      <p:tags r:id="rId1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646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7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48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sz="2800" b="0" strike="noStrike" spc="599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49" name="06e027e9-a3ba-4bea-ae9b-2264a6538e97"/>
          <p:cNvGrpSpPr/>
          <p:nvPr/>
        </p:nvGrpSpPr>
        <p:grpSpPr>
          <a:xfrm>
            <a:off x="1156320" y="1778400"/>
            <a:ext cx="9894960" cy="4286880"/>
            <a:chOff x="1156320" y="1778400"/>
            <a:chExt cx="9894960" cy="4286880"/>
          </a:xfrm>
        </p:grpSpPr>
        <p:sp>
          <p:nvSpPr>
            <p:cNvPr id="650" name="îṥļîḑé-Block Arc 4"/>
            <p:cNvSpPr/>
            <p:nvPr/>
          </p:nvSpPr>
          <p:spPr>
            <a:xfrm rot="10800000">
              <a:off x="117720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D9D9D9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1" name="îṥļîḑé-Block Arc 5"/>
            <p:cNvSpPr/>
            <p:nvPr/>
          </p:nvSpPr>
          <p:spPr>
            <a:xfrm>
              <a:off x="310068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D9D9D9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2" name="îṥļîḑé-Block Arc 6"/>
            <p:cNvSpPr/>
            <p:nvPr/>
          </p:nvSpPr>
          <p:spPr>
            <a:xfrm rot="10800000">
              <a:off x="502488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D9D9D9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3" name="îṥļîḑé-Block Arc 7"/>
            <p:cNvSpPr/>
            <p:nvPr/>
          </p:nvSpPr>
          <p:spPr>
            <a:xfrm>
              <a:off x="694836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D9D9D9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4" name="îṥļîḑé-Block Arc 8"/>
            <p:cNvSpPr/>
            <p:nvPr/>
          </p:nvSpPr>
          <p:spPr>
            <a:xfrm>
              <a:off x="117684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5A889E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5" name="îṥļîḑé-Block Arc 9"/>
            <p:cNvSpPr/>
            <p:nvPr/>
          </p:nvSpPr>
          <p:spPr>
            <a:xfrm rot="10800000">
              <a:off x="887220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D9D9D9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6" name="îṥļîḑé-Block Arc 10"/>
            <p:cNvSpPr/>
            <p:nvPr/>
          </p:nvSpPr>
          <p:spPr>
            <a:xfrm rot="10800000">
              <a:off x="310104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00A8A7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7" name="îṥļîḑé-Block Arc 11"/>
            <p:cNvSpPr/>
            <p:nvPr/>
          </p:nvSpPr>
          <p:spPr>
            <a:xfrm rot="10800000">
              <a:off x="694836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8595A4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8" name="îṥļîḑé-Block Arc 12"/>
            <p:cNvSpPr/>
            <p:nvPr/>
          </p:nvSpPr>
          <p:spPr>
            <a:xfrm>
              <a:off x="502452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5A6C90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9" name="îṥļîḑé-Block Arc 13"/>
            <p:cNvSpPr/>
            <p:nvPr/>
          </p:nvSpPr>
          <p:spPr>
            <a:xfrm>
              <a:off x="887220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A5A5A5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0" name="îṥļîḑé-Freeform: Shape 14"/>
            <p:cNvSpPr/>
            <p:nvPr/>
          </p:nvSpPr>
          <p:spPr>
            <a:xfrm>
              <a:off x="2018880" y="2642400"/>
              <a:ext cx="425880" cy="427320"/>
            </a:xfrm>
            <a:custGeom>
              <a:avLst/>
              <a:gdLst/>
              <a:ahLst/>
              <a:cxnLst/>
              <a:rect l="l" t="t" r="r" b="b"/>
              <a:pathLst>
                <a:path w="185" h="186">
                  <a:moveTo>
                    <a:pt x="36" y="144"/>
                  </a:moveTo>
                  <a:cubicBezTo>
                    <a:pt x="107" y="144"/>
                    <a:pt x="107" y="144"/>
                    <a:pt x="107" y="144"/>
                  </a:cubicBezTo>
                  <a:cubicBezTo>
                    <a:pt x="109" y="141"/>
                    <a:pt x="111" y="138"/>
                    <a:pt x="113" y="135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2" y="138"/>
                    <a:pt x="34" y="141"/>
                    <a:pt x="36" y="144"/>
                  </a:cubicBezTo>
                  <a:close/>
                  <a:moveTo>
                    <a:pt x="116" y="101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6" y="104"/>
                    <a:pt x="26" y="107"/>
                    <a:pt x="25" y="110"/>
                  </a:cubicBezTo>
                  <a:cubicBezTo>
                    <a:pt x="118" y="110"/>
                    <a:pt x="118" y="110"/>
                    <a:pt x="118" y="110"/>
                  </a:cubicBezTo>
                  <a:cubicBezTo>
                    <a:pt x="117" y="107"/>
                    <a:pt x="117" y="104"/>
                    <a:pt x="116" y="101"/>
                  </a:cubicBezTo>
                  <a:close/>
                  <a:moveTo>
                    <a:pt x="107" y="85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4" y="87"/>
                    <a:pt x="32" y="90"/>
                    <a:pt x="30" y="93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11" y="90"/>
                    <a:pt x="109" y="87"/>
                    <a:pt x="107" y="85"/>
                  </a:cubicBezTo>
                  <a:close/>
                  <a:moveTo>
                    <a:pt x="71" y="68"/>
                  </a:moveTo>
                  <a:cubicBezTo>
                    <a:pt x="62" y="68"/>
                    <a:pt x="53" y="71"/>
                    <a:pt x="45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0" y="71"/>
                    <a:pt x="81" y="68"/>
                    <a:pt x="71" y="68"/>
                  </a:cubicBezTo>
                  <a:close/>
                  <a:moveTo>
                    <a:pt x="71" y="160"/>
                  </a:moveTo>
                  <a:cubicBezTo>
                    <a:pt x="81" y="160"/>
                    <a:pt x="90" y="157"/>
                    <a:pt x="98" y="152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53" y="157"/>
                    <a:pt x="62" y="160"/>
                    <a:pt x="71" y="160"/>
                  </a:cubicBezTo>
                  <a:close/>
                  <a:moveTo>
                    <a:pt x="169" y="4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7" y="23"/>
                    <a:pt x="50" y="18"/>
                    <a:pt x="50" y="13"/>
                  </a:cubicBezTo>
                  <a:cubicBezTo>
                    <a:pt x="50" y="6"/>
                    <a:pt x="45" y="0"/>
                    <a:pt x="38" y="0"/>
                  </a:cubicBezTo>
                  <a:cubicBezTo>
                    <a:pt x="31" y="0"/>
                    <a:pt x="25" y="6"/>
                    <a:pt x="25" y="13"/>
                  </a:cubicBezTo>
                  <a:cubicBezTo>
                    <a:pt x="25" y="18"/>
                    <a:pt x="29" y="23"/>
                    <a:pt x="34" y="25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7" y="42"/>
                    <a:pt x="0" y="50"/>
                    <a:pt x="0" y="5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8"/>
                    <a:pt x="7" y="186"/>
                    <a:pt x="17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8" y="186"/>
                    <a:pt x="185" y="178"/>
                    <a:pt x="185" y="169"/>
                  </a:cubicBezTo>
                  <a:cubicBezTo>
                    <a:pt x="185" y="59"/>
                    <a:pt x="185" y="59"/>
                    <a:pt x="185" y="59"/>
                  </a:cubicBezTo>
                  <a:cubicBezTo>
                    <a:pt x="185" y="50"/>
                    <a:pt x="178" y="42"/>
                    <a:pt x="169" y="42"/>
                  </a:cubicBezTo>
                  <a:close/>
                  <a:moveTo>
                    <a:pt x="135" y="177"/>
                  </a:moveTo>
                  <a:cubicBezTo>
                    <a:pt x="17" y="177"/>
                    <a:pt x="17" y="177"/>
                    <a:pt x="17" y="177"/>
                  </a:cubicBezTo>
                  <a:cubicBezTo>
                    <a:pt x="12" y="177"/>
                    <a:pt x="8" y="174"/>
                    <a:pt x="8" y="1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5"/>
                    <a:pt x="12" y="51"/>
                    <a:pt x="17" y="51"/>
                  </a:cubicBezTo>
                  <a:cubicBezTo>
                    <a:pt x="135" y="51"/>
                    <a:pt x="135" y="51"/>
                    <a:pt x="135" y="51"/>
                  </a:cubicBezTo>
                  <a:lnTo>
                    <a:pt x="135" y="177"/>
                  </a:lnTo>
                  <a:close/>
                  <a:moveTo>
                    <a:pt x="177" y="169"/>
                  </a:moveTo>
                  <a:cubicBezTo>
                    <a:pt x="177" y="174"/>
                    <a:pt x="173" y="177"/>
                    <a:pt x="169" y="177"/>
                  </a:cubicBezTo>
                  <a:cubicBezTo>
                    <a:pt x="143" y="177"/>
                    <a:pt x="143" y="177"/>
                    <a:pt x="143" y="177"/>
                  </a:cubicBezTo>
                  <a:cubicBezTo>
                    <a:pt x="143" y="51"/>
                    <a:pt x="143" y="51"/>
                    <a:pt x="143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3" y="51"/>
                    <a:pt x="177" y="55"/>
                    <a:pt x="177" y="59"/>
                  </a:cubicBezTo>
                  <a:lnTo>
                    <a:pt x="177" y="169"/>
                  </a:lnTo>
                  <a:close/>
                  <a:moveTo>
                    <a:pt x="116" y="127"/>
                  </a:moveTo>
                  <a:cubicBezTo>
                    <a:pt x="117" y="124"/>
                    <a:pt x="117" y="121"/>
                    <a:pt x="118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6" y="121"/>
                    <a:pt x="26" y="124"/>
                    <a:pt x="27" y="127"/>
                  </a:cubicBezTo>
                  <a:lnTo>
                    <a:pt x="116" y="127"/>
                  </a:lnTo>
                  <a:close/>
                  <a:moveTo>
                    <a:pt x="160" y="76"/>
                  </a:moveTo>
                  <a:cubicBezTo>
                    <a:pt x="155" y="76"/>
                    <a:pt x="152" y="80"/>
                    <a:pt x="152" y="85"/>
                  </a:cubicBezTo>
                  <a:cubicBezTo>
                    <a:pt x="152" y="89"/>
                    <a:pt x="155" y="93"/>
                    <a:pt x="160" y="93"/>
                  </a:cubicBezTo>
                  <a:cubicBezTo>
                    <a:pt x="165" y="93"/>
                    <a:pt x="169" y="89"/>
                    <a:pt x="169" y="85"/>
                  </a:cubicBezTo>
                  <a:cubicBezTo>
                    <a:pt x="169" y="80"/>
                    <a:pt x="165" y="76"/>
                    <a:pt x="160" y="76"/>
                  </a:cubicBezTo>
                  <a:close/>
                  <a:moveTo>
                    <a:pt x="160" y="135"/>
                  </a:moveTo>
                  <a:cubicBezTo>
                    <a:pt x="158" y="135"/>
                    <a:pt x="156" y="137"/>
                    <a:pt x="156" y="139"/>
                  </a:cubicBezTo>
                  <a:cubicBezTo>
                    <a:pt x="156" y="142"/>
                    <a:pt x="158" y="144"/>
                    <a:pt x="160" y="144"/>
                  </a:cubicBezTo>
                  <a:cubicBezTo>
                    <a:pt x="162" y="144"/>
                    <a:pt x="164" y="142"/>
                    <a:pt x="164" y="139"/>
                  </a:cubicBezTo>
                  <a:cubicBezTo>
                    <a:pt x="164" y="137"/>
                    <a:pt x="162" y="135"/>
                    <a:pt x="160" y="135"/>
                  </a:cubicBezTo>
                  <a:close/>
                  <a:moveTo>
                    <a:pt x="160" y="110"/>
                  </a:moveTo>
                  <a:cubicBezTo>
                    <a:pt x="158" y="110"/>
                    <a:pt x="156" y="112"/>
                    <a:pt x="156" y="114"/>
                  </a:cubicBezTo>
                  <a:cubicBezTo>
                    <a:pt x="156" y="116"/>
                    <a:pt x="158" y="118"/>
                    <a:pt x="160" y="118"/>
                  </a:cubicBezTo>
                  <a:cubicBezTo>
                    <a:pt x="162" y="118"/>
                    <a:pt x="164" y="116"/>
                    <a:pt x="164" y="114"/>
                  </a:cubicBezTo>
                  <a:cubicBezTo>
                    <a:pt x="164" y="112"/>
                    <a:pt x="162" y="110"/>
                    <a:pt x="160" y="11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1" name="îṥļîḑé-Freeform: Shape 15"/>
            <p:cNvSpPr/>
            <p:nvPr/>
          </p:nvSpPr>
          <p:spPr>
            <a:xfrm>
              <a:off x="3949560" y="2642400"/>
              <a:ext cx="427320" cy="425880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63" y="160"/>
                  </a:moveTo>
                  <a:cubicBezTo>
                    <a:pt x="122" y="160"/>
                    <a:pt x="122" y="160"/>
                    <a:pt x="122" y="160"/>
                  </a:cubicBezTo>
                  <a:cubicBezTo>
                    <a:pt x="125" y="160"/>
                    <a:pt x="127" y="158"/>
                    <a:pt x="127" y="156"/>
                  </a:cubicBezTo>
                  <a:cubicBezTo>
                    <a:pt x="127" y="154"/>
                    <a:pt x="125" y="152"/>
                    <a:pt x="122" y="152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1" y="152"/>
                    <a:pt x="59" y="154"/>
                    <a:pt x="59" y="156"/>
                  </a:cubicBezTo>
                  <a:cubicBezTo>
                    <a:pt x="59" y="158"/>
                    <a:pt x="61" y="160"/>
                    <a:pt x="63" y="160"/>
                  </a:cubicBezTo>
                  <a:close/>
                  <a:moveTo>
                    <a:pt x="63" y="143"/>
                  </a:moveTo>
                  <a:cubicBezTo>
                    <a:pt x="106" y="143"/>
                    <a:pt x="106" y="143"/>
                    <a:pt x="106" y="143"/>
                  </a:cubicBezTo>
                  <a:cubicBezTo>
                    <a:pt x="108" y="143"/>
                    <a:pt x="110" y="141"/>
                    <a:pt x="110" y="139"/>
                  </a:cubicBezTo>
                  <a:cubicBezTo>
                    <a:pt x="110" y="137"/>
                    <a:pt x="108" y="135"/>
                    <a:pt x="106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1" y="135"/>
                    <a:pt x="59" y="137"/>
                    <a:pt x="59" y="139"/>
                  </a:cubicBezTo>
                  <a:cubicBezTo>
                    <a:pt x="59" y="141"/>
                    <a:pt x="61" y="143"/>
                    <a:pt x="63" y="143"/>
                  </a:cubicBezTo>
                  <a:close/>
                  <a:moveTo>
                    <a:pt x="160" y="50"/>
                  </a:moveTo>
                  <a:cubicBezTo>
                    <a:pt x="152" y="50"/>
                    <a:pt x="152" y="50"/>
                    <a:pt x="152" y="50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4"/>
                    <a:pt x="148" y="0"/>
                    <a:pt x="1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4" y="4"/>
                    <a:pt x="34" y="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62"/>
                    <a:pt x="0" y="7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57"/>
                    <a:pt x="11" y="169"/>
                    <a:pt x="25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77"/>
                    <a:pt x="34" y="177"/>
                    <a:pt x="34" y="177"/>
                  </a:cubicBezTo>
                  <a:cubicBezTo>
                    <a:pt x="34" y="182"/>
                    <a:pt x="38" y="185"/>
                    <a:pt x="42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8" y="185"/>
                    <a:pt x="152" y="182"/>
                    <a:pt x="152" y="177"/>
                  </a:cubicBezTo>
                  <a:cubicBezTo>
                    <a:pt x="152" y="169"/>
                    <a:pt x="152" y="169"/>
                    <a:pt x="152" y="169"/>
                  </a:cubicBezTo>
                  <a:cubicBezTo>
                    <a:pt x="160" y="169"/>
                    <a:pt x="160" y="169"/>
                    <a:pt x="160" y="169"/>
                  </a:cubicBezTo>
                  <a:cubicBezTo>
                    <a:pt x="174" y="169"/>
                    <a:pt x="186" y="157"/>
                    <a:pt x="186" y="143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2"/>
                    <a:pt x="174" y="50"/>
                    <a:pt x="160" y="50"/>
                  </a:cubicBezTo>
                  <a:close/>
                  <a:moveTo>
                    <a:pt x="42" y="8"/>
                  </a:moveTo>
                  <a:cubicBezTo>
                    <a:pt x="143" y="8"/>
                    <a:pt x="143" y="8"/>
                    <a:pt x="143" y="8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42" y="50"/>
                    <a:pt x="42" y="50"/>
                    <a:pt x="42" y="50"/>
                  </a:cubicBezTo>
                  <a:lnTo>
                    <a:pt x="42" y="8"/>
                  </a:lnTo>
                  <a:close/>
                  <a:moveTo>
                    <a:pt x="143" y="177"/>
                  </a:moveTo>
                  <a:cubicBezTo>
                    <a:pt x="42" y="177"/>
                    <a:pt x="42" y="177"/>
                    <a:pt x="42" y="177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143" y="126"/>
                    <a:pt x="143" y="126"/>
                    <a:pt x="143" y="126"/>
                  </a:cubicBezTo>
                  <a:lnTo>
                    <a:pt x="143" y="177"/>
                  </a:lnTo>
                  <a:close/>
                  <a:moveTo>
                    <a:pt x="177" y="143"/>
                  </a:moveTo>
                  <a:cubicBezTo>
                    <a:pt x="177" y="153"/>
                    <a:pt x="170" y="160"/>
                    <a:pt x="160" y="16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52" y="126"/>
                    <a:pt x="152" y="126"/>
                    <a:pt x="152" y="126"/>
                  </a:cubicBezTo>
                  <a:cubicBezTo>
                    <a:pt x="152" y="122"/>
                    <a:pt x="148" y="118"/>
                    <a:pt x="143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38" y="118"/>
                    <a:pt x="34" y="122"/>
                    <a:pt x="34" y="126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16" y="160"/>
                    <a:pt x="8" y="153"/>
                    <a:pt x="8" y="143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66"/>
                    <a:pt x="16" y="59"/>
                    <a:pt x="25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70" y="59"/>
                    <a:pt x="177" y="66"/>
                    <a:pt x="177" y="76"/>
                  </a:cubicBezTo>
                  <a:lnTo>
                    <a:pt x="177" y="143"/>
                  </a:lnTo>
                  <a:close/>
                  <a:moveTo>
                    <a:pt x="152" y="76"/>
                  </a:moveTo>
                  <a:cubicBezTo>
                    <a:pt x="147" y="76"/>
                    <a:pt x="143" y="79"/>
                    <a:pt x="143" y="84"/>
                  </a:cubicBezTo>
                  <a:cubicBezTo>
                    <a:pt x="143" y="89"/>
                    <a:pt x="147" y="93"/>
                    <a:pt x="152" y="93"/>
                  </a:cubicBezTo>
                  <a:cubicBezTo>
                    <a:pt x="157" y="93"/>
                    <a:pt x="160" y="89"/>
                    <a:pt x="160" y="84"/>
                  </a:cubicBezTo>
                  <a:cubicBezTo>
                    <a:pt x="160" y="79"/>
                    <a:pt x="157" y="76"/>
                    <a:pt x="152" y="76"/>
                  </a:cubicBezTo>
                  <a:close/>
                  <a:moveTo>
                    <a:pt x="127" y="76"/>
                  </a:moveTo>
                  <a:cubicBezTo>
                    <a:pt x="122" y="76"/>
                    <a:pt x="118" y="79"/>
                    <a:pt x="118" y="84"/>
                  </a:cubicBezTo>
                  <a:cubicBezTo>
                    <a:pt x="118" y="89"/>
                    <a:pt x="122" y="93"/>
                    <a:pt x="127" y="93"/>
                  </a:cubicBezTo>
                  <a:cubicBezTo>
                    <a:pt x="131" y="93"/>
                    <a:pt x="135" y="89"/>
                    <a:pt x="135" y="84"/>
                  </a:cubicBezTo>
                  <a:cubicBezTo>
                    <a:pt x="135" y="79"/>
                    <a:pt x="131" y="76"/>
                    <a:pt x="127" y="7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2" name="îṥļîḑé-Freeform: Shape 16"/>
            <p:cNvSpPr/>
            <p:nvPr/>
          </p:nvSpPr>
          <p:spPr>
            <a:xfrm>
              <a:off x="5866560" y="2642400"/>
              <a:ext cx="425880" cy="425880"/>
            </a:xfrm>
            <a:custGeom>
              <a:avLst/>
              <a:gdLst/>
              <a:ahLst/>
              <a:cxnLst/>
              <a:rect l="l" t="t" r="r" b="b"/>
              <a:pathLst>
                <a:path w="185" h="185">
                  <a:moveTo>
                    <a:pt x="88" y="38"/>
                  </a:moveTo>
                  <a:cubicBezTo>
                    <a:pt x="88" y="40"/>
                    <a:pt x="90" y="42"/>
                    <a:pt x="92" y="42"/>
                  </a:cubicBezTo>
                  <a:cubicBezTo>
                    <a:pt x="95" y="42"/>
                    <a:pt x="97" y="40"/>
                    <a:pt x="97" y="38"/>
                  </a:cubicBezTo>
                  <a:cubicBezTo>
                    <a:pt x="97" y="35"/>
                    <a:pt x="95" y="34"/>
                    <a:pt x="92" y="34"/>
                  </a:cubicBezTo>
                  <a:cubicBezTo>
                    <a:pt x="90" y="34"/>
                    <a:pt x="88" y="35"/>
                    <a:pt x="88" y="38"/>
                  </a:cubicBezTo>
                  <a:close/>
                  <a:moveTo>
                    <a:pt x="92" y="8"/>
                  </a:moveTo>
                  <a:cubicBezTo>
                    <a:pt x="101" y="8"/>
                    <a:pt x="109" y="12"/>
                    <a:pt x="114" y="1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13" y="4"/>
                    <a:pt x="103" y="0"/>
                    <a:pt x="92" y="0"/>
                  </a:cubicBezTo>
                  <a:cubicBezTo>
                    <a:pt x="81" y="0"/>
                    <a:pt x="71" y="5"/>
                    <a:pt x="64" y="13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5" y="12"/>
                    <a:pt x="83" y="8"/>
                    <a:pt x="92" y="8"/>
                  </a:cubicBezTo>
                  <a:close/>
                  <a:moveTo>
                    <a:pt x="103" y="30"/>
                  </a:moveTo>
                  <a:cubicBezTo>
                    <a:pt x="109" y="24"/>
                    <a:pt x="109" y="24"/>
                    <a:pt x="109" y="24"/>
                  </a:cubicBezTo>
                  <a:cubicBezTo>
                    <a:pt x="105" y="20"/>
                    <a:pt x="99" y="17"/>
                    <a:pt x="92" y="17"/>
                  </a:cubicBezTo>
                  <a:cubicBezTo>
                    <a:pt x="86" y="17"/>
                    <a:pt x="80" y="20"/>
                    <a:pt x="76" y="2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4" y="28"/>
                    <a:pt x="88" y="25"/>
                    <a:pt x="92" y="25"/>
                  </a:cubicBezTo>
                  <a:cubicBezTo>
                    <a:pt x="97" y="25"/>
                    <a:pt x="101" y="27"/>
                    <a:pt x="103" y="30"/>
                  </a:cubicBezTo>
                  <a:close/>
                  <a:moveTo>
                    <a:pt x="55" y="169"/>
                  </a:moveTo>
                  <a:cubicBezTo>
                    <a:pt x="97" y="169"/>
                    <a:pt x="97" y="169"/>
                    <a:pt x="97" y="169"/>
                  </a:cubicBezTo>
                  <a:cubicBezTo>
                    <a:pt x="99" y="169"/>
                    <a:pt x="101" y="167"/>
                    <a:pt x="101" y="164"/>
                  </a:cubicBezTo>
                  <a:cubicBezTo>
                    <a:pt x="101" y="162"/>
                    <a:pt x="99" y="160"/>
                    <a:pt x="97" y="160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52" y="160"/>
                    <a:pt x="50" y="162"/>
                    <a:pt x="50" y="164"/>
                  </a:cubicBezTo>
                  <a:cubicBezTo>
                    <a:pt x="50" y="167"/>
                    <a:pt x="52" y="169"/>
                    <a:pt x="55" y="169"/>
                  </a:cubicBezTo>
                  <a:close/>
                  <a:moveTo>
                    <a:pt x="185" y="147"/>
                  </a:moveTo>
                  <a:cubicBezTo>
                    <a:pt x="185" y="147"/>
                    <a:pt x="185" y="146"/>
                    <a:pt x="185" y="146"/>
                  </a:cubicBezTo>
                  <a:cubicBezTo>
                    <a:pt x="185" y="146"/>
                    <a:pt x="185" y="146"/>
                    <a:pt x="185" y="146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7" y="85"/>
                    <a:pt x="166" y="84"/>
                    <a:pt x="164" y="84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6" y="31"/>
                    <a:pt x="154" y="29"/>
                    <a:pt x="152" y="29"/>
                  </a:cubicBezTo>
                  <a:cubicBezTo>
                    <a:pt x="149" y="29"/>
                    <a:pt x="147" y="31"/>
                    <a:pt x="147" y="34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1"/>
                    <a:pt x="36" y="29"/>
                    <a:pt x="33" y="29"/>
                  </a:cubicBezTo>
                  <a:cubicBezTo>
                    <a:pt x="31" y="29"/>
                    <a:pt x="29" y="31"/>
                    <a:pt x="29" y="3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9" y="84"/>
                    <a:pt x="17" y="85"/>
                    <a:pt x="17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7"/>
                    <a:pt x="0" y="147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7"/>
                    <a:pt x="0" y="159"/>
                    <a:pt x="0" y="16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8"/>
                    <a:pt x="7" y="185"/>
                    <a:pt x="17" y="185"/>
                  </a:cubicBezTo>
                  <a:cubicBezTo>
                    <a:pt x="168" y="185"/>
                    <a:pt x="168" y="185"/>
                    <a:pt x="168" y="185"/>
                  </a:cubicBezTo>
                  <a:cubicBezTo>
                    <a:pt x="178" y="185"/>
                    <a:pt x="185" y="178"/>
                    <a:pt x="185" y="169"/>
                  </a:cubicBezTo>
                  <a:cubicBezTo>
                    <a:pt x="185" y="160"/>
                    <a:pt x="185" y="160"/>
                    <a:pt x="185" y="160"/>
                  </a:cubicBezTo>
                  <a:cubicBezTo>
                    <a:pt x="185" y="159"/>
                    <a:pt x="185" y="157"/>
                    <a:pt x="185" y="156"/>
                  </a:cubicBezTo>
                  <a:cubicBezTo>
                    <a:pt x="185" y="156"/>
                    <a:pt x="185" y="156"/>
                    <a:pt x="185" y="156"/>
                  </a:cubicBezTo>
                  <a:lnTo>
                    <a:pt x="185" y="147"/>
                  </a:lnTo>
                  <a:close/>
                  <a:moveTo>
                    <a:pt x="24" y="93"/>
                  </a:moveTo>
                  <a:cubicBezTo>
                    <a:pt x="161" y="93"/>
                    <a:pt x="161" y="93"/>
                    <a:pt x="161" y="93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9" y="143"/>
                    <a:pt x="9" y="143"/>
                    <a:pt x="9" y="143"/>
                  </a:cubicBezTo>
                  <a:lnTo>
                    <a:pt x="24" y="93"/>
                  </a:lnTo>
                  <a:close/>
                  <a:moveTo>
                    <a:pt x="177" y="169"/>
                  </a:moveTo>
                  <a:cubicBezTo>
                    <a:pt x="177" y="173"/>
                    <a:pt x="173" y="177"/>
                    <a:pt x="168" y="177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12" y="177"/>
                    <a:pt x="8" y="173"/>
                    <a:pt x="8" y="169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77" y="152"/>
                    <a:pt x="177" y="152"/>
                    <a:pt x="177" y="152"/>
                  </a:cubicBezTo>
                  <a:lnTo>
                    <a:pt x="177" y="169"/>
                  </a:lnTo>
                  <a:close/>
                  <a:moveTo>
                    <a:pt x="21" y="169"/>
                  </a:moveTo>
                  <a:cubicBezTo>
                    <a:pt x="23" y="169"/>
                    <a:pt x="25" y="167"/>
                    <a:pt x="25" y="164"/>
                  </a:cubicBezTo>
                  <a:cubicBezTo>
                    <a:pt x="25" y="162"/>
                    <a:pt x="23" y="160"/>
                    <a:pt x="21" y="160"/>
                  </a:cubicBezTo>
                  <a:cubicBezTo>
                    <a:pt x="18" y="160"/>
                    <a:pt x="17" y="162"/>
                    <a:pt x="17" y="164"/>
                  </a:cubicBezTo>
                  <a:cubicBezTo>
                    <a:pt x="17" y="167"/>
                    <a:pt x="18" y="169"/>
                    <a:pt x="21" y="169"/>
                  </a:cubicBezTo>
                  <a:close/>
                  <a:moveTo>
                    <a:pt x="38" y="169"/>
                  </a:moveTo>
                  <a:cubicBezTo>
                    <a:pt x="40" y="169"/>
                    <a:pt x="42" y="167"/>
                    <a:pt x="42" y="164"/>
                  </a:cubicBezTo>
                  <a:cubicBezTo>
                    <a:pt x="42" y="162"/>
                    <a:pt x="40" y="160"/>
                    <a:pt x="38" y="160"/>
                  </a:cubicBezTo>
                  <a:cubicBezTo>
                    <a:pt x="35" y="160"/>
                    <a:pt x="33" y="162"/>
                    <a:pt x="33" y="164"/>
                  </a:cubicBezTo>
                  <a:cubicBezTo>
                    <a:pt x="33" y="167"/>
                    <a:pt x="35" y="169"/>
                    <a:pt x="38" y="16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3" name="îṥļîḑé-Freeform: Shape 17"/>
            <p:cNvSpPr/>
            <p:nvPr/>
          </p:nvSpPr>
          <p:spPr>
            <a:xfrm>
              <a:off x="7797240" y="2667240"/>
              <a:ext cx="427320" cy="427320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60" y="55"/>
                  </a:moveTo>
                  <a:cubicBezTo>
                    <a:pt x="160" y="13"/>
                    <a:pt x="160" y="13"/>
                    <a:pt x="160" y="13"/>
                  </a:cubicBezTo>
                  <a:cubicBezTo>
                    <a:pt x="160" y="6"/>
                    <a:pt x="155" y="0"/>
                    <a:pt x="148" y="0"/>
                  </a:cubicBezTo>
                  <a:cubicBezTo>
                    <a:pt x="141" y="0"/>
                    <a:pt x="135" y="6"/>
                    <a:pt x="135" y="13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4" y="42"/>
                    <a:pt x="0" y="46"/>
                    <a:pt x="0" y="5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4"/>
                    <a:pt x="4" y="118"/>
                    <a:pt x="8" y="118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4"/>
                    <a:pt x="53" y="186"/>
                    <a:pt x="55" y="186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91" y="186"/>
                    <a:pt x="93" y="184"/>
                    <a:pt x="93" y="182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5" y="155"/>
                    <a:pt x="141" y="160"/>
                    <a:pt x="148" y="160"/>
                  </a:cubicBezTo>
                  <a:cubicBezTo>
                    <a:pt x="155" y="160"/>
                    <a:pt x="160" y="155"/>
                    <a:pt x="160" y="148"/>
                  </a:cubicBezTo>
                  <a:cubicBezTo>
                    <a:pt x="160" y="106"/>
                    <a:pt x="160" y="106"/>
                    <a:pt x="160" y="106"/>
                  </a:cubicBezTo>
                  <a:cubicBezTo>
                    <a:pt x="174" y="106"/>
                    <a:pt x="186" y="94"/>
                    <a:pt x="186" y="80"/>
                  </a:cubicBezTo>
                  <a:cubicBezTo>
                    <a:pt x="186" y="66"/>
                    <a:pt x="174" y="55"/>
                    <a:pt x="160" y="55"/>
                  </a:cubicBezTo>
                  <a:close/>
                  <a:moveTo>
                    <a:pt x="8" y="110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32" y="93"/>
                    <a:pt x="34" y="91"/>
                    <a:pt x="34" y="89"/>
                  </a:cubicBezTo>
                  <a:cubicBezTo>
                    <a:pt x="34" y="86"/>
                    <a:pt x="32" y="85"/>
                    <a:pt x="2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ubicBezTo>
                    <a:pt x="25" y="70"/>
                    <a:pt x="23" y="68"/>
                    <a:pt x="21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116"/>
                    <a:pt x="67" y="116"/>
                    <a:pt x="67" y="116"/>
                  </a:cubicBezTo>
                  <a:lnTo>
                    <a:pt x="8" y="110"/>
                  </a:lnTo>
                  <a:close/>
                  <a:moveTo>
                    <a:pt x="54" y="160"/>
                  </a:moveTo>
                  <a:cubicBezTo>
                    <a:pt x="46" y="122"/>
                    <a:pt x="46" y="122"/>
                    <a:pt x="46" y="122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80" y="160"/>
                    <a:pt x="80" y="160"/>
                    <a:pt x="80" y="160"/>
                  </a:cubicBezTo>
                  <a:lnTo>
                    <a:pt x="54" y="160"/>
                  </a:lnTo>
                  <a:close/>
                  <a:moveTo>
                    <a:pt x="81" y="169"/>
                  </a:moveTo>
                  <a:cubicBezTo>
                    <a:pt x="83" y="177"/>
                    <a:pt x="83" y="177"/>
                    <a:pt x="83" y="177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69"/>
                    <a:pt x="56" y="169"/>
                    <a:pt x="56" y="169"/>
                  </a:cubicBezTo>
                  <a:lnTo>
                    <a:pt x="81" y="169"/>
                  </a:lnTo>
                  <a:close/>
                  <a:moveTo>
                    <a:pt x="135" y="136"/>
                  </a:moveTo>
                  <a:cubicBezTo>
                    <a:pt x="76" y="118"/>
                    <a:pt x="76" y="118"/>
                    <a:pt x="76" y="118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135" y="25"/>
                    <a:pt x="135" y="25"/>
                    <a:pt x="135" y="25"/>
                  </a:cubicBezTo>
                  <a:lnTo>
                    <a:pt x="135" y="136"/>
                  </a:lnTo>
                  <a:close/>
                  <a:moveTo>
                    <a:pt x="152" y="148"/>
                  </a:moveTo>
                  <a:cubicBezTo>
                    <a:pt x="152" y="150"/>
                    <a:pt x="150" y="152"/>
                    <a:pt x="148" y="152"/>
                  </a:cubicBezTo>
                  <a:cubicBezTo>
                    <a:pt x="145" y="152"/>
                    <a:pt x="143" y="150"/>
                    <a:pt x="143" y="148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10"/>
                    <a:pt x="145" y="9"/>
                    <a:pt x="148" y="9"/>
                  </a:cubicBezTo>
                  <a:cubicBezTo>
                    <a:pt x="150" y="9"/>
                    <a:pt x="152" y="10"/>
                    <a:pt x="152" y="13"/>
                  </a:cubicBezTo>
                  <a:lnTo>
                    <a:pt x="152" y="148"/>
                  </a:lnTo>
                  <a:close/>
                  <a:moveTo>
                    <a:pt x="160" y="97"/>
                  </a:moveTo>
                  <a:cubicBezTo>
                    <a:pt x="160" y="63"/>
                    <a:pt x="160" y="63"/>
                    <a:pt x="160" y="63"/>
                  </a:cubicBezTo>
                  <a:cubicBezTo>
                    <a:pt x="170" y="63"/>
                    <a:pt x="177" y="71"/>
                    <a:pt x="177" y="80"/>
                  </a:cubicBezTo>
                  <a:cubicBezTo>
                    <a:pt x="177" y="90"/>
                    <a:pt x="170" y="97"/>
                    <a:pt x="160" y="9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4" name="îṥļîḑé-Freeform: Shape 18"/>
            <p:cNvSpPr/>
            <p:nvPr/>
          </p:nvSpPr>
          <p:spPr>
            <a:xfrm>
              <a:off x="9740880" y="2667240"/>
              <a:ext cx="388080" cy="427320"/>
            </a:xfrm>
            <a:custGeom>
              <a:avLst/>
              <a:gdLst/>
              <a:ahLst/>
              <a:cxnLst/>
              <a:rect l="l" t="t" r="r" b="b"/>
              <a:pathLst>
                <a:path w="169" h="186">
                  <a:moveTo>
                    <a:pt x="46" y="76"/>
                  </a:moveTo>
                  <a:cubicBezTo>
                    <a:pt x="49" y="76"/>
                    <a:pt x="50" y="75"/>
                    <a:pt x="50" y="72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3"/>
                    <a:pt x="49" y="51"/>
                    <a:pt x="46" y="51"/>
                  </a:cubicBezTo>
                  <a:cubicBezTo>
                    <a:pt x="44" y="51"/>
                    <a:pt x="42" y="53"/>
                    <a:pt x="42" y="55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75"/>
                    <a:pt x="44" y="76"/>
                    <a:pt x="46" y="76"/>
                  </a:cubicBezTo>
                  <a:close/>
                  <a:moveTo>
                    <a:pt x="122" y="76"/>
                  </a:moveTo>
                  <a:cubicBezTo>
                    <a:pt x="125" y="76"/>
                    <a:pt x="126" y="75"/>
                    <a:pt x="126" y="72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6" y="53"/>
                    <a:pt x="125" y="51"/>
                    <a:pt x="122" y="51"/>
                  </a:cubicBezTo>
                  <a:cubicBezTo>
                    <a:pt x="120" y="51"/>
                    <a:pt x="118" y="53"/>
                    <a:pt x="118" y="55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5"/>
                    <a:pt x="120" y="76"/>
                    <a:pt x="122" y="76"/>
                  </a:cubicBezTo>
                  <a:close/>
                  <a:moveTo>
                    <a:pt x="160" y="26"/>
                  </a:moveTo>
                  <a:cubicBezTo>
                    <a:pt x="98" y="26"/>
                    <a:pt x="98" y="26"/>
                    <a:pt x="98" y="26"/>
                  </a:cubicBezTo>
                  <a:cubicBezTo>
                    <a:pt x="105" y="13"/>
                    <a:pt x="111" y="6"/>
                    <a:pt x="111" y="6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4" y="1"/>
                    <a:pt x="96" y="10"/>
                    <a:pt x="8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6"/>
                    <a:pt x="0" y="30"/>
                    <a:pt x="0" y="3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7"/>
                    <a:pt x="4" y="161"/>
                    <a:pt x="8" y="161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97" y="169"/>
                    <a:pt x="100" y="178"/>
                    <a:pt x="105" y="186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08" y="175"/>
                    <a:pt x="105" y="168"/>
                    <a:pt x="104" y="161"/>
                  </a:cubicBezTo>
                  <a:cubicBezTo>
                    <a:pt x="160" y="161"/>
                    <a:pt x="160" y="161"/>
                    <a:pt x="160" y="161"/>
                  </a:cubicBezTo>
                  <a:cubicBezTo>
                    <a:pt x="165" y="161"/>
                    <a:pt x="169" y="157"/>
                    <a:pt x="169" y="152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9" y="30"/>
                    <a:pt x="165" y="26"/>
                    <a:pt x="160" y="26"/>
                  </a:cubicBezTo>
                  <a:close/>
                  <a:moveTo>
                    <a:pt x="84" y="135"/>
                  </a:moveTo>
                  <a:cubicBezTo>
                    <a:pt x="87" y="135"/>
                    <a:pt x="89" y="135"/>
                    <a:pt x="92" y="135"/>
                  </a:cubicBezTo>
                  <a:cubicBezTo>
                    <a:pt x="92" y="141"/>
                    <a:pt x="92" y="146"/>
                    <a:pt x="93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75" y="51"/>
                    <a:pt x="66" y="74"/>
                    <a:pt x="64" y="101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3" y="111"/>
                    <a:pt x="92" y="118"/>
                    <a:pt x="92" y="127"/>
                  </a:cubicBezTo>
                  <a:cubicBezTo>
                    <a:pt x="89" y="127"/>
                    <a:pt x="87" y="127"/>
                    <a:pt x="84" y="127"/>
                  </a:cubicBezTo>
                  <a:cubicBezTo>
                    <a:pt x="52" y="127"/>
                    <a:pt x="27" y="115"/>
                    <a:pt x="27" y="115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4" y="123"/>
                    <a:pt x="50" y="135"/>
                    <a:pt x="84" y="135"/>
                  </a:cubicBezTo>
                  <a:close/>
                  <a:moveTo>
                    <a:pt x="160" y="152"/>
                  </a:moveTo>
                  <a:cubicBezTo>
                    <a:pt x="102" y="152"/>
                    <a:pt x="102" y="152"/>
                    <a:pt x="102" y="152"/>
                  </a:cubicBezTo>
                  <a:cubicBezTo>
                    <a:pt x="101" y="146"/>
                    <a:pt x="100" y="140"/>
                    <a:pt x="100" y="134"/>
                  </a:cubicBezTo>
                  <a:cubicBezTo>
                    <a:pt x="126" y="131"/>
                    <a:pt x="144" y="123"/>
                    <a:pt x="145" y="122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15"/>
                    <a:pt x="124" y="123"/>
                    <a:pt x="100" y="126"/>
                  </a:cubicBezTo>
                  <a:cubicBezTo>
                    <a:pt x="101" y="112"/>
                    <a:pt x="103" y="103"/>
                    <a:pt x="103" y="103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73" y="98"/>
                    <a:pt x="73" y="98"/>
                    <a:pt x="73" y="98"/>
                  </a:cubicBezTo>
                  <a:cubicBezTo>
                    <a:pt x="76" y="72"/>
                    <a:pt x="85" y="50"/>
                    <a:pt x="93" y="34"/>
                  </a:cubicBezTo>
                  <a:cubicBezTo>
                    <a:pt x="160" y="34"/>
                    <a:pt x="160" y="34"/>
                    <a:pt x="160" y="34"/>
                  </a:cubicBezTo>
                  <a:lnTo>
                    <a:pt x="160" y="15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665" name="Group 33"/>
            <p:cNvGrpSpPr/>
            <p:nvPr/>
          </p:nvGrpSpPr>
          <p:grpSpPr>
            <a:xfrm>
              <a:off x="1156320" y="4521240"/>
              <a:ext cx="1933560" cy="1544040"/>
              <a:chOff x="1156320" y="4521240"/>
              <a:chExt cx="1933560" cy="1544040"/>
            </a:xfrm>
          </p:grpSpPr>
          <p:sp>
            <p:nvSpPr>
              <p:cNvPr id="666" name="îṥļîḑé-TextBox 34"/>
              <p:cNvSpPr/>
              <p:nvPr/>
            </p:nvSpPr>
            <p:spPr>
              <a:xfrm>
                <a:off x="1184040" y="4521240"/>
                <a:ext cx="1905840" cy="326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t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lang="en-US" altLang="zh-CN" sz="2000" b="1" strike="noStrike" spc="-1">
                    <a:solidFill>
                      <a:srgbClr val="5A889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scpapy</a:t>
                </a:r>
                <a:endParaRPr lang="en-US" altLang="zh-CN" sz="2000" b="1" strike="noStrike" spc="-1">
                  <a:solidFill>
                    <a:srgbClr val="5A889E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7" name="îṥļîḑé-Rectangle 35"/>
              <p:cNvSpPr/>
              <p:nvPr/>
            </p:nvSpPr>
            <p:spPr>
              <a:xfrm>
                <a:off x="1156320" y="5031360"/>
                <a:ext cx="1933560" cy="1033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t" anchorCtr="1">
                <a:noAutofit/>
              </a:bodyPr>
              <a:p>
                <a:pPr algn="ctr">
                  <a:lnSpc>
                    <a:spcPct val="120000"/>
                  </a:lnSpc>
                  <a:buNone/>
                </a:pPr>
                <a:r>
                  <a:rPr lang="zh-CN" altLang="en-US" sz="1400" b="0" strike="noStrike" spc="-1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effectLst/>
                    <a:latin typeface="Arial" panose="020B0604020202020204"/>
                  </a:rPr>
                  <a:t>框架使用</a:t>
                </a:r>
                <a:endParaRPr lang="zh-CN" altLang="en-US" sz="1400" b="0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Arial" panose="020B0604020202020204"/>
                </a:endParaRPr>
              </a:p>
            </p:txBody>
          </p:sp>
        </p:grpSp>
        <p:grpSp>
          <p:nvGrpSpPr>
            <p:cNvPr id="668" name="Group 36"/>
            <p:cNvGrpSpPr/>
            <p:nvPr/>
          </p:nvGrpSpPr>
          <p:grpSpPr>
            <a:xfrm>
              <a:off x="3809880" y="4521240"/>
              <a:ext cx="1933920" cy="1544040"/>
              <a:chOff x="3809880" y="4521240"/>
              <a:chExt cx="1933920" cy="1544040"/>
            </a:xfrm>
          </p:grpSpPr>
          <p:sp>
            <p:nvSpPr>
              <p:cNvPr id="669" name="îṥļîḑé-TextBox 37"/>
              <p:cNvSpPr/>
              <p:nvPr/>
            </p:nvSpPr>
            <p:spPr>
              <a:xfrm>
                <a:off x="3837960" y="4521240"/>
                <a:ext cx="1905840" cy="326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t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lang="zh-CN" sz="2000" b="1" strike="noStrike" spc="-1">
                    <a:solidFill>
                      <a:srgbClr val="00A8A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数据库存储</a:t>
                </a:r>
                <a:endParaRPr lang="zh-CN" sz="2000" b="1" strike="noStrike" spc="-1">
                  <a:solidFill>
                    <a:srgbClr val="00A8A7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70" name="îṥļîḑé-Rectangle 38"/>
              <p:cNvSpPr/>
              <p:nvPr/>
            </p:nvSpPr>
            <p:spPr>
              <a:xfrm>
                <a:off x="3809880" y="5031360"/>
                <a:ext cx="1933560" cy="1033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t" anchorCtr="1">
                <a:noAutofit/>
              </a:bodyPr>
              <a:p>
                <a:pPr algn="ctr">
                  <a:lnSpc>
                    <a:spcPct val="120000"/>
                  </a:lnSpc>
                  <a:buNone/>
                </a:pPr>
                <a:r>
                  <a:rPr lang="en-US" sz="1400" b="0" strike="noStrike" spc="-1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effectLst/>
                    <a:latin typeface="Arial" panose="020B0604020202020204"/>
                  </a:rPr>
                  <a:t>SQL</a:t>
                </a:r>
                <a:r>
                  <a:rPr lang="zh-CN" altLang="en-US" sz="1400" b="0" strike="noStrike" spc="-1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effectLst/>
                    <a:latin typeface="Arial" panose="020B0604020202020204"/>
                  </a:rPr>
                  <a:t>语句编写</a:t>
                </a:r>
                <a:endParaRPr lang="zh-CN" altLang="en-US" sz="1400" b="0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Arial" panose="020B0604020202020204"/>
                </a:endParaRPr>
              </a:p>
            </p:txBody>
          </p:sp>
        </p:grpSp>
        <p:grpSp>
          <p:nvGrpSpPr>
            <p:cNvPr id="671" name="Group 48"/>
            <p:cNvGrpSpPr/>
            <p:nvPr/>
          </p:nvGrpSpPr>
          <p:grpSpPr>
            <a:xfrm>
              <a:off x="6463800" y="4521240"/>
              <a:ext cx="1933560" cy="1544040"/>
              <a:chOff x="6463800" y="4521240"/>
              <a:chExt cx="1933560" cy="1544040"/>
            </a:xfrm>
          </p:grpSpPr>
          <p:sp>
            <p:nvSpPr>
              <p:cNvPr id="672" name="îṥļîḑé-TextBox 49"/>
              <p:cNvSpPr/>
              <p:nvPr/>
            </p:nvSpPr>
            <p:spPr>
              <a:xfrm>
                <a:off x="6491520" y="4521240"/>
                <a:ext cx="1905840" cy="326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t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lang="zh-CN" sz="2000" b="1" strike="noStrike" spc="-1">
                    <a:solidFill>
                      <a:srgbClr val="5A6C9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数据可视化</a:t>
                </a:r>
                <a:endParaRPr lang="zh-CN" sz="2000" b="1" strike="noStrike" spc="-1">
                  <a:solidFill>
                    <a:srgbClr val="5A6C9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73" name="îṥļîḑé-Rectangle 50"/>
              <p:cNvSpPr/>
              <p:nvPr/>
            </p:nvSpPr>
            <p:spPr>
              <a:xfrm>
                <a:off x="6463800" y="5031360"/>
                <a:ext cx="1933560" cy="1033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t" anchorCtr="1">
                <a:noAutofit/>
              </a:bodyPr>
              <a:p>
                <a:pPr algn="ctr">
                  <a:lnSpc>
                    <a:spcPct val="120000"/>
                  </a:lnSpc>
                  <a:buNone/>
                </a:pPr>
                <a:r>
                  <a:rPr lang="zh-CN" sz="1400" b="0" strike="noStrike" spc="-1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effectLst/>
                    <a:latin typeface="微软雅黑" panose="020B0503020204020204" charset="-122"/>
                    <a:ea typeface="微软雅黑" panose="020B0503020204020204" charset="-122"/>
                  </a:rPr>
                  <a:t>pyecharts生成图</a:t>
                </a:r>
                <a:endParaRPr lang="zh-CN" sz="1400" b="0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674" name="Group 51"/>
            <p:cNvGrpSpPr/>
            <p:nvPr/>
          </p:nvGrpSpPr>
          <p:grpSpPr>
            <a:xfrm>
              <a:off x="9117360" y="4521240"/>
              <a:ext cx="1933920" cy="1544040"/>
              <a:chOff x="9117360" y="4521240"/>
              <a:chExt cx="1933920" cy="1544040"/>
            </a:xfrm>
          </p:grpSpPr>
          <p:sp>
            <p:nvSpPr>
              <p:cNvPr id="675" name="îṥļîḑé-TextBox 52"/>
              <p:cNvSpPr/>
              <p:nvPr/>
            </p:nvSpPr>
            <p:spPr>
              <a:xfrm>
                <a:off x="9145440" y="4521240"/>
                <a:ext cx="1905840" cy="326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t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lang="zh-CN" sz="2000" b="1" strike="noStrike" spc="-1">
                    <a:solidFill>
                      <a:srgbClr val="8595A4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总结</a:t>
                </a:r>
                <a:endParaRPr lang="zh-CN" sz="2000" b="1" strike="noStrike" spc="-1">
                  <a:solidFill>
                    <a:srgbClr val="8595A4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76" name="îṥļîḑé-Rectangle 53"/>
              <p:cNvSpPr/>
              <p:nvPr/>
            </p:nvSpPr>
            <p:spPr>
              <a:xfrm>
                <a:off x="9117360" y="5031360"/>
                <a:ext cx="1933560" cy="1033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t" anchorCtr="1">
                <a:noAutofit/>
              </a:bodyPr>
              <a:p>
                <a:pPr algn="ctr">
                  <a:lnSpc>
                    <a:spcPct val="120000"/>
                  </a:lnSpc>
                  <a:buNone/>
                </a:pPr>
                <a:endParaRPr lang="en-US" sz="1400" b="0" strike="noStrike" spc="-1">
                  <a:latin typeface="Arial" panose="020B0604020202020204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7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678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79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80" name="文本框 4"/>
          <p:cNvSpPr/>
          <p:nvPr/>
        </p:nvSpPr>
        <p:spPr>
          <a:xfrm>
            <a:off x="1127880" y="353160"/>
            <a:ext cx="28036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标题文字</a:t>
            </a:r>
            <a:endParaRPr lang="en-US" sz="2800" b="0" strike="noStrike" spc="-1">
              <a:latin typeface="Arial" panose="020B0604020202020204"/>
            </a:endParaRPr>
          </a:p>
        </p:txBody>
      </p:sp>
      <p:grpSp>
        <p:nvGrpSpPr>
          <p:cNvPr id="681" name="619a0d73-785d-4d78-931e-19a1c705c63b"/>
          <p:cNvGrpSpPr/>
          <p:nvPr/>
        </p:nvGrpSpPr>
        <p:grpSpPr>
          <a:xfrm>
            <a:off x="990720" y="1998720"/>
            <a:ext cx="10210320" cy="3903840"/>
            <a:chOff x="990720" y="1998720"/>
            <a:chExt cx="10210320" cy="3903840"/>
          </a:xfrm>
        </p:grpSpPr>
        <p:sp>
          <p:nvSpPr>
            <p:cNvPr id="682" name="íṩľíḍè-矩形: 圆角 1"/>
            <p:cNvSpPr/>
            <p:nvPr/>
          </p:nvSpPr>
          <p:spPr>
            <a:xfrm>
              <a:off x="990720" y="3614400"/>
              <a:ext cx="10210320" cy="17496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3" name="íṩľíḍè-Oval 8"/>
            <p:cNvSpPr/>
            <p:nvPr/>
          </p:nvSpPr>
          <p:spPr>
            <a:xfrm>
              <a:off x="2130840" y="3174840"/>
              <a:ext cx="1069920" cy="1069920"/>
            </a:xfrm>
            <a:prstGeom prst="ellipse">
              <a:avLst/>
            </a:prstGeom>
            <a:solidFill>
              <a:srgbClr val="00A8A7"/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4" name="íṩľíḍè-Oval 9"/>
            <p:cNvSpPr/>
            <p:nvPr/>
          </p:nvSpPr>
          <p:spPr>
            <a:xfrm>
              <a:off x="6914880" y="3279240"/>
              <a:ext cx="861120" cy="861120"/>
            </a:xfrm>
            <a:prstGeom prst="ellipse">
              <a:avLst/>
            </a:prstGeom>
            <a:solidFill>
              <a:srgbClr val="8595A4"/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5" name="íṩľíḍè-Oval 10"/>
            <p:cNvSpPr/>
            <p:nvPr/>
          </p:nvSpPr>
          <p:spPr>
            <a:xfrm>
              <a:off x="4734720" y="3438720"/>
              <a:ext cx="542160" cy="542160"/>
            </a:xfrm>
            <a:prstGeom prst="ellipse">
              <a:avLst/>
            </a:prstGeom>
            <a:solidFill>
              <a:srgbClr val="5A889E"/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6" name="íṩľíḍè-Oval 11"/>
            <p:cNvSpPr/>
            <p:nvPr/>
          </p:nvSpPr>
          <p:spPr>
            <a:xfrm>
              <a:off x="9414360" y="3438720"/>
              <a:ext cx="542160" cy="542160"/>
            </a:xfrm>
            <a:prstGeom prst="ellipse">
              <a:avLst/>
            </a:prstGeom>
            <a:solidFill>
              <a:srgbClr val="44546A"/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9" name="íṩľíḍè-Rectangle 27"/>
            <p:cNvSpPr/>
            <p:nvPr/>
          </p:nvSpPr>
          <p:spPr>
            <a:xfrm>
              <a:off x="1819440" y="4568760"/>
              <a:ext cx="1692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0" bIns="0" anchor="ctr" anchorCtr="1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zh-CN" sz="2000" b="1" strike="noStrike" spc="-1">
                  <a:solidFill>
                    <a:srgbClr val="00A8A7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数据库匹配</a:t>
              </a:r>
              <a:endParaRPr lang="zh-CN" sz="2000" b="1" strike="noStrike" spc="-1">
                <a:solidFill>
                  <a:srgbClr val="00A8A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690" name="组合 12"/>
            <p:cNvGrpSpPr/>
            <p:nvPr/>
          </p:nvGrpSpPr>
          <p:grpSpPr>
            <a:xfrm>
              <a:off x="6306480" y="4568760"/>
              <a:ext cx="2111400" cy="1333800"/>
              <a:chOff x="6306480" y="4568760"/>
              <a:chExt cx="2111400" cy="1333800"/>
            </a:xfrm>
          </p:grpSpPr>
          <p:sp>
            <p:nvSpPr>
              <p:cNvPr id="691" name="íṩľíḍè-文本框 17"/>
              <p:cNvSpPr/>
              <p:nvPr/>
            </p:nvSpPr>
            <p:spPr>
              <a:xfrm>
                <a:off x="6306480" y="5044320"/>
                <a:ext cx="2111400" cy="858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ctr" anchorCtr="1">
                <a:noAutofit/>
              </a:bodyPr>
              <a:p>
                <a:pPr algn="ctr">
                  <a:lnSpc>
                    <a:spcPct val="120000"/>
                  </a:lnSpc>
                  <a:buNone/>
                </a:pPr>
                <a:r>
                  <a:rPr lang="zh-CN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testCloud</a:t>
                </a:r>
                <a:r>
                  <a:rPr lang="en-US" altLang="zh-CN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.py</a:t>
                </a:r>
                <a:endParaRPr lang="en-US" alt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>
                  <a:lnSpc>
                    <a:spcPct val="120000"/>
                  </a:lnSpc>
                  <a:buNone/>
                </a:pPr>
                <a:r>
                  <a:rPr lang="zh-CN" altLang="en-US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读取</a:t>
                </a:r>
                <a:endParaRPr lang="en-US" alt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>
                  <a:lnSpc>
                    <a:spcPct val="120000"/>
                  </a:lnSpc>
                  <a:buNone/>
                </a:pPr>
                <a:r>
                  <a:rPr lang="en-US" altLang="zh-CN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movie.db</a:t>
                </a:r>
                <a:endParaRPr lang="en-US" alt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92" name="íṩľíḍè-Rectangle 25"/>
              <p:cNvSpPr/>
              <p:nvPr/>
            </p:nvSpPr>
            <p:spPr>
              <a:xfrm>
                <a:off x="6499440" y="4568760"/>
                <a:ext cx="169236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ctr" anchorCtr="1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lang="zh-CN" sz="2000" b="1" strike="noStrike" spc="-1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effectLst/>
                    <a:latin typeface="微软雅黑" panose="020B0503020204020204" charset="-122"/>
                    <a:ea typeface="微软雅黑" panose="020B0503020204020204" charset="-122"/>
                  </a:rPr>
                  <a:t>导入数据</a:t>
                </a:r>
                <a:endParaRPr lang="zh-CN" sz="2000" b="1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695" name="íṩľíḍè-Rectangle 23"/>
            <p:cNvSpPr/>
            <p:nvPr/>
          </p:nvSpPr>
          <p:spPr>
            <a:xfrm>
              <a:off x="4156920" y="1998720"/>
              <a:ext cx="1692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0" bIns="0" anchor="ctr" anchorCtr="1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zh-CN" sz="2000" b="1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微软雅黑" panose="020B0503020204020204" charset="-122"/>
                  <a:ea typeface="微软雅黑" panose="020B0503020204020204" charset="-122"/>
                </a:rPr>
                <a:t>flask框架视图</a:t>
              </a:r>
              <a:endParaRPr lang="zh-CN" sz="2000" b="1" strike="noStrike" spc="-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7" name="íṩľíḍè-文本框 23"/>
            <p:cNvSpPr/>
            <p:nvPr/>
          </p:nvSpPr>
          <p:spPr>
            <a:xfrm>
              <a:off x="8643600" y="2474280"/>
              <a:ext cx="21114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 anchorCtr="1">
              <a:noAutofit/>
            </a:bodyPr>
            <a:p>
              <a:pPr algn="ctr">
                <a:lnSpc>
                  <a:spcPct val="120000"/>
                </a:lnSpc>
                <a:buNone/>
              </a:pPr>
              <a:r>
                <a:rPr 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运行</a:t>
              </a:r>
              <a:r>
                <a:rPr lang="en-US" alt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app.py</a:t>
              </a:r>
              <a:endParaRPr lang="en-US" altLang="zh-CN" sz="14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9" name="íṩľíḍè-任意多边形: 形状 25"/>
            <p:cNvSpPr/>
            <p:nvPr/>
          </p:nvSpPr>
          <p:spPr>
            <a:xfrm>
              <a:off x="2418120" y="3506400"/>
              <a:ext cx="495000" cy="406800"/>
            </a:xfrm>
            <a:custGeom>
              <a:avLst/>
              <a:gdLst/>
              <a:ahLst/>
              <a:cxnLst/>
              <a:rect l="l" t="t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00" name="íṩľíḍè-任意多边形: 形状 26"/>
            <p:cNvSpPr/>
            <p:nvPr/>
          </p:nvSpPr>
          <p:spPr>
            <a:xfrm>
              <a:off x="9530280" y="3560040"/>
              <a:ext cx="310680" cy="299520"/>
            </a:xfrm>
            <a:custGeom>
              <a:avLst/>
              <a:gdLst/>
              <a:ahLst/>
              <a:cxnLst/>
              <a:rect l="l" t="t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01" name="íṩľíḍè-任意多边形: 形状 27"/>
            <p:cNvSpPr/>
            <p:nvPr/>
          </p:nvSpPr>
          <p:spPr>
            <a:xfrm>
              <a:off x="4853160" y="3557520"/>
              <a:ext cx="304920" cy="304560"/>
            </a:xfrm>
            <a:custGeom>
              <a:avLst/>
              <a:gdLst/>
              <a:ahLst/>
              <a:cxnLst/>
              <a:rect l="l" t="t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02" name="íṩľíḍè-任意多边形: 形状 28"/>
            <p:cNvSpPr/>
            <p:nvPr/>
          </p:nvSpPr>
          <p:spPr>
            <a:xfrm>
              <a:off x="7122960" y="3487680"/>
              <a:ext cx="445320" cy="444240"/>
            </a:xfrm>
            <a:custGeom>
              <a:avLst/>
              <a:gdLst/>
              <a:ahLst/>
              <a:cxnLst/>
              <a:rect l="l" t="t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7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1116711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2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5"/>
            </p:custDataLst>
          </p:nvPr>
        </p:nvGrpSpPr>
        <p:grpSpPr>
          <a:xfrm flipH="1">
            <a:off x="141605" y="0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sp>
        <p:nvSpPr>
          <p:cNvPr id="5" name="空心弧 12"/>
          <p:cNvSpPr/>
          <p:nvPr>
            <p:custDataLst>
              <p:tags r:id="rId9"/>
            </p:custDataLst>
          </p:nvPr>
        </p:nvSpPr>
        <p:spPr bwMode="auto">
          <a:xfrm rot="13980000">
            <a:off x="429951" y="418792"/>
            <a:ext cx="1375010" cy="1377030"/>
          </a:xfrm>
          <a:custGeom>
            <a:avLst/>
            <a:gdLst>
              <a:gd name="T0" fmla="*/ 0 w 1858963"/>
              <a:gd name="T1" fmla="*/ 930275 h 1860550"/>
              <a:gd name="T2" fmla="*/ 850091 w 1858963"/>
              <a:gd name="T3" fmla="*/ 3400 h 1860550"/>
              <a:gd name="T4" fmla="*/ 1845448 w 1858963"/>
              <a:gd name="T5" fmla="*/ 772202 h 1860550"/>
              <a:gd name="T6" fmla="*/ 1165333 w 1858963"/>
              <a:gd name="T7" fmla="*/ 1830104 h 1860550"/>
              <a:gd name="T8" fmla="*/ 1146950 w 1858963"/>
              <a:gd name="T9" fmla="*/ 1759973 h 1860550"/>
              <a:gd name="T10" fmla="*/ 1774003 w 1858963"/>
              <a:gd name="T11" fmla="*/ 784531 h 1860550"/>
              <a:gd name="T12" fmla="*/ 856278 w 1858963"/>
              <a:gd name="T13" fmla="*/ 75635 h 1860550"/>
              <a:gd name="T14" fmla="*/ 72500 w 1858963"/>
              <a:gd name="T15" fmla="*/ 930275 h 1860550"/>
              <a:gd name="T16" fmla="*/ 0 w 1858963"/>
              <a:gd name="T17" fmla="*/ 930275 h 1860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963" h="1860550">
                <a:moveTo>
                  <a:pt x="0" y="930275"/>
                </a:moveTo>
                <a:cubicBezTo>
                  <a:pt x="0" y="447299"/>
                  <a:pt x="369290" y="44653"/>
                  <a:pt x="850091" y="3400"/>
                </a:cubicBezTo>
                <a:cubicBezTo>
                  <a:pt x="1330994" y="-37862"/>
                  <a:pt x="1763432" y="296148"/>
                  <a:pt x="1845448" y="772202"/>
                </a:cubicBezTo>
                <a:cubicBezTo>
                  <a:pt x="1927429" y="1248056"/>
                  <a:pt x="1632007" y="1707577"/>
                  <a:pt x="1165333" y="1830104"/>
                </a:cubicBezTo>
                <a:lnTo>
                  <a:pt x="1146950" y="1759973"/>
                </a:lnTo>
                <a:cubicBezTo>
                  <a:pt x="1577212" y="1646990"/>
                  <a:pt x="1849583" y="1223292"/>
                  <a:pt x="1774003" y="784531"/>
                </a:cubicBezTo>
                <a:cubicBezTo>
                  <a:pt x="1698389" y="345571"/>
                  <a:pt x="1299676" y="37586"/>
                  <a:pt x="856278" y="75635"/>
                </a:cubicBezTo>
                <a:cubicBezTo>
                  <a:pt x="412982" y="113676"/>
                  <a:pt x="72500" y="484941"/>
                  <a:pt x="72500" y="930275"/>
                </a:cubicBezTo>
                <a:lnTo>
                  <a:pt x="0" y="93027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/>
        </p:spPr>
        <p:txBody>
          <a:bodyPr anchor="ctr"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黑体" panose="0201060906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010196" y="1409242"/>
            <a:ext cx="1457694" cy="3521"/>
          </a:xfrm>
          <a:prstGeom prst="line">
            <a:avLst/>
          </a:prstGeom>
          <a:noFill/>
          <a:ln w="9525" cap="flat" cmpd="sng">
            <a:solidFill>
              <a:schemeClr val="accent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黑体" panose="0201060906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Picture 2" descr="E:\资源\图片汇总(1)\复杂背景\深色\办公(商务)\advice-advise-advisor-7097.jpgadvice-advise-advisor-7097"/>
          <p:cNvPicPr preferRelativeResize="0">
            <a:picLocks noChangeAspect="1" noChangeArrowheads="1"/>
          </p:cNvPicPr>
          <p:nvPr>
            <p:custDataLst>
              <p:tags r:id="rId11"/>
            </p:custDataLst>
          </p:nvPr>
        </p:nvPicPr>
        <p:blipFill rotWithShape="1">
          <a:blip r:embed="rId12"/>
          <a:srcRect l="-24301" r="-24301"/>
          <a:stretch>
            <a:fillRect/>
          </a:stretch>
        </p:blipFill>
        <p:spPr bwMode="auto">
          <a:xfrm>
            <a:off x="355515" y="2146297"/>
            <a:ext cx="11480971" cy="4412688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文本框 8"/>
          <p:cNvSpPr txBox="1"/>
          <p:nvPr>
            <p:custDataLst>
              <p:tags r:id="rId14"/>
            </p:custDataLst>
          </p:nvPr>
        </p:nvSpPr>
        <p:spPr>
          <a:xfrm>
            <a:off x="887799" y="658171"/>
            <a:ext cx="9564414" cy="75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eaLnBrk="1" hangingPunct="1"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2pPr>
            <a:lvl3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3pPr>
            <a:lvl4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4pPr>
            <a:lvl5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生成网站，</a:t>
            </a:r>
            <a:r>
              <a:rPr lang="en-US" altLang="zh-CN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127.0.0.1</a:t>
            </a:r>
            <a:r>
              <a:rPr lang="zh-CN" altLang="en-US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5000</a:t>
            </a:r>
            <a:endParaRPr lang="en-US" altLang="zh-CN" sz="3600" b="1" strike="noStrike" spc="3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A_文本框 2"/>
          <p:cNvSpPr/>
          <p:nvPr/>
        </p:nvSpPr>
        <p:spPr>
          <a:xfrm>
            <a:off x="3333240" y="2176200"/>
            <a:ext cx="5500440" cy="7042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4000" b="0" strike="noStrike" spc="299">
                <a:solidFill>
                  <a:srgbClr val="99A6BF"/>
                </a:solidFill>
                <a:latin typeface="Agency FB"/>
                <a:ea typeface="微软雅黑" panose="020B0503020204020204" charset="-122"/>
              </a:rPr>
              <a:t>moviemovie.dbflask</a:t>
            </a:r>
            <a:endParaRPr lang="en-US" sz="4000" b="0" strike="noStrike" spc="299">
              <a:solidFill>
                <a:srgbClr val="99A6BF"/>
              </a:solidFill>
              <a:latin typeface="Agency FB"/>
              <a:ea typeface="微软雅黑" panose="020B0503020204020204" charset="-122"/>
            </a:endParaRPr>
          </a:p>
        </p:txBody>
      </p:sp>
      <p:sp>
        <p:nvSpPr>
          <p:cNvPr id="774" name="PA_文本框 4"/>
          <p:cNvSpPr/>
          <p:nvPr/>
        </p:nvSpPr>
        <p:spPr>
          <a:xfrm>
            <a:off x="2586960" y="2952360"/>
            <a:ext cx="702396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zh-CN" sz="5400" b="1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感谢您的聆听</a:t>
            </a:r>
            <a:endParaRPr lang="en-US" sz="5400" b="0" strike="noStrike" spc="-1">
              <a:latin typeface="Arial" panose="020B0604020202020204"/>
            </a:endParaRPr>
          </a:p>
        </p:txBody>
      </p:sp>
      <p:sp>
        <p:nvSpPr>
          <p:cNvPr id="775" name="文本框 11"/>
          <p:cNvSpPr/>
          <p:nvPr/>
        </p:nvSpPr>
        <p:spPr>
          <a:xfrm>
            <a:off x="4385520" y="4639680"/>
            <a:ext cx="3438720" cy="3346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zh-CN" sz="1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汇报人：窦友俊</a:t>
            </a:r>
            <a:endParaRPr lang="zh-CN" sz="1600" b="0" strike="noStrike" spc="-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7" name="PA_文本框 1"/>
          <p:cNvSpPr/>
          <p:nvPr/>
        </p:nvSpPr>
        <p:spPr>
          <a:xfrm>
            <a:off x="4903560" y="1215000"/>
            <a:ext cx="2396160" cy="10121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6000" b="0" strike="noStrike" spc="599">
                <a:solidFill>
                  <a:srgbClr val="FFFFFF"/>
                </a:solidFill>
                <a:latin typeface="Agency FB"/>
                <a:ea typeface="微软雅黑" panose="020B0503020204020204" charset="-122"/>
              </a:rPr>
              <a:t>2022</a:t>
            </a:r>
            <a:endParaRPr lang="en-US" sz="6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additive="repl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 additive="repl">
                                        <p:cTn id="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 additive="repl"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6"/>
          <p:cNvGrpSpPr/>
          <p:nvPr/>
        </p:nvGrpSpPr>
        <p:grpSpPr>
          <a:xfrm>
            <a:off x="3079080" y="2021760"/>
            <a:ext cx="6033960" cy="1406880"/>
            <a:chOff x="3079080" y="2021760"/>
            <a:chExt cx="6033960" cy="1406880"/>
          </a:xfrm>
        </p:grpSpPr>
        <p:sp>
          <p:nvSpPr>
            <p:cNvPr id="105" name="MH_Title"/>
            <p:cNvSpPr/>
            <p:nvPr/>
          </p:nvSpPr>
          <p:spPr>
            <a:xfrm>
              <a:off x="3079080" y="2021760"/>
              <a:ext cx="6033960" cy="140688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 cap="sq">
              <a:solidFill>
                <a:srgbClr val="9BB8C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1008000" tIns="0" rIns="0" bIns="0" anchor="ctr">
              <a:normAutofit/>
            </a:bodyPr>
            <a:p>
              <a:pPr>
                <a:lnSpc>
                  <a:spcPct val="100000"/>
                </a:lnSpc>
                <a:buNone/>
              </a:pPr>
              <a:r>
                <a:rPr lang="en-US" sz="40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scrapy</a:t>
              </a:r>
              <a:r>
                <a:rPr lang="zh-CN" sz="40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框架编写</a:t>
              </a:r>
              <a:endParaRPr lang="en-US" sz="4000" b="0" strike="noStrike" spc="-1">
                <a:latin typeface="Arial" panose="020B0604020202020204"/>
              </a:endParaRPr>
            </a:p>
          </p:txBody>
        </p:sp>
        <p:sp>
          <p:nvSpPr>
            <p:cNvPr id="106" name="MH_Others_1"/>
            <p:cNvSpPr/>
            <p:nvPr/>
          </p:nvSpPr>
          <p:spPr>
            <a:xfrm>
              <a:off x="3079080" y="2111040"/>
              <a:ext cx="1215360" cy="12153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5A889E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7" name="MH_Number"/>
            <p:cNvSpPr/>
            <p:nvPr/>
          </p:nvSpPr>
          <p:spPr>
            <a:xfrm>
              <a:off x="3079080" y="2125440"/>
              <a:ext cx="606240" cy="60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en-US" sz="40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sz="4000" b="0" strike="noStrike" spc="-1">
                <a:latin typeface="Arial" panose="020B0604020202020204"/>
              </a:endParaRPr>
            </a:p>
          </p:txBody>
        </p:sp>
      </p:grpSp>
      <p:sp>
        <p:nvSpPr>
          <p:cNvPr id="108" name="MH_Title"/>
          <p:cNvSpPr/>
          <p:nvPr/>
        </p:nvSpPr>
        <p:spPr>
          <a:xfrm>
            <a:off x="3079080" y="3743640"/>
            <a:ext cx="6640920" cy="1739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p>
            <a:pPr algn="ctr">
              <a:lnSpc>
                <a:spcPct val="130000"/>
              </a:lnSpc>
              <a:buNone/>
            </a:pPr>
            <a:r>
              <a:rPr lang="zh-CN" sz="1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确认爬取内容，</a:t>
            </a:r>
            <a:r>
              <a:rPr lang="en-US" sz="1800" b="0" strike="noStrike" spc="-1">
                <a:latin typeface="Arial" panose="020B0604020202020204"/>
              </a:rPr>
              <a:t>pp</a:t>
            </a:r>
            <a:r>
              <a:rPr lang="zh-CN" sz="1800" b="0" strike="noStrike" spc="-1">
                <a:latin typeface="Arial" panose="020B0604020202020204"/>
              </a:rPr>
              <a:t>配置本地爬虫环境，配置以及安装所需环境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110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1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12" name="文本框 4"/>
          <p:cNvSpPr/>
          <p:nvPr/>
        </p:nvSpPr>
        <p:spPr>
          <a:xfrm>
            <a:off x="1127880" y="353160"/>
            <a:ext cx="28036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网站链接</a:t>
            </a:r>
            <a:endParaRPr lang="en-US" sz="2800" b="0" strike="noStrike" spc="-1">
              <a:latin typeface="Arial" panose="020B0604020202020204"/>
            </a:endParaRPr>
          </a:p>
        </p:txBody>
      </p:sp>
      <p:grpSp>
        <p:nvGrpSpPr>
          <p:cNvPr id="113" name="13fa3d88-b331-4df6-98b3-a46e227b9670"/>
          <p:cNvGrpSpPr/>
          <p:nvPr/>
        </p:nvGrpSpPr>
        <p:grpSpPr>
          <a:xfrm>
            <a:off x="542160" y="474840"/>
            <a:ext cx="9612000" cy="5802480"/>
            <a:chOff x="542160" y="474840"/>
            <a:chExt cx="9612000" cy="5802480"/>
          </a:xfrm>
        </p:grpSpPr>
        <p:sp>
          <p:nvSpPr>
            <p:cNvPr id="114" name="ïşḻïďê-Partial Circle 29"/>
            <p:cNvSpPr/>
            <p:nvPr/>
          </p:nvSpPr>
          <p:spPr>
            <a:xfrm>
              <a:off x="3070800" y="1962000"/>
              <a:ext cx="4043160" cy="4315320"/>
            </a:xfrm>
            <a:prstGeom prst="pie">
              <a:avLst>
                <a:gd name="adj1" fmla="val 7281410"/>
                <a:gd name="adj2" fmla="val 9070711"/>
              </a:avLst>
            </a:prstGeom>
            <a:solidFill>
              <a:srgbClr val="5A889E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5" name="ïşḻïďê-Partial Circle 30"/>
            <p:cNvSpPr/>
            <p:nvPr/>
          </p:nvSpPr>
          <p:spPr>
            <a:xfrm rot="6655800">
              <a:off x="3408840" y="2608200"/>
              <a:ext cx="3313800" cy="3159000"/>
            </a:xfrm>
            <a:prstGeom prst="pie">
              <a:avLst>
                <a:gd name="adj1" fmla="val 7871380"/>
                <a:gd name="adj2" fmla="val 18986575"/>
              </a:avLst>
            </a:prstGeom>
            <a:solidFill>
              <a:srgbClr val="5A6C90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6" name="ïşḻïďê-Partial Circle 46"/>
            <p:cNvSpPr/>
            <p:nvPr/>
          </p:nvSpPr>
          <p:spPr>
            <a:xfrm>
              <a:off x="3190680" y="2094120"/>
              <a:ext cx="3798000" cy="4051080"/>
            </a:xfrm>
            <a:prstGeom prst="pie">
              <a:avLst>
                <a:gd name="adj1" fmla="val 11099129"/>
                <a:gd name="adj2" fmla="val 14598766"/>
              </a:avLst>
            </a:prstGeom>
            <a:solidFill>
              <a:srgbClr val="00A8A7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8" name="ïşḻïďê-Straight Connector 48"/>
            <p:cNvSpPr/>
            <p:nvPr/>
          </p:nvSpPr>
          <p:spPr>
            <a:xfrm>
              <a:off x="5347080" y="5585400"/>
              <a:ext cx="215280" cy="250200"/>
            </a:xfrm>
            <a:prstGeom prst="line">
              <a:avLst/>
            </a:prstGeom>
            <a:ln w="19080" cap="rnd">
              <a:solidFill>
                <a:srgbClr val="8595A4"/>
              </a:solidFill>
              <a:miter/>
              <a:headEnd type="oval" w="med" len="med"/>
              <a:tailEnd type="oval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121" name="Group 51"/>
            <p:cNvGrpSpPr/>
            <p:nvPr/>
          </p:nvGrpSpPr>
          <p:grpSpPr>
            <a:xfrm>
              <a:off x="8805240" y="764640"/>
              <a:ext cx="837360" cy="250200"/>
              <a:chOff x="8805240" y="764640"/>
              <a:chExt cx="837360" cy="250200"/>
            </a:xfrm>
          </p:grpSpPr>
          <p:sp>
            <p:nvSpPr>
              <p:cNvPr id="122" name="ïşḻïďê-Straight Connector 52"/>
              <p:cNvSpPr/>
              <p:nvPr/>
            </p:nvSpPr>
            <p:spPr>
              <a:xfrm flipH="1" flipV="1">
                <a:off x="9427320" y="764640"/>
                <a:ext cx="215280" cy="250200"/>
              </a:xfrm>
              <a:prstGeom prst="line">
                <a:avLst/>
              </a:prstGeom>
              <a:ln w="19080" cap="rnd">
                <a:solidFill>
                  <a:srgbClr val="00A8A7"/>
                </a:solidFill>
                <a:miter/>
                <a:headEnd type="oval" w="med" len="med"/>
                <a:tailEnd type="oval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23" name="ïşḻïďê-Straight Connector 53"/>
              <p:cNvSpPr/>
              <p:nvPr/>
            </p:nvSpPr>
            <p:spPr>
              <a:xfrm flipH="1">
                <a:off x="8805240" y="768600"/>
                <a:ext cx="622080" cy="360"/>
              </a:xfrm>
              <a:prstGeom prst="line">
                <a:avLst/>
              </a:prstGeom>
              <a:ln w="19080" cap="rnd">
                <a:solidFill>
                  <a:srgbClr val="00A8A7"/>
                </a:solidFill>
                <a:miter/>
                <a:headEnd type="oval" w="med" len="med"/>
                <a:tailEnd type="oval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grpSp>
          <p:nvGrpSpPr>
            <p:cNvPr id="125" name="Group 55"/>
            <p:cNvGrpSpPr/>
            <p:nvPr/>
          </p:nvGrpSpPr>
          <p:grpSpPr>
            <a:xfrm>
              <a:off x="6347520" y="2756880"/>
              <a:ext cx="837360" cy="254880"/>
              <a:chOff x="6347520" y="2756880"/>
              <a:chExt cx="837360" cy="254880"/>
            </a:xfrm>
          </p:grpSpPr>
          <p:sp>
            <p:nvSpPr>
              <p:cNvPr id="126" name="ïşḻïďê-Straight Connector 56"/>
              <p:cNvSpPr/>
              <p:nvPr/>
            </p:nvSpPr>
            <p:spPr>
              <a:xfrm flipV="1">
                <a:off x="6347520" y="2756880"/>
                <a:ext cx="215280" cy="254880"/>
              </a:xfrm>
              <a:prstGeom prst="line">
                <a:avLst/>
              </a:prstGeom>
              <a:ln w="19080" cap="rnd">
                <a:solidFill>
                  <a:srgbClr val="5A6C90"/>
                </a:solidFill>
                <a:miter/>
                <a:headEnd type="oval" w="med" len="med"/>
                <a:tailEnd type="oval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27" name="ïşḻïďê-Straight Connector 57"/>
              <p:cNvSpPr/>
              <p:nvPr/>
            </p:nvSpPr>
            <p:spPr>
              <a:xfrm>
                <a:off x="6562800" y="2761200"/>
                <a:ext cx="622080" cy="360"/>
              </a:xfrm>
              <a:prstGeom prst="line">
                <a:avLst/>
              </a:prstGeom>
              <a:ln w="19080" cap="rnd">
                <a:solidFill>
                  <a:srgbClr val="5A6C90"/>
                </a:solidFill>
                <a:miter/>
                <a:headEnd type="oval" w="med" len="med"/>
                <a:tailEnd type="oval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128" name="ïşḻïďê-TextBox 58"/>
            <p:cNvSpPr/>
            <p:nvPr/>
          </p:nvSpPr>
          <p:spPr>
            <a:xfrm>
              <a:off x="6645960" y="2390400"/>
              <a:ext cx="480600" cy="30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0" bIns="0" anchor="b">
              <a:noAutofit/>
            </a:bodyPr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1" strike="noStrike" spc="-1">
                  <a:solidFill>
                    <a:srgbClr val="5A6C90"/>
                  </a:solidFill>
                  <a:latin typeface="微软雅黑" panose="020B0503020204020204" charset="-122"/>
                  <a:ea typeface="微软雅黑" panose="020B0503020204020204" charset="-122"/>
                </a:rPr>
                <a:t>50%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grpSp>
          <p:nvGrpSpPr>
            <p:cNvPr id="129" name="Group 62"/>
            <p:cNvGrpSpPr/>
            <p:nvPr/>
          </p:nvGrpSpPr>
          <p:grpSpPr>
            <a:xfrm>
              <a:off x="2830320" y="4631040"/>
              <a:ext cx="837720" cy="250560"/>
              <a:chOff x="2830320" y="4631040"/>
              <a:chExt cx="837720" cy="250560"/>
            </a:xfrm>
          </p:grpSpPr>
          <p:sp>
            <p:nvSpPr>
              <p:cNvPr id="130" name="ïşḻïďê-Straight Connector 63"/>
              <p:cNvSpPr/>
              <p:nvPr/>
            </p:nvSpPr>
            <p:spPr>
              <a:xfrm flipH="1" flipV="1">
                <a:off x="3452760" y="4631040"/>
                <a:ext cx="215280" cy="250560"/>
              </a:xfrm>
              <a:prstGeom prst="line">
                <a:avLst/>
              </a:prstGeom>
              <a:ln w="19080" cap="rnd">
                <a:solidFill>
                  <a:srgbClr val="5A889E"/>
                </a:solidFill>
                <a:miter/>
                <a:headEnd type="oval" w="med" len="med"/>
                <a:tailEnd type="oval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31" name="ïşḻïďê-Straight Connector 64"/>
              <p:cNvSpPr/>
              <p:nvPr/>
            </p:nvSpPr>
            <p:spPr>
              <a:xfrm flipH="1">
                <a:off x="2830320" y="4635360"/>
                <a:ext cx="622440" cy="360"/>
              </a:xfrm>
              <a:prstGeom prst="line">
                <a:avLst/>
              </a:prstGeom>
              <a:ln w="19080" cap="rnd">
                <a:solidFill>
                  <a:srgbClr val="5A889E"/>
                </a:solidFill>
                <a:miter/>
                <a:headEnd type="oval" w="med" len="med"/>
                <a:tailEnd type="oval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132" name="ïşḻïďê-Freeform: Shape 67"/>
            <p:cNvSpPr/>
            <p:nvPr/>
          </p:nvSpPr>
          <p:spPr>
            <a:xfrm>
              <a:off x="4507920" y="1466280"/>
              <a:ext cx="416520" cy="448560"/>
            </a:xfrm>
            <a:custGeom>
              <a:avLst/>
              <a:gdLst/>
              <a:ahLst/>
              <a:cxnLst/>
              <a:rect l="l" t="t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rgbClr val="5A889E"/>
            </a:solidFill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3" name="ïşḻïďê-Freeform: Shape 68"/>
            <p:cNvSpPr/>
            <p:nvPr/>
          </p:nvSpPr>
          <p:spPr>
            <a:xfrm>
              <a:off x="8434800" y="474840"/>
              <a:ext cx="370080" cy="489600"/>
            </a:xfrm>
            <a:custGeom>
              <a:avLst/>
              <a:gdLst/>
              <a:ahLst/>
              <a:cxnLst/>
              <a:rect l="l" t="t" r="r" b="b"/>
              <a:pathLst>
                <a:path w="41" h="51">
                  <a:moveTo>
                    <a:pt x="41" y="47"/>
                  </a:moveTo>
                  <a:cubicBezTo>
                    <a:pt x="41" y="49"/>
                    <a:pt x="39" y="51"/>
                    <a:pt x="37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51"/>
                    <a:pt x="0" y="49"/>
                    <a:pt x="0" y="4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5"/>
                    <a:pt x="1" y="23"/>
                    <a:pt x="3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12" y="0"/>
                    <a:pt x="20" y="0"/>
                  </a:cubicBezTo>
                  <a:cubicBezTo>
                    <a:pt x="29" y="0"/>
                    <a:pt x="36" y="8"/>
                    <a:pt x="36" y="1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3"/>
                    <a:pt x="41" y="25"/>
                    <a:pt x="41" y="27"/>
                  </a:cubicBezTo>
                  <a:lnTo>
                    <a:pt x="41" y="47"/>
                  </a:lnTo>
                  <a:close/>
                  <a:moveTo>
                    <a:pt x="29" y="23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1"/>
                    <a:pt x="25" y="7"/>
                    <a:pt x="20" y="7"/>
                  </a:cubicBezTo>
                  <a:cubicBezTo>
                    <a:pt x="15" y="7"/>
                    <a:pt x="11" y="11"/>
                    <a:pt x="11" y="16"/>
                  </a:cubicBezTo>
                  <a:cubicBezTo>
                    <a:pt x="11" y="23"/>
                    <a:pt x="11" y="23"/>
                    <a:pt x="11" y="23"/>
                  </a:cubicBezTo>
                  <a:lnTo>
                    <a:pt x="29" y="23"/>
                  </a:lnTo>
                  <a:close/>
                </a:path>
              </a:pathLst>
            </a:custGeom>
            <a:solidFill>
              <a:srgbClr val="00A8A7"/>
            </a:solidFill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4" name="ïşḻïďê-Freeform: Shape 69"/>
            <p:cNvSpPr/>
            <p:nvPr/>
          </p:nvSpPr>
          <p:spPr>
            <a:xfrm>
              <a:off x="7643520" y="1830240"/>
              <a:ext cx="466560" cy="430200"/>
            </a:xfrm>
            <a:custGeom>
              <a:avLst/>
              <a:gdLst/>
              <a:ahLst/>
              <a:cxnLst/>
              <a:rect l="l" t="t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rgbClr val="5A6C90"/>
            </a:solidFill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5" name="ïşḻïďê-Freeform: Shape 70"/>
            <p:cNvSpPr/>
            <p:nvPr/>
          </p:nvSpPr>
          <p:spPr>
            <a:xfrm>
              <a:off x="9724320" y="2715120"/>
              <a:ext cx="429840" cy="459720"/>
            </a:xfrm>
            <a:custGeom>
              <a:avLst/>
              <a:gdLst/>
              <a:ahLst/>
              <a:cxnLst/>
              <a:rect l="l" t="t" r="r" b="b"/>
              <a:pathLst>
                <a:path w="58" h="58">
                  <a:moveTo>
                    <a:pt x="29" y="58"/>
                  </a:moveTo>
                  <a:cubicBezTo>
                    <a:pt x="20" y="58"/>
                    <a:pt x="12" y="54"/>
                    <a:pt x="6" y="47"/>
                  </a:cubicBezTo>
                  <a:cubicBezTo>
                    <a:pt x="6" y="47"/>
                    <a:pt x="6" y="46"/>
                    <a:pt x="7" y="46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40"/>
                    <a:pt x="13" y="40"/>
                    <a:pt x="14" y="41"/>
                  </a:cubicBezTo>
                  <a:cubicBezTo>
                    <a:pt x="17" y="45"/>
                    <a:pt x="23" y="48"/>
                    <a:pt x="29" y="48"/>
                  </a:cubicBezTo>
                  <a:cubicBezTo>
                    <a:pt x="40" y="48"/>
                    <a:pt x="48" y="39"/>
                    <a:pt x="48" y="29"/>
                  </a:cubicBezTo>
                  <a:cubicBezTo>
                    <a:pt x="48" y="18"/>
                    <a:pt x="40" y="9"/>
                    <a:pt x="29" y="9"/>
                  </a:cubicBezTo>
                  <a:cubicBezTo>
                    <a:pt x="24" y="9"/>
                    <a:pt x="19" y="11"/>
                    <a:pt x="16" y="14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1"/>
                    <a:pt x="21" y="22"/>
                  </a:cubicBezTo>
                  <a:cubicBezTo>
                    <a:pt x="21" y="23"/>
                    <a:pt x="20" y="24"/>
                    <a:pt x="1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2" y="2"/>
                    <a:pt x="3" y="2"/>
                    <a:pt x="4" y="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4" y="3"/>
                    <a:pt x="21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45"/>
                    <a:pt x="45" y="58"/>
                    <a:pt x="29" y="58"/>
                  </a:cubicBezTo>
                  <a:close/>
                  <a:moveTo>
                    <a:pt x="34" y="35"/>
                  </a:moveTo>
                  <a:cubicBezTo>
                    <a:pt x="34" y="35"/>
                    <a:pt x="33" y="36"/>
                    <a:pt x="33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19" y="35"/>
                    <a:pt x="19" y="35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20" y="31"/>
                    <a:pt x="2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7"/>
                    <a:pt x="29" y="17"/>
                    <a:pt x="30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4" y="17"/>
                    <a:pt x="34" y="18"/>
                  </a:cubicBezTo>
                  <a:lnTo>
                    <a:pt x="34" y="35"/>
                  </a:lnTo>
                  <a:close/>
                </a:path>
              </a:pathLst>
            </a:custGeom>
            <a:solidFill>
              <a:srgbClr val="8595A4"/>
            </a:solidFill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6" name="ïşḻïďê-Oval 71"/>
            <p:cNvSpPr/>
            <p:nvPr/>
          </p:nvSpPr>
          <p:spPr>
            <a:xfrm>
              <a:off x="3768120" y="2710800"/>
              <a:ext cx="2642760" cy="2818080"/>
            </a:xfrm>
            <a:prstGeom prst="ellipse">
              <a:avLst/>
            </a:prstGeom>
            <a:solidFill>
              <a:srgbClr val="8595A4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137" name="Group 72"/>
            <p:cNvGrpSpPr/>
            <p:nvPr/>
          </p:nvGrpSpPr>
          <p:grpSpPr>
            <a:xfrm>
              <a:off x="4100760" y="3062880"/>
              <a:ext cx="1977840" cy="2113560"/>
              <a:chOff x="4100760" y="3062880"/>
              <a:chExt cx="1977840" cy="2113560"/>
            </a:xfrm>
          </p:grpSpPr>
          <p:sp>
            <p:nvSpPr>
              <p:cNvPr id="138" name="ïşḻïďê-Oval 73"/>
              <p:cNvSpPr/>
              <p:nvPr/>
            </p:nvSpPr>
            <p:spPr>
              <a:xfrm>
                <a:off x="4100760" y="3062880"/>
                <a:ext cx="1977840" cy="2113560"/>
              </a:xfrm>
              <a:prstGeom prst="ellipse">
                <a:avLst/>
              </a:prstGeom>
              <a:solidFill>
                <a:srgbClr val="FFFFFF"/>
              </a:solidFill>
              <a:ln w="1260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grpSp>
            <p:nvGrpSpPr>
              <p:cNvPr id="139" name="Group 74"/>
              <p:cNvGrpSpPr/>
              <p:nvPr/>
            </p:nvGrpSpPr>
            <p:grpSpPr>
              <a:xfrm>
                <a:off x="4345920" y="3327120"/>
                <a:ext cx="1487520" cy="1585080"/>
                <a:chOff x="4345920" y="3327120"/>
                <a:chExt cx="1487520" cy="1585080"/>
              </a:xfrm>
            </p:grpSpPr>
            <p:sp>
              <p:nvSpPr>
                <p:cNvPr id="140" name="íṡľíḍè-Oval 75"/>
                <p:cNvSpPr/>
                <p:nvPr/>
              </p:nvSpPr>
              <p:spPr>
                <a:xfrm>
                  <a:off x="4345920" y="3327120"/>
                  <a:ext cx="1487520" cy="1585080"/>
                </a:xfrm>
                <a:prstGeom prst="ellipse">
                  <a:avLst/>
                </a:prstGeom>
                <a:solidFill>
                  <a:srgbClr val="D9D9D9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141" name="íṡľíḍè-Freeform: Shape 76"/>
                <p:cNvSpPr/>
                <p:nvPr/>
              </p:nvSpPr>
              <p:spPr>
                <a:xfrm>
                  <a:off x="4777920" y="3785400"/>
                  <a:ext cx="623880" cy="66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384">
                      <a:moveTo>
                        <a:pt x="384" y="192"/>
                      </a:moveTo>
                      <a:cubicBezTo>
                        <a:pt x="384" y="298"/>
                        <a:pt x="298" y="384"/>
                        <a:pt x="192" y="384"/>
                      </a:cubicBezTo>
                      <a:cubicBezTo>
                        <a:pt x="86" y="384"/>
                        <a:pt x="0" y="298"/>
                        <a:pt x="0" y="192"/>
                      </a:cubicBezTo>
                      <a:cubicBezTo>
                        <a:pt x="0" y="86"/>
                        <a:pt x="86" y="0"/>
                        <a:pt x="192" y="0"/>
                      </a:cubicBezTo>
                      <a:cubicBezTo>
                        <a:pt x="298" y="0"/>
                        <a:pt x="384" y="86"/>
                        <a:pt x="384" y="192"/>
                      </a:cubicBezTo>
                      <a:close/>
                      <a:moveTo>
                        <a:pt x="255" y="135"/>
                      </a:moveTo>
                      <a:cubicBezTo>
                        <a:pt x="256" y="135"/>
                        <a:pt x="257" y="130"/>
                        <a:pt x="258" y="129"/>
                      </a:cubicBezTo>
                      <a:cubicBezTo>
                        <a:pt x="260" y="127"/>
                        <a:pt x="262" y="126"/>
                        <a:pt x="264" y="125"/>
                      </a:cubicBezTo>
                      <a:cubicBezTo>
                        <a:pt x="268" y="124"/>
                        <a:pt x="272" y="123"/>
                        <a:pt x="277" y="122"/>
                      </a:cubicBezTo>
                      <a:cubicBezTo>
                        <a:pt x="281" y="121"/>
                        <a:pt x="286" y="121"/>
                        <a:pt x="289" y="125"/>
                      </a:cubicBezTo>
                      <a:cubicBezTo>
                        <a:pt x="289" y="124"/>
                        <a:pt x="295" y="119"/>
                        <a:pt x="295" y="119"/>
                      </a:cubicBezTo>
                      <a:cubicBezTo>
                        <a:pt x="298" y="118"/>
                        <a:pt x="301" y="118"/>
                        <a:pt x="303" y="116"/>
                      </a:cubicBezTo>
                      <a:cubicBezTo>
                        <a:pt x="303" y="115"/>
                        <a:pt x="303" y="110"/>
                        <a:pt x="303" y="110"/>
                      </a:cubicBezTo>
                      <a:cubicBezTo>
                        <a:pt x="299" y="111"/>
                        <a:pt x="298" y="107"/>
                        <a:pt x="297" y="103"/>
                      </a:cubicBezTo>
                      <a:cubicBezTo>
                        <a:pt x="297" y="104"/>
                        <a:pt x="297" y="104"/>
                        <a:pt x="296" y="105"/>
                      </a:cubicBezTo>
                      <a:cubicBezTo>
                        <a:pt x="296" y="102"/>
                        <a:pt x="291" y="104"/>
                        <a:pt x="290" y="104"/>
                      </a:cubicBezTo>
                      <a:cubicBezTo>
                        <a:pt x="284" y="102"/>
                        <a:pt x="285" y="98"/>
                        <a:pt x="283" y="94"/>
                      </a:cubicBezTo>
                      <a:cubicBezTo>
                        <a:pt x="282" y="92"/>
                        <a:pt x="279" y="91"/>
                        <a:pt x="278" y="89"/>
                      </a:cubicBezTo>
                      <a:cubicBezTo>
                        <a:pt x="277" y="87"/>
                        <a:pt x="277" y="84"/>
                        <a:pt x="274" y="84"/>
                      </a:cubicBezTo>
                      <a:cubicBezTo>
                        <a:pt x="273" y="84"/>
                        <a:pt x="270" y="89"/>
                        <a:pt x="270" y="89"/>
                      </a:cubicBezTo>
                      <a:cubicBezTo>
                        <a:pt x="267" y="88"/>
                        <a:pt x="266" y="89"/>
                        <a:pt x="265" y="90"/>
                      </a:cubicBezTo>
                      <a:cubicBezTo>
                        <a:pt x="263" y="91"/>
                        <a:pt x="262" y="91"/>
                        <a:pt x="260" y="92"/>
                      </a:cubicBezTo>
                      <a:cubicBezTo>
                        <a:pt x="265" y="90"/>
                        <a:pt x="258" y="88"/>
                        <a:pt x="256" y="88"/>
                      </a:cubicBezTo>
                      <a:cubicBezTo>
                        <a:pt x="260" y="87"/>
                        <a:pt x="258" y="83"/>
                        <a:pt x="256" y="82"/>
                      </a:cubicBezTo>
                      <a:cubicBezTo>
                        <a:pt x="256" y="82"/>
                        <a:pt x="257" y="82"/>
                        <a:pt x="257" y="82"/>
                      </a:cubicBezTo>
                      <a:cubicBezTo>
                        <a:pt x="257" y="79"/>
                        <a:pt x="250" y="77"/>
                        <a:pt x="247" y="76"/>
                      </a:cubicBezTo>
                      <a:cubicBezTo>
                        <a:pt x="245" y="74"/>
                        <a:pt x="233" y="72"/>
                        <a:pt x="231" y="73"/>
                      </a:cubicBezTo>
                      <a:cubicBezTo>
                        <a:pt x="228" y="75"/>
                        <a:pt x="231" y="80"/>
                        <a:pt x="231" y="83"/>
                      </a:cubicBezTo>
                      <a:cubicBezTo>
                        <a:pt x="232" y="86"/>
                        <a:pt x="228" y="86"/>
                        <a:pt x="228" y="89"/>
                      </a:cubicBezTo>
                      <a:cubicBezTo>
                        <a:pt x="228" y="93"/>
                        <a:pt x="236" y="92"/>
                        <a:pt x="234" y="98"/>
                      </a:cubicBezTo>
                      <a:cubicBezTo>
                        <a:pt x="233" y="102"/>
                        <a:pt x="228" y="102"/>
                        <a:pt x="226" y="105"/>
                      </a:cubicBezTo>
                      <a:cubicBezTo>
                        <a:pt x="224" y="108"/>
                        <a:pt x="227" y="112"/>
                        <a:pt x="229" y="114"/>
                      </a:cubicBezTo>
                      <a:cubicBezTo>
                        <a:pt x="231" y="115"/>
                        <a:pt x="225" y="118"/>
                        <a:pt x="224" y="118"/>
                      </a:cubicBezTo>
                      <a:cubicBezTo>
                        <a:pt x="220" y="120"/>
                        <a:pt x="217" y="114"/>
                        <a:pt x="216" y="110"/>
                      </a:cubicBezTo>
                      <a:cubicBezTo>
                        <a:pt x="215" y="108"/>
                        <a:pt x="215" y="104"/>
                        <a:pt x="212" y="103"/>
                      </a:cubicBezTo>
                      <a:cubicBezTo>
                        <a:pt x="210" y="102"/>
                        <a:pt x="206" y="102"/>
                        <a:pt x="205" y="103"/>
                      </a:cubicBezTo>
                      <a:cubicBezTo>
                        <a:pt x="203" y="99"/>
                        <a:pt x="198" y="98"/>
                        <a:pt x="194" y="97"/>
                      </a:cubicBezTo>
                      <a:cubicBezTo>
                        <a:pt x="189" y="95"/>
                        <a:pt x="185" y="95"/>
                        <a:pt x="180" y="96"/>
                      </a:cubicBezTo>
                      <a:cubicBezTo>
                        <a:pt x="181" y="95"/>
                        <a:pt x="179" y="88"/>
                        <a:pt x="175" y="89"/>
                      </a:cubicBezTo>
                      <a:cubicBezTo>
                        <a:pt x="176" y="86"/>
                        <a:pt x="176" y="84"/>
                        <a:pt x="176" y="81"/>
                      </a:cubicBezTo>
                      <a:cubicBezTo>
                        <a:pt x="177" y="79"/>
                        <a:pt x="178" y="77"/>
                        <a:pt x="179" y="75"/>
                      </a:cubicBezTo>
                      <a:cubicBezTo>
                        <a:pt x="180" y="74"/>
                        <a:pt x="185" y="69"/>
                        <a:pt x="183" y="68"/>
                      </a:cubicBezTo>
                      <a:cubicBezTo>
                        <a:pt x="188" y="69"/>
                        <a:pt x="193" y="69"/>
                        <a:pt x="196" y="66"/>
                      </a:cubicBezTo>
                      <a:cubicBezTo>
                        <a:pt x="198" y="63"/>
                        <a:pt x="199" y="60"/>
                        <a:pt x="202" y="57"/>
                      </a:cubicBezTo>
                      <a:cubicBezTo>
                        <a:pt x="205" y="53"/>
                        <a:pt x="209" y="58"/>
                        <a:pt x="212" y="58"/>
                      </a:cubicBezTo>
                      <a:cubicBezTo>
                        <a:pt x="217" y="59"/>
                        <a:pt x="217" y="53"/>
                        <a:pt x="214" y="51"/>
                      </a:cubicBezTo>
                      <a:cubicBezTo>
                        <a:pt x="218" y="51"/>
                        <a:pt x="215" y="45"/>
                        <a:pt x="213" y="44"/>
                      </a:cubicBezTo>
                      <a:cubicBezTo>
                        <a:pt x="211" y="43"/>
                        <a:pt x="202" y="46"/>
                        <a:pt x="207" y="47"/>
                      </a:cubicBezTo>
                      <a:cubicBezTo>
                        <a:pt x="206" y="47"/>
                        <a:pt x="200" y="59"/>
                        <a:pt x="196" y="53"/>
                      </a:cubicBezTo>
                      <a:cubicBezTo>
                        <a:pt x="195" y="52"/>
                        <a:pt x="195" y="47"/>
                        <a:pt x="193" y="46"/>
                      </a:cubicBezTo>
                      <a:cubicBezTo>
                        <a:pt x="190" y="46"/>
                        <a:pt x="189" y="49"/>
                        <a:pt x="188" y="50"/>
                      </a:cubicBezTo>
                      <a:cubicBezTo>
                        <a:pt x="190" y="47"/>
                        <a:pt x="181" y="45"/>
                        <a:pt x="180" y="44"/>
                      </a:cubicBezTo>
                      <a:cubicBezTo>
                        <a:pt x="183" y="42"/>
                        <a:pt x="180" y="39"/>
                        <a:pt x="178" y="38"/>
                      </a:cubicBezTo>
                      <a:cubicBezTo>
                        <a:pt x="176" y="36"/>
                        <a:pt x="169" y="35"/>
                        <a:pt x="168" y="37"/>
                      </a:cubicBezTo>
                      <a:cubicBezTo>
                        <a:pt x="163" y="43"/>
                        <a:pt x="173" y="44"/>
                        <a:pt x="175" y="45"/>
                      </a:cubicBezTo>
                      <a:cubicBezTo>
                        <a:pt x="176" y="46"/>
                        <a:pt x="179" y="48"/>
                        <a:pt x="177" y="49"/>
                      </a:cubicBezTo>
                      <a:cubicBezTo>
                        <a:pt x="176" y="50"/>
                        <a:pt x="171" y="51"/>
                        <a:pt x="171" y="52"/>
                      </a:cubicBezTo>
                      <a:cubicBezTo>
                        <a:pt x="169" y="54"/>
                        <a:pt x="172" y="57"/>
                        <a:pt x="170" y="59"/>
                      </a:cubicBezTo>
                      <a:cubicBezTo>
                        <a:pt x="168" y="57"/>
                        <a:pt x="168" y="53"/>
                        <a:pt x="166" y="50"/>
                      </a:cubicBezTo>
                      <a:cubicBezTo>
                        <a:pt x="168" y="53"/>
                        <a:pt x="157" y="52"/>
                        <a:pt x="157" y="52"/>
                      </a:cubicBezTo>
                      <a:cubicBezTo>
                        <a:pt x="154" y="52"/>
                        <a:pt x="148" y="54"/>
                        <a:pt x="145" y="50"/>
                      </a:cubicBezTo>
                      <a:cubicBezTo>
                        <a:pt x="144" y="49"/>
                        <a:pt x="144" y="44"/>
                        <a:pt x="146" y="45"/>
                      </a:cubicBezTo>
                      <a:cubicBezTo>
                        <a:pt x="144" y="43"/>
                        <a:pt x="142" y="41"/>
                        <a:pt x="141" y="40"/>
                      </a:cubicBezTo>
                      <a:cubicBezTo>
                        <a:pt x="132" y="43"/>
                        <a:pt x="125" y="47"/>
                        <a:pt x="117" y="51"/>
                      </a:cubicBezTo>
                      <a:cubicBezTo>
                        <a:pt x="118" y="51"/>
                        <a:pt x="119" y="51"/>
                        <a:pt x="120" y="50"/>
                      </a:cubicBezTo>
                      <a:cubicBezTo>
                        <a:pt x="122" y="50"/>
                        <a:pt x="124" y="48"/>
                        <a:pt x="126" y="47"/>
                      </a:cubicBezTo>
                      <a:cubicBezTo>
                        <a:pt x="128" y="46"/>
                        <a:pt x="134" y="43"/>
                        <a:pt x="136" y="46"/>
                      </a:cubicBezTo>
                      <a:cubicBezTo>
                        <a:pt x="137" y="45"/>
                        <a:pt x="137" y="45"/>
                        <a:pt x="138" y="44"/>
                      </a:cubicBezTo>
                      <a:cubicBezTo>
                        <a:pt x="139" y="46"/>
                        <a:pt x="141" y="48"/>
                        <a:pt x="143" y="51"/>
                      </a:cubicBezTo>
                      <a:cubicBezTo>
                        <a:pt x="141" y="50"/>
                        <a:pt x="137" y="50"/>
                        <a:pt x="135" y="50"/>
                      </a:cubicBezTo>
                      <a:cubicBezTo>
                        <a:pt x="133" y="51"/>
                        <a:pt x="130" y="51"/>
                        <a:pt x="130" y="53"/>
                      </a:cubicBezTo>
                      <a:cubicBezTo>
                        <a:pt x="130" y="55"/>
                        <a:pt x="131" y="57"/>
                        <a:pt x="131" y="58"/>
                      </a:cubicBezTo>
                      <a:cubicBezTo>
                        <a:pt x="128" y="56"/>
                        <a:pt x="125" y="52"/>
                        <a:pt x="121" y="51"/>
                      </a:cubicBezTo>
                      <a:cubicBezTo>
                        <a:pt x="119" y="51"/>
                        <a:pt x="117" y="51"/>
                        <a:pt x="115" y="52"/>
                      </a:cubicBezTo>
                      <a:cubicBezTo>
                        <a:pt x="91" y="65"/>
                        <a:pt x="71" y="84"/>
                        <a:pt x="56" y="107"/>
                      </a:cubicBezTo>
                      <a:cubicBezTo>
                        <a:pt x="57" y="108"/>
                        <a:pt x="58" y="109"/>
                        <a:pt x="59" y="109"/>
                      </a:cubicBezTo>
                      <a:cubicBezTo>
                        <a:pt x="62" y="110"/>
                        <a:pt x="59" y="117"/>
                        <a:pt x="64" y="113"/>
                      </a:cubicBezTo>
                      <a:cubicBezTo>
                        <a:pt x="66" y="115"/>
                        <a:pt x="66" y="116"/>
                        <a:pt x="65" y="118"/>
                      </a:cubicBezTo>
                      <a:cubicBezTo>
                        <a:pt x="65" y="118"/>
                        <a:pt x="75" y="124"/>
                        <a:pt x="76" y="125"/>
                      </a:cubicBezTo>
                      <a:cubicBezTo>
                        <a:pt x="78" y="126"/>
                        <a:pt x="80" y="128"/>
                        <a:pt x="81" y="130"/>
                      </a:cubicBezTo>
                      <a:cubicBezTo>
                        <a:pt x="82" y="132"/>
                        <a:pt x="80" y="134"/>
                        <a:pt x="79" y="135"/>
                      </a:cubicBezTo>
                      <a:cubicBezTo>
                        <a:pt x="78" y="134"/>
                        <a:pt x="75" y="130"/>
                        <a:pt x="74" y="131"/>
                      </a:cubicBezTo>
                      <a:cubicBezTo>
                        <a:pt x="73" y="133"/>
                        <a:pt x="74" y="139"/>
                        <a:pt x="77" y="139"/>
                      </a:cubicBezTo>
                      <a:cubicBezTo>
                        <a:pt x="73" y="139"/>
                        <a:pt x="75" y="155"/>
                        <a:pt x="74" y="158"/>
                      </a:cubicBezTo>
                      <a:cubicBezTo>
                        <a:pt x="74" y="158"/>
                        <a:pt x="74" y="158"/>
                        <a:pt x="74" y="158"/>
                      </a:cubicBezTo>
                      <a:cubicBezTo>
                        <a:pt x="73" y="161"/>
                        <a:pt x="76" y="173"/>
                        <a:pt x="81" y="172"/>
                      </a:cubicBezTo>
                      <a:cubicBezTo>
                        <a:pt x="78" y="172"/>
                        <a:pt x="87" y="184"/>
                        <a:pt x="88" y="185"/>
                      </a:cubicBezTo>
                      <a:cubicBezTo>
                        <a:pt x="91" y="187"/>
                        <a:pt x="95" y="188"/>
                        <a:pt x="97" y="192"/>
                      </a:cubicBezTo>
                      <a:cubicBezTo>
                        <a:pt x="100" y="195"/>
                        <a:pt x="100" y="201"/>
                        <a:pt x="103" y="203"/>
                      </a:cubicBezTo>
                      <a:cubicBezTo>
                        <a:pt x="102" y="206"/>
                        <a:pt x="108" y="210"/>
                        <a:pt x="108" y="214"/>
                      </a:cubicBezTo>
                      <a:cubicBezTo>
                        <a:pt x="108" y="214"/>
                        <a:pt x="107" y="214"/>
                        <a:pt x="107" y="215"/>
                      </a:cubicBezTo>
                      <a:cubicBezTo>
                        <a:pt x="108" y="218"/>
                        <a:pt x="113" y="218"/>
                        <a:pt x="115" y="221"/>
                      </a:cubicBezTo>
                      <a:cubicBezTo>
                        <a:pt x="116" y="223"/>
                        <a:pt x="115" y="228"/>
                        <a:pt x="118" y="227"/>
                      </a:cubicBezTo>
                      <a:cubicBezTo>
                        <a:pt x="118" y="222"/>
                        <a:pt x="115" y="216"/>
                        <a:pt x="112" y="212"/>
                      </a:cubicBezTo>
                      <a:cubicBezTo>
                        <a:pt x="110" y="209"/>
                        <a:pt x="109" y="207"/>
                        <a:pt x="108" y="204"/>
                      </a:cubicBezTo>
                      <a:cubicBezTo>
                        <a:pt x="106" y="202"/>
                        <a:pt x="106" y="199"/>
                        <a:pt x="105" y="197"/>
                      </a:cubicBezTo>
                      <a:cubicBezTo>
                        <a:pt x="106" y="197"/>
                        <a:pt x="112" y="199"/>
                        <a:pt x="111" y="200"/>
                      </a:cubicBezTo>
                      <a:cubicBezTo>
                        <a:pt x="109" y="205"/>
                        <a:pt x="119" y="214"/>
                        <a:pt x="122" y="217"/>
                      </a:cubicBezTo>
                      <a:cubicBezTo>
                        <a:pt x="123" y="218"/>
                        <a:pt x="128" y="225"/>
                        <a:pt x="125" y="225"/>
                      </a:cubicBezTo>
                      <a:cubicBezTo>
                        <a:pt x="129" y="225"/>
                        <a:pt x="133" y="230"/>
                        <a:pt x="135" y="233"/>
                      </a:cubicBezTo>
                      <a:cubicBezTo>
                        <a:pt x="137" y="236"/>
                        <a:pt x="136" y="241"/>
                        <a:pt x="138" y="245"/>
                      </a:cubicBezTo>
                      <a:cubicBezTo>
                        <a:pt x="139" y="250"/>
                        <a:pt x="146" y="252"/>
                        <a:pt x="150" y="255"/>
                      </a:cubicBezTo>
                      <a:cubicBezTo>
                        <a:pt x="154" y="256"/>
                        <a:pt x="157" y="259"/>
                        <a:pt x="160" y="260"/>
                      </a:cubicBezTo>
                      <a:cubicBezTo>
                        <a:pt x="166" y="262"/>
                        <a:pt x="167" y="260"/>
                        <a:pt x="171" y="260"/>
                      </a:cubicBezTo>
                      <a:cubicBezTo>
                        <a:pt x="178" y="259"/>
                        <a:pt x="179" y="266"/>
                        <a:pt x="184" y="269"/>
                      </a:cubicBezTo>
                      <a:cubicBezTo>
                        <a:pt x="187" y="270"/>
                        <a:pt x="194" y="273"/>
                        <a:pt x="198" y="271"/>
                      </a:cubicBezTo>
                      <a:cubicBezTo>
                        <a:pt x="196" y="272"/>
                        <a:pt x="203" y="282"/>
                        <a:pt x="204" y="283"/>
                      </a:cubicBezTo>
                      <a:cubicBezTo>
                        <a:pt x="206" y="286"/>
                        <a:pt x="210" y="287"/>
                        <a:pt x="213" y="290"/>
                      </a:cubicBezTo>
                      <a:cubicBezTo>
                        <a:pt x="213" y="290"/>
                        <a:pt x="214" y="289"/>
                        <a:pt x="214" y="288"/>
                      </a:cubicBezTo>
                      <a:cubicBezTo>
                        <a:pt x="213" y="291"/>
                        <a:pt x="218" y="296"/>
                        <a:pt x="221" y="296"/>
                      </a:cubicBezTo>
                      <a:cubicBezTo>
                        <a:pt x="223" y="295"/>
                        <a:pt x="224" y="290"/>
                        <a:pt x="224" y="288"/>
                      </a:cubicBezTo>
                      <a:cubicBezTo>
                        <a:pt x="219" y="290"/>
                        <a:pt x="215" y="288"/>
                        <a:pt x="212" y="283"/>
                      </a:cubicBezTo>
                      <a:cubicBezTo>
                        <a:pt x="211" y="282"/>
                        <a:pt x="207" y="275"/>
                        <a:pt x="211" y="275"/>
                      </a:cubicBezTo>
                      <a:cubicBezTo>
                        <a:pt x="216" y="275"/>
                        <a:pt x="212" y="271"/>
                        <a:pt x="212" y="268"/>
                      </a:cubicBezTo>
                      <a:cubicBezTo>
                        <a:pt x="211" y="264"/>
                        <a:pt x="208" y="262"/>
                        <a:pt x="206" y="259"/>
                      </a:cubicBezTo>
                      <a:cubicBezTo>
                        <a:pt x="205" y="262"/>
                        <a:pt x="200" y="261"/>
                        <a:pt x="198" y="259"/>
                      </a:cubicBezTo>
                      <a:cubicBezTo>
                        <a:pt x="198" y="259"/>
                        <a:pt x="197" y="261"/>
                        <a:pt x="197" y="262"/>
                      </a:cubicBezTo>
                      <a:cubicBezTo>
                        <a:pt x="196" y="262"/>
                        <a:pt x="195" y="262"/>
                        <a:pt x="194" y="261"/>
                      </a:cubicBezTo>
                      <a:cubicBezTo>
                        <a:pt x="194" y="258"/>
                        <a:pt x="194" y="255"/>
                        <a:pt x="195" y="251"/>
                      </a:cubicBezTo>
                      <a:cubicBezTo>
                        <a:pt x="196" y="247"/>
                        <a:pt x="205" y="238"/>
                        <a:pt x="194" y="239"/>
                      </a:cubicBezTo>
                      <a:cubicBezTo>
                        <a:pt x="190" y="239"/>
                        <a:pt x="188" y="240"/>
                        <a:pt x="187" y="244"/>
                      </a:cubicBezTo>
                      <a:cubicBezTo>
                        <a:pt x="186" y="247"/>
                        <a:pt x="186" y="249"/>
                        <a:pt x="183" y="251"/>
                      </a:cubicBezTo>
                      <a:cubicBezTo>
                        <a:pt x="181" y="252"/>
                        <a:pt x="173" y="251"/>
                        <a:pt x="171" y="250"/>
                      </a:cubicBezTo>
                      <a:cubicBezTo>
                        <a:pt x="166" y="247"/>
                        <a:pt x="163" y="239"/>
                        <a:pt x="163" y="234"/>
                      </a:cubicBezTo>
                      <a:cubicBezTo>
                        <a:pt x="163" y="227"/>
                        <a:pt x="166" y="221"/>
                        <a:pt x="163" y="215"/>
                      </a:cubicBezTo>
                      <a:cubicBezTo>
                        <a:pt x="164" y="213"/>
                        <a:pt x="166" y="211"/>
                        <a:pt x="168" y="210"/>
                      </a:cubicBezTo>
                      <a:cubicBezTo>
                        <a:pt x="169" y="209"/>
                        <a:pt x="171" y="210"/>
                        <a:pt x="172" y="207"/>
                      </a:cubicBezTo>
                      <a:cubicBezTo>
                        <a:pt x="171" y="207"/>
                        <a:pt x="170" y="206"/>
                        <a:pt x="170" y="206"/>
                      </a:cubicBezTo>
                      <a:cubicBezTo>
                        <a:pt x="173" y="208"/>
                        <a:pt x="180" y="203"/>
                        <a:pt x="184" y="206"/>
                      </a:cubicBezTo>
                      <a:cubicBezTo>
                        <a:pt x="186" y="207"/>
                        <a:pt x="188" y="208"/>
                        <a:pt x="189" y="205"/>
                      </a:cubicBezTo>
                      <a:cubicBezTo>
                        <a:pt x="189" y="205"/>
                        <a:pt x="187" y="202"/>
                        <a:pt x="188" y="200"/>
                      </a:cubicBezTo>
                      <a:cubicBezTo>
                        <a:pt x="189" y="204"/>
                        <a:pt x="192" y="205"/>
                        <a:pt x="196" y="202"/>
                      </a:cubicBezTo>
                      <a:cubicBezTo>
                        <a:pt x="197" y="203"/>
                        <a:pt x="201" y="203"/>
                        <a:pt x="204" y="204"/>
                      </a:cubicBezTo>
                      <a:cubicBezTo>
                        <a:pt x="207" y="206"/>
                        <a:pt x="207" y="209"/>
                        <a:pt x="211" y="205"/>
                      </a:cubicBezTo>
                      <a:cubicBezTo>
                        <a:pt x="213" y="208"/>
                        <a:pt x="213" y="208"/>
                        <a:pt x="214" y="211"/>
                      </a:cubicBezTo>
                      <a:cubicBezTo>
                        <a:pt x="214" y="214"/>
                        <a:pt x="216" y="221"/>
                        <a:pt x="218" y="222"/>
                      </a:cubicBezTo>
                      <a:cubicBezTo>
                        <a:pt x="224" y="225"/>
                        <a:pt x="222" y="217"/>
                        <a:pt x="222" y="214"/>
                      </a:cubicBezTo>
                      <a:cubicBezTo>
                        <a:pt x="222" y="213"/>
                        <a:pt x="222" y="205"/>
                        <a:pt x="221" y="205"/>
                      </a:cubicBezTo>
                      <a:cubicBezTo>
                        <a:pt x="213" y="203"/>
                        <a:pt x="216" y="197"/>
                        <a:pt x="221" y="193"/>
                      </a:cubicBezTo>
                      <a:cubicBezTo>
                        <a:pt x="222" y="192"/>
                        <a:pt x="227" y="190"/>
                        <a:pt x="230" y="188"/>
                      </a:cubicBezTo>
                      <a:cubicBezTo>
                        <a:pt x="232" y="186"/>
                        <a:pt x="235" y="183"/>
                        <a:pt x="234" y="179"/>
                      </a:cubicBezTo>
                      <a:cubicBezTo>
                        <a:pt x="235" y="179"/>
                        <a:pt x="236" y="178"/>
                        <a:pt x="236" y="177"/>
                      </a:cubicBezTo>
                      <a:cubicBezTo>
                        <a:pt x="236" y="177"/>
                        <a:pt x="233" y="174"/>
                        <a:pt x="232" y="175"/>
                      </a:cubicBezTo>
                      <a:cubicBezTo>
                        <a:pt x="234" y="174"/>
                        <a:pt x="234" y="172"/>
                        <a:pt x="233" y="171"/>
                      </a:cubicBezTo>
                      <a:cubicBezTo>
                        <a:pt x="235" y="169"/>
                        <a:pt x="234" y="166"/>
                        <a:pt x="236" y="165"/>
                      </a:cubicBezTo>
                      <a:cubicBezTo>
                        <a:pt x="239" y="169"/>
                        <a:pt x="245" y="165"/>
                        <a:pt x="242" y="162"/>
                      </a:cubicBezTo>
                      <a:cubicBezTo>
                        <a:pt x="244" y="158"/>
                        <a:pt x="250" y="160"/>
                        <a:pt x="252" y="157"/>
                      </a:cubicBezTo>
                      <a:cubicBezTo>
                        <a:pt x="255" y="158"/>
                        <a:pt x="253" y="153"/>
                        <a:pt x="255" y="150"/>
                      </a:cubicBezTo>
                      <a:cubicBezTo>
                        <a:pt x="256" y="148"/>
                        <a:pt x="259" y="148"/>
                        <a:pt x="262" y="147"/>
                      </a:cubicBezTo>
                      <a:cubicBezTo>
                        <a:pt x="262" y="147"/>
                        <a:pt x="268" y="143"/>
                        <a:pt x="266" y="143"/>
                      </a:cubicBezTo>
                      <a:cubicBezTo>
                        <a:pt x="270" y="144"/>
                        <a:pt x="279" y="139"/>
                        <a:pt x="272" y="135"/>
                      </a:cubicBezTo>
                      <a:cubicBezTo>
                        <a:pt x="273" y="133"/>
                        <a:pt x="270" y="132"/>
                        <a:pt x="268" y="132"/>
                      </a:cubicBezTo>
                      <a:cubicBezTo>
                        <a:pt x="269" y="131"/>
                        <a:pt x="272" y="132"/>
                        <a:pt x="273" y="131"/>
                      </a:cubicBezTo>
                      <a:cubicBezTo>
                        <a:pt x="276" y="129"/>
                        <a:pt x="274" y="128"/>
                        <a:pt x="271" y="127"/>
                      </a:cubicBezTo>
                      <a:cubicBezTo>
                        <a:pt x="268" y="126"/>
                        <a:pt x="263" y="128"/>
                        <a:pt x="261" y="130"/>
                      </a:cubicBezTo>
                      <a:cubicBezTo>
                        <a:pt x="259" y="132"/>
                        <a:pt x="257" y="134"/>
                        <a:pt x="255" y="135"/>
                      </a:cubicBezTo>
                      <a:close/>
                      <a:moveTo>
                        <a:pt x="308" y="302"/>
                      </a:moveTo>
                      <a:cubicBezTo>
                        <a:pt x="306" y="301"/>
                        <a:pt x="303" y="301"/>
                        <a:pt x="301" y="300"/>
                      </a:cubicBezTo>
                      <a:cubicBezTo>
                        <a:pt x="299" y="300"/>
                        <a:pt x="298" y="299"/>
                        <a:pt x="295" y="298"/>
                      </a:cubicBezTo>
                      <a:cubicBezTo>
                        <a:pt x="296" y="293"/>
                        <a:pt x="290" y="292"/>
                        <a:pt x="287" y="289"/>
                      </a:cubicBezTo>
                      <a:cubicBezTo>
                        <a:pt x="284" y="287"/>
                        <a:pt x="282" y="284"/>
                        <a:pt x="277" y="285"/>
                      </a:cubicBezTo>
                      <a:cubicBezTo>
                        <a:pt x="276" y="285"/>
                        <a:pt x="271" y="287"/>
                        <a:pt x="272" y="288"/>
                      </a:cubicBezTo>
                      <a:cubicBezTo>
                        <a:pt x="269" y="285"/>
                        <a:pt x="268" y="284"/>
                        <a:pt x="263" y="282"/>
                      </a:cubicBezTo>
                      <a:cubicBezTo>
                        <a:pt x="259" y="281"/>
                        <a:pt x="257" y="276"/>
                        <a:pt x="253" y="281"/>
                      </a:cubicBezTo>
                      <a:cubicBezTo>
                        <a:pt x="251" y="283"/>
                        <a:pt x="252" y="286"/>
                        <a:pt x="251" y="288"/>
                      </a:cubicBezTo>
                      <a:cubicBezTo>
                        <a:pt x="247" y="285"/>
                        <a:pt x="254" y="282"/>
                        <a:pt x="251" y="279"/>
                      </a:cubicBezTo>
                      <a:cubicBezTo>
                        <a:pt x="248" y="275"/>
                        <a:pt x="243" y="281"/>
                        <a:pt x="240" y="282"/>
                      </a:cubicBezTo>
                      <a:cubicBezTo>
                        <a:pt x="239" y="284"/>
                        <a:pt x="237" y="284"/>
                        <a:pt x="236" y="286"/>
                      </a:cubicBezTo>
                      <a:cubicBezTo>
                        <a:pt x="235" y="287"/>
                        <a:pt x="234" y="290"/>
                        <a:pt x="233" y="291"/>
                      </a:cubicBezTo>
                      <a:cubicBezTo>
                        <a:pt x="233" y="289"/>
                        <a:pt x="228" y="290"/>
                        <a:pt x="228" y="288"/>
                      </a:cubicBezTo>
                      <a:cubicBezTo>
                        <a:pt x="229" y="294"/>
                        <a:pt x="229" y="301"/>
                        <a:pt x="230" y="307"/>
                      </a:cubicBezTo>
                      <a:cubicBezTo>
                        <a:pt x="231" y="310"/>
                        <a:pt x="230" y="316"/>
                        <a:pt x="227" y="319"/>
                      </a:cubicBezTo>
                      <a:cubicBezTo>
                        <a:pt x="224" y="321"/>
                        <a:pt x="221" y="324"/>
                        <a:pt x="220" y="329"/>
                      </a:cubicBezTo>
                      <a:cubicBezTo>
                        <a:pt x="220" y="332"/>
                        <a:pt x="220" y="334"/>
                        <a:pt x="223" y="335"/>
                      </a:cubicBezTo>
                      <a:cubicBezTo>
                        <a:pt x="223" y="339"/>
                        <a:pt x="219" y="342"/>
                        <a:pt x="219" y="346"/>
                      </a:cubicBezTo>
                      <a:cubicBezTo>
                        <a:pt x="219" y="346"/>
                        <a:pt x="220" y="348"/>
                        <a:pt x="220" y="350"/>
                      </a:cubicBezTo>
                      <a:cubicBezTo>
                        <a:pt x="254" y="344"/>
                        <a:pt x="285" y="327"/>
                        <a:pt x="308" y="302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</p:grpSp>
        <p:sp>
          <p:nvSpPr>
            <p:cNvPr id="144" name="íṡľíḍè-Rectangle 40"/>
            <p:cNvSpPr/>
            <p:nvPr/>
          </p:nvSpPr>
          <p:spPr>
            <a:xfrm>
              <a:off x="542160" y="1834200"/>
              <a:ext cx="3033000" cy="116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t">
              <a:noAutofit/>
            </a:bodyPr>
            <a:p>
              <a:pPr algn="r">
                <a:lnSpc>
                  <a:spcPct val="120000"/>
                </a:lnSpc>
                <a:buNone/>
              </a:pPr>
              <a:r>
                <a:rPr lang="zh-CN" sz="1800" b="0" strike="noStrike" spc="-1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</a:rPr>
                <a:t>爬取贵阳房子的</a:t>
              </a:r>
              <a:r>
                <a:rPr lang="zh-CN" sz="1800" b="0" strike="noStrike" spc="-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二级</a:t>
              </a:r>
              <a:r>
                <a:rPr lang="zh-CN" sz="1800" b="0" strike="noStrike" spc="-1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</a:rPr>
                <a:t>页面内容</a:t>
              </a:r>
              <a:endParaRPr lang="zh-CN" sz="1800" b="0" strike="noStrike" spc="-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45" name="Group 41"/>
            <p:cNvGrpSpPr/>
            <p:nvPr/>
          </p:nvGrpSpPr>
          <p:grpSpPr>
            <a:xfrm>
              <a:off x="7361280" y="2366640"/>
              <a:ext cx="2625840" cy="786240"/>
              <a:chOff x="7361280" y="2366640"/>
              <a:chExt cx="2625840" cy="786240"/>
            </a:xfrm>
          </p:grpSpPr>
          <p:sp>
            <p:nvSpPr>
              <p:cNvPr id="146" name="íṡľíḍè-TextBox 42"/>
              <p:cNvSpPr/>
              <p:nvPr/>
            </p:nvSpPr>
            <p:spPr>
              <a:xfrm flipH="1">
                <a:off x="7360920" y="2366640"/>
                <a:ext cx="1153080" cy="245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lang="zh-CN" sz="1800" b="1" strike="noStrike" spc="-1">
                    <a:solidFill>
                      <a:srgbClr val="5A6C9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标题文本预设</a:t>
                </a:r>
                <a:endParaRPr lang="en-US" sz="1800" b="0" strike="noStrike" spc="-1">
                  <a:latin typeface="Arial" panose="020B0604020202020204"/>
                </a:endParaRPr>
              </a:p>
            </p:txBody>
          </p:sp>
          <p:sp>
            <p:nvSpPr>
              <p:cNvPr id="147" name="íṡľíḍè-Rectangle 43"/>
              <p:cNvSpPr/>
              <p:nvPr/>
            </p:nvSpPr>
            <p:spPr>
              <a:xfrm>
                <a:off x="7362360" y="2691720"/>
                <a:ext cx="2624760" cy="461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t">
                <a:noAutofit/>
              </a:bodyPr>
              <a:p>
                <a:pPr>
                  <a:lnSpc>
                    <a:spcPct val="120000"/>
                  </a:lnSpc>
                  <a:buNone/>
                </a:pPr>
                <a:r>
                  <a:rPr lang="zh-CN" sz="18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点击此处更换文本点击此处更换文本</a:t>
                </a:r>
                <a:endParaRPr lang="en-US" sz="1800" b="0" strike="noStrike" spc="-1">
                  <a:latin typeface="Arial" panose="020B0604020202020204"/>
                </a:endParaRPr>
              </a:p>
            </p:txBody>
          </p:sp>
        </p:grpSp>
      </p:grpSp>
      <p:pic>
        <p:nvPicPr>
          <p:cNvPr id="148" name="图片 147"/>
          <p:cNvPicPr/>
          <p:nvPr/>
        </p:nvPicPr>
        <p:blipFill>
          <a:blip r:embed="rId2"/>
          <a:stretch>
            <a:fillRect/>
          </a:stretch>
        </p:blipFill>
        <p:spPr>
          <a:xfrm>
            <a:off x="5400000" y="1080000"/>
            <a:ext cx="6480000" cy="3240000"/>
          </a:xfrm>
          <a:prstGeom prst="rect">
            <a:avLst/>
          </a:prstGeom>
          <a:ln w="0">
            <a:noFill/>
          </a:ln>
        </p:spPr>
      </p:pic>
      <p:sp>
        <p:nvSpPr>
          <p:cNvPr id="149" name="Buster 1"/>
          <p:cNvSpPr txBox="1"/>
          <p:nvPr/>
        </p:nvSpPr>
        <p:spPr>
          <a:xfrm>
            <a:off x="720000" y="5040000"/>
            <a:ext cx="1808280" cy="903960"/>
          </a:xfrm>
          <a:prstGeom prst="rect">
            <a:avLst/>
          </a:prstGeom>
        </p:spPr>
        <p:txBody>
          <a:bodyPr wrap="none" lIns="114120" tIns="70920" rIns="114120" bIns="70920" anchor="ctr" anchorCtr="1">
            <a:prstTxWarp prst="textTriangle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ln w="57240">
                  <a:noFill/>
                </a:ln>
                <a:gradFill rotWithShape="0">
                  <a:gsLst>
                    <a:gs pos="0">
                      <a:srgbClr val="81D41A"/>
                    </a:gs>
                    <a:gs pos="100000">
                      <a:srgbClr val="81D41A"/>
                    </a:gs>
                  </a:gsLst>
                  <a:lin ang="9000000"/>
                </a:gradFill>
                <a:latin typeface="Arial" panose="020B0604020202020204"/>
                <a:ea typeface="MS Gothic" panose="020B0609070205080204" charset="-128"/>
              </a:rPr>
              <a:t>Buster</a:t>
            </a:r>
            <a:endParaRPr lang="en-US" sz="2400" b="1" strike="noStrike" spc="-1">
              <a:ln w="57240">
                <a:noFill/>
              </a:ln>
              <a:gradFill rotWithShape="0">
                <a:gsLst>
                  <a:gs pos="0">
                    <a:srgbClr val="81D41A"/>
                  </a:gs>
                  <a:gs pos="100000">
                    <a:srgbClr val="81D41A"/>
                  </a:gs>
                </a:gsLst>
                <a:lin ang="9000000"/>
              </a:gradFill>
              <a:latin typeface="Arial" panose="020B0604020202020204"/>
              <a:ea typeface="MS Gothic" panose="020B0609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 additive="repl">
                                        <p:cTn id="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151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2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53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US" alt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请求</a:t>
            </a:r>
            <a:endParaRPr lang="zh-CN" altLang="en-US" sz="2800" b="0" strike="noStrike" spc="599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4" name="014e37c3-d30b-43a9-a412-91c2c914ab79"/>
          <p:cNvGrpSpPr/>
          <p:nvPr/>
        </p:nvGrpSpPr>
        <p:grpSpPr>
          <a:xfrm>
            <a:off x="1277395" y="1955565"/>
            <a:ext cx="9695100" cy="3453390"/>
            <a:chOff x="1297080" y="2144160"/>
            <a:chExt cx="9695100" cy="3453390"/>
          </a:xfrm>
        </p:grpSpPr>
        <p:grpSp>
          <p:nvGrpSpPr>
            <p:cNvPr id="155" name="Group 18"/>
            <p:cNvGrpSpPr/>
            <p:nvPr/>
          </p:nvGrpSpPr>
          <p:grpSpPr>
            <a:xfrm>
              <a:off x="3799080" y="3193560"/>
              <a:ext cx="4573080" cy="2403720"/>
              <a:chOff x="3799080" y="3193560"/>
              <a:chExt cx="4573080" cy="2403720"/>
            </a:xfrm>
          </p:grpSpPr>
          <p:sp>
            <p:nvSpPr>
              <p:cNvPr id="156" name="ïşḻïďê-Freeform: Shape 1"/>
              <p:cNvSpPr/>
              <p:nvPr/>
            </p:nvSpPr>
            <p:spPr>
              <a:xfrm>
                <a:off x="3968280" y="3401280"/>
                <a:ext cx="1135440" cy="765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4208" y="21600"/>
                    </a:moveTo>
                    <a:lnTo>
                      <a:pt x="21600" y="18493"/>
                    </a:lnTo>
                    <a:lnTo>
                      <a:pt x="0" y="0"/>
                    </a:lnTo>
                    <a:cubicBezTo>
                      <a:pt x="0" y="0"/>
                      <a:pt x="14208" y="21600"/>
                      <a:pt x="14208" y="21600"/>
                    </a:cubicBezTo>
                    <a:close/>
                  </a:path>
                </a:pathLst>
              </a:custGeom>
              <a:solidFill>
                <a:srgbClr val="00A8A7"/>
              </a:solidFill>
              <a:ln w="1260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57" name="ïşḻïďê-Freeform: Shape 2"/>
              <p:cNvSpPr/>
              <p:nvPr/>
            </p:nvSpPr>
            <p:spPr>
              <a:xfrm>
                <a:off x="7073280" y="3401280"/>
                <a:ext cx="1135440" cy="765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7393" y="21600"/>
                    </a:moveTo>
                    <a:lnTo>
                      <a:pt x="0" y="18493"/>
                    </a:lnTo>
                    <a:lnTo>
                      <a:pt x="21600" y="0"/>
                    </a:lnTo>
                    <a:cubicBezTo>
                      <a:pt x="21600" y="0"/>
                      <a:pt x="7393" y="21600"/>
                      <a:pt x="7393" y="21600"/>
                    </a:cubicBezTo>
                    <a:close/>
                  </a:path>
                </a:pathLst>
              </a:custGeom>
              <a:solidFill>
                <a:srgbClr val="00A8A7"/>
              </a:solidFill>
              <a:ln w="1260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grpSp>
            <p:nvGrpSpPr>
              <p:cNvPr id="158" name="Group 3"/>
              <p:cNvGrpSpPr/>
              <p:nvPr/>
            </p:nvGrpSpPr>
            <p:grpSpPr>
              <a:xfrm>
                <a:off x="3799080" y="3219480"/>
                <a:ext cx="415440" cy="415440"/>
                <a:chOff x="3799080" y="3219480"/>
                <a:chExt cx="415440" cy="415440"/>
              </a:xfrm>
            </p:grpSpPr>
            <p:sp>
              <p:nvSpPr>
                <p:cNvPr id="159" name="ïşḻïďê-Oval 4"/>
                <p:cNvSpPr/>
                <p:nvPr/>
              </p:nvSpPr>
              <p:spPr>
                <a:xfrm>
                  <a:off x="3799080" y="3219480"/>
                  <a:ext cx="415440" cy="415440"/>
                </a:xfrm>
                <a:prstGeom prst="ellipse">
                  <a:avLst/>
                </a:prstGeom>
                <a:solidFill>
                  <a:srgbClr val="5A889E"/>
                </a:solidFill>
                <a:ln w="12600">
                  <a:solidFill>
                    <a:srgbClr val="DCDEE0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160" name="ïşḻïďê-Freeform: Shape 5"/>
                <p:cNvSpPr/>
                <p:nvPr/>
              </p:nvSpPr>
              <p:spPr>
                <a:xfrm>
                  <a:off x="3908160" y="3328560"/>
                  <a:ext cx="197280" cy="197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1795"/>
                        <a:pt x="21514" y="12600"/>
                        <a:pt x="20518" y="12600"/>
                      </a:cubicBezTo>
                      <a:lnTo>
                        <a:pt x="12600" y="12600"/>
                      </a:lnTo>
                      <a:lnTo>
                        <a:pt x="12600" y="20518"/>
                      </a:lnTo>
                      <a:cubicBezTo>
                        <a:pt x="12600" y="21512"/>
                        <a:pt x="11795" y="21600"/>
                        <a:pt x="10800" y="21600"/>
                      </a:cubicBezTo>
                      <a:cubicBezTo>
                        <a:pt x="9805" y="21600"/>
                        <a:pt x="9000" y="21512"/>
                        <a:pt x="9000" y="20518"/>
                      </a:cubicBezTo>
                      <a:lnTo>
                        <a:pt x="9000" y="12600"/>
                      </a:lnTo>
                      <a:lnTo>
                        <a:pt x="1082" y="12600"/>
                      </a:lnTo>
                      <a:cubicBezTo>
                        <a:pt x="88" y="12600"/>
                        <a:pt x="0" y="11796"/>
                        <a:pt x="0" y="10800"/>
                      </a:cubicBezTo>
                      <a:cubicBezTo>
                        <a:pt x="0" y="9805"/>
                        <a:pt x="88" y="9000"/>
                        <a:pt x="1082" y="9000"/>
                      </a:cubicBezTo>
                      <a:lnTo>
                        <a:pt x="9000" y="9000"/>
                      </a:lnTo>
                      <a:lnTo>
                        <a:pt x="9000" y="1082"/>
                      </a:lnTo>
                      <a:cubicBezTo>
                        <a:pt x="9000" y="86"/>
                        <a:pt x="9805" y="0"/>
                        <a:pt x="10800" y="0"/>
                      </a:cubicBezTo>
                      <a:cubicBezTo>
                        <a:pt x="11795" y="0"/>
                        <a:pt x="12600" y="86"/>
                        <a:pt x="12600" y="1082"/>
                      </a:cubicBezTo>
                      <a:lnTo>
                        <a:pt x="12600" y="9000"/>
                      </a:lnTo>
                      <a:lnTo>
                        <a:pt x="20518" y="9000"/>
                      </a:lnTo>
                      <a:cubicBezTo>
                        <a:pt x="21514" y="9000"/>
                        <a:pt x="21600" y="9805"/>
                        <a:pt x="21600" y="108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161" name="Group 6"/>
              <p:cNvGrpSpPr/>
              <p:nvPr/>
            </p:nvGrpSpPr>
            <p:grpSpPr>
              <a:xfrm>
                <a:off x="7956720" y="3193560"/>
                <a:ext cx="415440" cy="415440"/>
                <a:chOff x="7956720" y="3193560"/>
                <a:chExt cx="415440" cy="415440"/>
              </a:xfrm>
            </p:grpSpPr>
            <p:sp>
              <p:nvSpPr>
                <p:cNvPr id="162" name="ïşḻïďê-Oval 7"/>
                <p:cNvSpPr/>
                <p:nvPr/>
              </p:nvSpPr>
              <p:spPr>
                <a:xfrm>
                  <a:off x="7956720" y="3193560"/>
                  <a:ext cx="415440" cy="415440"/>
                </a:xfrm>
                <a:prstGeom prst="ellipse">
                  <a:avLst/>
                </a:prstGeom>
                <a:solidFill>
                  <a:srgbClr val="5A889E"/>
                </a:solidFill>
                <a:ln w="12600">
                  <a:solidFill>
                    <a:srgbClr val="DCDEE0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163" name="ïşḻïďê-Freeform: Shape 8"/>
                <p:cNvSpPr/>
                <p:nvPr/>
              </p:nvSpPr>
              <p:spPr>
                <a:xfrm>
                  <a:off x="8072640" y="3295080"/>
                  <a:ext cx="183240" cy="18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494">
                      <a:moveTo>
                        <a:pt x="17852" y="10732"/>
                      </a:moveTo>
                      <a:lnTo>
                        <a:pt x="15287" y="8141"/>
                      </a:lnTo>
                      <a:lnTo>
                        <a:pt x="14103" y="9287"/>
                      </a:lnTo>
                      <a:lnTo>
                        <a:pt x="16780" y="11770"/>
                      </a:lnTo>
                      <a:lnTo>
                        <a:pt x="14104" y="14253"/>
                      </a:lnTo>
                      <a:lnTo>
                        <a:pt x="15288" y="15399"/>
                      </a:lnTo>
                      <a:lnTo>
                        <a:pt x="17852" y="12808"/>
                      </a:lnTo>
                      <a:lnTo>
                        <a:pt x="20416" y="15399"/>
                      </a:lnTo>
                      <a:lnTo>
                        <a:pt x="21600" y="14253"/>
                      </a:lnTo>
                      <a:lnTo>
                        <a:pt x="18924" y="11770"/>
                      </a:lnTo>
                      <a:lnTo>
                        <a:pt x="21599" y="9287"/>
                      </a:lnTo>
                      <a:lnTo>
                        <a:pt x="20415" y="8141"/>
                      </a:lnTo>
                      <a:cubicBezTo>
                        <a:pt x="20415" y="8141"/>
                        <a:pt x="17852" y="10732"/>
                        <a:pt x="17852" y="10732"/>
                      </a:cubicBezTo>
                      <a:close/>
                      <a:moveTo>
                        <a:pt x="17840" y="20553"/>
                      </a:moveTo>
                      <a:cubicBezTo>
                        <a:pt x="17840" y="18126"/>
                        <a:pt x="15400" y="16891"/>
                        <a:pt x="13023" y="15899"/>
                      </a:cubicBezTo>
                      <a:cubicBezTo>
                        <a:pt x="10654" y="14912"/>
                        <a:pt x="9898" y="14080"/>
                        <a:pt x="9898" y="12297"/>
                      </a:cubicBezTo>
                      <a:cubicBezTo>
                        <a:pt x="9898" y="11229"/>
                        <a:pt x="10621" y="11577"/>
                        <a:pt x="10938" y="9617"/>
                      </a:cubicBezTo>
                      <a:cubicBezTo>
                        <a:pt x="11072" y="8804"/>
                        <a:pt x="11710" y="9604"/>
                        <a:pt x="11833" y="7749"/>
                      </a:cubicBezTo>
                      <a:cubicBezTo>
                        <a:pt x="11833" y="7010"/>
                        <a:pt x="11483" y="6826"/>
                        <a:pt x="11483" y="6826"/>
                      </a:cubicBezTo>
                      <a:cubicBezTo>
                        <a:pt x="11483" y="6826"/>
                        <a:pt x="11661" y="5732"/>
                        <a:pt x="11730" y="4889"/>
                      </a:cubicBezTo>
                      <a:cubicBezTo>
                        <a:pt x="11801" y="4006"/>
                        <a:pt x="11286" y="2123"/>
                        <a:pt x="9163" y="1545"/>
                      </a:cubicBezTo>
                      <a:cubicBezTo>
                        <a:pt x="8792" y="1177"/>
                        <a:pt x="8541" y="592"/>
                        <a:pt x="9684" y="7"/>
                      </a:cubicBezTo>
                      <a:cubicBezTo>
                        <a:pt x="7184" y="-106"/>
                        <a:pt x="6603" y="1160"/>
                        <a:pt x="5272" y="2092"/>
                      </a:cubicBezTo>
                      <a:cubicBezTo>
                        <a:pt x="4139" y="2909"/>
                        <a:pt x="3834" y="4202"/>
                        <a:pt x="3888" y="4890"/>
                      </a:cubicBezTo>
                      <a:cubicBezTo>
                        <a:pt x="3961" y="5733"/>
                        <a:pt x="4137" y="6827"/>
                        <a:pt x="4137" y="6827"/>
                      </a:cubicBezTo>
                      <a:cubicBezTo>
                        <a:pt x="4137" y="6827"/>
                        <a:pt x="3787" y="7011"/>
                        <a:pt x="3787" y="7750"/>
                      </a:cubicBezTo>
                      <a:cubicBezTo>
                        <a:pt x="3910" y="9606"/>
                        <a:pt x="4550" y="8805"/>
                        <a:pt x="4683" y="9618"/>
                      </a:cubicBezTo>
                      <a:cubicBezTo>
                        <a:pt x="5000" y="11578"/>
                        <a:pt x="5724" y="11230"/>
                        <a:pt x="5724" y="12298"/>
                      </a:cubicBezTo>
                      <a:cubicBezTo>
                        <a:pt x="5724" y="14081"/>
                        <a:pt x="5487" y="14686"/>
                        <a:pt x="3118" y="15674"/>
                      </a:cubicBezTo>
                      <a:cubicBezTo>
                        <a:pt x="740" y="16664"/>
                        <a:pt x="0" y="18253"/>
                        <a:pt x="12" y="20553"/>
                      </a:cubicBezTo>
                      <a:cubicBezTo>
                        <a:pt x="16" y="21241"/>
                        <a:pt x="0" y="21494"/>
                        <a:pt x="0" y="21494"/>
                      </a:cubicBezTo>
                      <a:lnTo>
                        <a:pt x="17852" y="21494"/>
                      </a:lnTo>
                      <a:cubicBezTo>
                        <a:pt x="17852" y="21494"/>
                        <a:pt x="17840" y="21241"/>
                        <a:pt x="17840" y="205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164" name="Group 9"/>
              <p:cNvGrpSpPr/>
              <p:nvPr/>
            </p:nvGrpSpPr>
            <p:grpSpPr>
              <a:xfrm>
                <a:off x="4760640" y="4089960"/>
                <a:ext cx="1274040" cy="860760"/>
                <a:chOff x="4760640" y="4089960"/>
                <a:chExt cx="1274040" cy="860760"/>
              </a:xfrm>
            </p:grpSpPr>
            <p:sp>
              <p:nvSpPr>
                <p:cNvPr id="165" name="ïşḻïďê-Freeform: Shape 10"/>
                <p:cNvSpPr/>
                <p:nvPr/>
              </p:nvSpPr>
              <p:spPr>
                <a:xfrm>
                  <a:off x="4760640" y="4089960"/>
                  <a:ext cx="1274040" cy="860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6997" y="0"/>
                      </a:moveTo>
                      <a:lnTo>
                        <a:pt x="0" y="2934"/>
                      </a:lnTo>
                      <a:lnTo>
                        <a:pt x="12305" y="21600"/>
                      </a:lnTo>
                      <a:lnTo>
                        <a:pt x="12322" y="21583"/>
                      </a:lnTo>
                      <a:lnTo>
                        <a:pt x="21600" y="12476"/>
                      </a:lnTo>
                      <a:cubicBezTo>
                        <a:pt x="21600" y="12476"/>
                        <a:pt x="6997" y="0"/>
                        <a:pt x="6997" y="0"/>
                      </a:cubicBezTo>
                      <a:close/>
                    </a:path>
                  </a:pathLst>
                </a:custGeom>
                <a:solidFill>
                  <a:srgbClr val="5A6C90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166" name="ïşḻïďê-Freeform: Shape 11"/>
                <p:cNvSpPr/>
                <p:nvPr/>
              </p:nvSpPr>
              <p:spPr>
                <a:xfrm>
                  <a:off x="5373720" y="4432320"/>
                  <a:ext cx="235080" cy="17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21262" y="12600"/>
                      </a:moveTo>
                      <a:cubicBezTo>
                        <a:pt x="21442" y="12600"/>
                        <a:pt x="21600" y="12811"/>
                        <a:pt x="21600" y="13050"/>
                      </a:cubicBezTo>
                      <a:lnTo>
                        <a:pt x="21600" y="15750"/>
                      </a:lnTo>
                      <a:cubicBezTo>
                        <a:pt x="21600" y="15989"/>
                        <a:pt x="21442" y="16200"/>
                        <a:pt x="21262" y="16200"/>
                      </a:cubicBezTo>
                      <a:lnTo>
                        <a:pt x="17550" y="16200"/>
                      </a:lnTo>
                      <a:lnTo>
                        <a:pt x="17550" y="21150"/>
                      </a:lnTo>
                      <a:cubicBezTo>
                        <a:pt x="17550" y="21389"/>
                        <a:pt x="17392" y="21600"/>
                        <a:pt x="17212" y="21600"/>
                      </a:cubicBezTo>
                      <a:lnTo>
                        <a:pt x="15187" y="21600"/>
                      </a:lnTo>
                      <a:cubicBezTo>
                        <a:pt x="15008" y="21600"/>
                        <a:pt x="14850" y="21389"/>
                        <a:pt x="14850" y="21150"/>
                      </a:cubicBezTo>
                      <a:lnTo>
                        <a:pt x="14850" y="16200"/>
                      </a:lnTo>
                      <a:lnTo>
                        <a:pt x="11137" y="16200"/>
                      </a:lnTo>
                      <a:cubicBezTo>
                        <a:pt x="10958" y="16200"/>
                        <a:pt x="10800" y="15989"/>
                        <a:pt x="10800" y="15750"/>
                      </a:cubicBezTo>
                      <a:lnTo>
                        <a:pt x="10800" y="13050"/>
                      </a:lnTo>
                      <a:cubicBezTo>
                        <a:pt x="10800" y="12811"/>
                        <a:pt x="10958" y="12600"/>
                        <a:pt x="11137" y="12600"/>
                      </a:cubicBezTo>
                      <a:lnTo>
                        <a:pt x="14850" y="12600"/>
                      </a:lnTo>
                      <a:lnTo>
                        <a:pt x="14850" y="7650"/>
                      </a:lnTo>
                      <a:cubicBezTo>
                        <a:pt x="14850" y="7411"/>
                        <a:pt x="15008" y="7200"/>
                        <a:pt x="15187" y="7200"/>
                      </a:cubicBezTo>
                      <a:lnTo>
                        <a:pt x="17212" y="7200"/>
                      </a:lnTo>
                      <a:cubicBezTo>
                        <a:pt x="17392" y="7200"/>
                        <a:pt x="17550" y="7411"/>
                        <a:pt x="17550" y="7650"/>
                      </a:cubicBezTo>
                      <a:lnTo>
                        <a:pt x="17550" y="12600"/>
                      </a:lnTo>
                      <a:cubicBezTo>
                        <a:pt x="17550" y="12600"/>
                        <a:pt x="21262" y="12600"/>
                        <a:pt x="21262" y="12600"/>
                      </a:cubicBezTo>
                      <a:close/>
                      <a:moveTo>
                        <a:pt x="3375" y="5400"/>
                      </a:moveTo>
                      <a:cubicBezTo>
                        <a:pt x="3375" y="2419"/>
                        <a:pt x="5189" y="0"/>
                        <a:pt x="7425" y="0"/>
                      </a:cubicBezTo>
                      <a:cubicBezTo>
                        <a:pt x="9661" y="0"/>
                        <a:pt x="11475" y="2419"/>
                        <a:pt x="11475" y="5400"/>
                      </a:cubicBezTo>
                      <a:cubicBezTo>
                        <a:pt x="11475" y="8381"/>
                        <a:pt x="9661" y="10800"/>
                        <a:pt x="7425" y="10800"/>
                      </a:cubicBezTo>
                      <a:cubicBezTo>
                        <a:pt x="5189" y="10800"/>
                        <a:pt x="3375" y="8381"/>
                        <a:pt x="3375" y="5400"/>
                      </a:cubicBezTo>
                      <a:close/>
                      <a:moveTo>
                        <a:pt x="11137" y="17550"/>
                      </a:moveTo>
                      <a:lnTo>
                        <a:pt x="13837" y="17550"/>
                      </a:lnTo>
                      <a:lnTo>
                        <a:pt x="13837" y="20897"/>
                      </a:lnTo>
                      <a:cubicBezTo>
                        <a:pt x="13321" y="21403"/>
                        <a:pt x="12667" y="21600"/>
                        <a:pt x="12034" y="21600"/>
                      </a:cubicBezTo>
                      <a:lnTo>
                        <a:pt x="2816" y="21600"/>
                      </a:lnTo>
                      <a:cubicBezTo>
                        <a:pt x="1129" y="21600"/>
                        <a:pt x="0" y="20250"/>
                        <a:pt x="0" y="17958"/>
                      </a:cubicBezTo>
                      <a:cubicBezTo>
                        <a:pt x="0" y="14780"/>
                        <a:pt x="559" y="9900"/>
                        <a:pt x="3649" y="9900"/>
                      </a:cubicBezTo>
                      <a:cubicBezTo>
                        <a:pt x="3818" y="9900"/>
                        <a:pt x="3934" y="9998"/>
                        <a:pt x="4061" y="10139"/>
                      </a:cubicBezTo>
                      <a:cubicBezTo>
                        <a:pt x="5094" y="11194"/>
                        <a:pt x="6096" y="11855"/>
                        <a:pt x="7425" y="11855"/>
                      </a:cubicBezTo>
                      <a:cubicBezTo>
                        <a:pt x="8754" y="11855"/>
                        <a:pt x="9756" y="11194"/>
                        <a:pt x="10789" y="10139"/>
                      </a:cubicBezTo>
                      <a:cubicBezTo>
                        <a:pt x="10916" y="9998"/>
                        <a:pt x="11032" y="9900"/>
                        <a:pt x="11201" y="9900"/>
                      </a:cubicBezTo>
                      <a:cubicBezTo>
                        <a:pt x="12097" y="9900"/>
                        <a:pt x="12888" y="10350"/>
                        <a:pt x="13489" y="11250"/>
                      </a:cubicBezTo>
                      <a:lnTo>
                        <a:pt x="11137" y="11250"/>
                      </a:lnTo>
                      <a:cubicBezTo>
                        <a:pt x="10399" y="11250"/>
                        <a:pt x="9788" y="12066"/>
                        <a:pt x="9788" y="13050"/>
                      </a:cubicBezTo>
                      <a:lnTo>
                        <a:pt x="9788" y="15750"/>
                      </a:lnTo>
                      <a:cubicBezTo>
                        <a:pt x="9788" y="16734"/>
                        <a:pt x="10399" y="17550"/>
                        <a:pt x="11137" y="175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167" name="Group 12"/>
              <p:cNvGrpSpPr/>
              <p:nvPr/>
            </p:nvGrpSpPr>
            <p:grpSpPr>
              <a:xfrm>
                <a:off x="6137640" y="4089960"/>
                <a:ext cx="1274040" cy="860760"/>
                <a:chOff x="6137640" y="4089960"/>
                <a:chExt cx="1274040" cy="860760"/>
              </a:xfrm>
            </p:grpSpPr>
            <p:sp>
              <p:nvSpPr>
                <p:cNvPr id="168" name="ïşḻïďê-Freeform: Shape 13"/>
                <p:cNvSpPr/>
                <p:nvPr/>
              </p:nvSpPr>
              <p:spPr>
                <a:xfrm>
                  <a:off x="6137640" y="4089960"/>
                  <a:ext cx="1274040" cy="860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14603" y="0"/>
                      </a:moveTo>
                      <a:lnTo>
                        <a:pt x="21600" y="2934"/>
                      </a:lnTo>
                      <a:lnTo>
                        <a:pt x="9295" y="21600"/>
                      </a:lnTo>
                      <a:lnTo>
                        <a:pt x="9278" y="21583"/>
                      </a:lnTo>
                      <a:lnTo>
                        <a:pt x="0" y="12476"/>
                      </a:lnTo>
                      <a:cubicBezTo>
                        <a:pt x="0" y="12476"/>
                        <a:pt x="14603" y="0"/>
                        <a:pt x="14603" y="0"/>
                      </a:cubicBezTo>
                      <a:close/>
                    </a:path>
                  </a:pathLst>
                </a:custGeom>
                <a:solidFill>
                  <a:srgbClr val="5A6C90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169" name="ïşḻïďê-Freeform: Shape 14"/>
                <p:cNvSpPr/>
                <p:nvPr/>
              </p:nvSpPr>
              <p:spPr>
                <a:xfrm>
                  <a:off x="6661800" y="4444920"/>
                  <a:ext cx="172080" cy="1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7776" y="5891"/>
                      </a:moveTo>
                      <a:lnTo>
                        <a:pt x="4320" y="5891"/>
                      </a:lnTo>
                      <a:cubicBezTo>
                        <a:pt x="4320" y="7855"/>
                        <a:pt x="4320" y="9818"/>
                        <a:pt x="4320" y="9818"/>
                      </a:cubicBezTo>
                      <a:cubicBezTo>
                        <a:pt x="4320" y="10907"/>
                        <a:pt x="5090" y="11782"/>
                        <a:pt x="6048" y="11782"/>
                      </a:cubicBezTo>
                      <a:cubicBezTo>
                        <a:pt x="7088" y="11782"/>
                        <a:pt x="7574" y="11782"/>
                        <a:pt x="7776" y="11782"/>
                      </a:cubicBezTo>
                      <a:cubicBezTo>
                        <a:pt x="7776" y="11782"/>
                        <a:pt x="7776" y="5891"/>
                        <a:pt x="7776" y="5891"/>
                      </a:cubicBezTo>
                      <a:close/>
                      <a:moveTo>
                        <a:pt x="21600" y="21600"/>
                      </a:moveTo>
                      <a:lnTo>
                        <a:pt x="6048" y="21600"/>
                      </a:lnTo>
                      <a:lnTo>
                        <a:pt x="6048" y="18655"/>
                      </a:lnTo>
                      <a:lnTo>
                        <a:pt x="7776" y="15709"/>
                      </a:lnTo>
                      <a:cubicBezTo>
                        <a:pt x="7628" y="15709"/>
                        <a:pt x="6197" y="15709"/>
                        <a:pt x="6048" y="15709"/>
                      </a:cubicBezTo>
                      <a:cubicBezTo>
                        <a:pt x="3186" y="15709"/>
                        <a:pt x="864" y="13070"/>
                        <a:pt x="864" y="9818"/>
                      </a:cubicBezTo>
                      <a:lnTo>
                        <a:pt x="864" y="4909"/>
                      </a:lnTo>
                      <a:lnTo>
                        <a:pt x="0" y="3927"/>
                      </a:lnTo>
                      <a:lnTo>
                        <a:pt x="432" y="1964"/>
                      </a:lnTo>
                      <a:lnTo>
                        <a:pt x="6912" y="1964"/>
                      </a:lnTo>
                      <a:lnTo>
                        <a:pt x="7344" y="0"/>
                      </a:lnTo>
                      <a:lnTo>
                        <a:pt x="20304" y="0"/>
                      </a:lnTo>
                      <a:lnTo>
                        <a:pt x="20736" y="2945"/>
                      </a:lnTo>
                      <a:lnTo>
                        <a:pt x="19872" y="3436"/>
                      </a:lnTo>
                      <a:lnTo>
                        <a:pt x="19872" y="15709"/>
                      </a:lnTo>
                      <a:lnTo>
                        <a:pt x="21600" y="18655"/>
                      </a:lnTo>
                      <a:cubicBezTo>
                        <a:pt x="21600" y="18655"/>
                        <a:pt x="21600" y="21600"/>
                        <a:pt x="21600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170" name="Group 15"/>
              <p:cNvGrpSpPr/>
              <p:nvPr/>
            </p:nvGrpSpPr>
            <p:grpSpPr>
              <a:xfrm>
                <a:off x="5527080" y="4622760"/>
                <a:ext cx="1131120" cy="974520"/>
                <a:chOff x="5527080" y="4622760"/>
                <a:chExt cx="1131120" cy="974520"/>
              </a:xfrm>
            </p:grpSpPr>
            <p:sp>
              <p:nvSpPr>
                <p:cNvPr id="171" name="ïşḻïďê-Freeform: Shape 16"/>
                <p:cNvSpPr/>
                <p:nvPr/>
              </p:nvSpPr>
              <p:spPr>
                <a:xfrm>
                  <a:off x="5527080" y="4622760"/>
                  <a:ext cx="1131120" cy="97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10756" y="0"/>
                      </a:moveTo>
                      <a:lnTo>
                        <a:pt x="917" y="7575"/>
                      </a:lnTo>
                      <a:lnTo>
                        <a:pt x="0" y="8280"/>
                      </a:lnTo>
                      <a:lnTo>
                        <a:pt x="10685" y="21600"/>
                      </a:lnTo>
                      <a:lnTo>
                        <a:pt x="21600" y="8349"/>
                      </a:lnTo>
                    </a:path>
                  </a:pathLst>
                </a:custGeom>
                <a:solidFill>
                  <a:srgbClr val="8595A4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172" name="ïşḻïďê-Freeform: Shape 17"/>
                <p:cNvSpPr/>
                <p:nvPr/>
              </p:nvSpPr>
              <p:spPr>
                <a:xfrm>
                  <a:off x="5994360" y="5010120"/>
                  <a:ext cx="200160" cy="20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21138" y="19791"/>
                      </a:moveTo>
                      <a:lnTo>
                        <a:pt x="19803" y="21138"/>
                      </a:lnTo>
                      <a:cubicBezTo>
                        <a:pt x="19504" y="21425"/>
                        <a:pt x="19092" y="21600"/>
                        <a:pt x="18668" y="21600"/>
                      </a:cubicBezTo>
                      <a:cubicBezTo>
                        <a:pt x="18243" y="21600"/>
                        <a:pt x="17832" y="21425"/>
                        <a:pt x="17545" y="21138"/>
                      </a:cubicBezTo>
                      <a:lnTo>
                        <a:pt x="13015" y="16596"/>
                      </a:lnTo>
                      <a:cubicBezTo>
                        <a:pt x="12715" y="16309"/>
                        <a:pt x="12541" y="15897"/>
                        <a:pt x="12541" y="15473"/>
                      </a:cubicBezTo>
                      <a:cubicBezTo>
                        <a:pt x="12541" y="14999"/>
                        <a:pt x="12740" y="14612"/>
                        <a:pt x="13077" y="14275"/>
                      </a:cubicBezTo>
                      <a:lnTo>
                        <a:pt x="9883" y="11081"/>
                      </a:lnTo>
                      <a:lnTo>
                        <a:pt x="8311" y="12653"/>
                      </a:lnTo>
                      <a:cubicBezTo>
                        <a:pt x="8198" y="12765"/>
                        <a:pt x="8049" y="12828"/>
                        <a:pt x="7886" y="12828"/>
                      </a:cubicBezTo>
                      <a:cubicBezTo>
                        <a:pt x="7724" y="12828"/>
                        <a:pt x="7574" y="12765"/>
                        <a:pt x="7462" y="12653"/>
                      </a:cubicBezTo>
                      <a:cubicBezTo>
                        <a:pt x="7836" y="13027"/>
                        <a:pt x="8186" y="13302"/>
                        <a:pt x="8186" y="13876"/>
                      </a:cubicBezTo>
                      <a:cubicBezTo>
                        <a:pt x="8186" y="14200"/>
                        <a:pt x="8061" y="14487"/>
                        <a:pt x="7836" y="14724"/>
                      </a:cubicBezTo>
                      <a:cubicBezTo>
                        <a:pt x="7412" y="15174"/>
                        <a:pt x="6963" y="15773"/>
                        <a:pt x="6289" y="15773"/>
                      </a:cubicBezTo>
                      <a:cubicBezTo>
                        <a:pt x="5977" y="15773"/>
                        <a:pt x="5665" y="15648"/>
                        <a:pt x="5441" y="15423"/>
                      </a:cubicBezTo>
                      <a:lnTo>
                        <a:pt x="349" y="10332"/>
                      </a:lnTo>
                      <a:cubicBezTo>
                        <a:pt x="125" y="10107"/>
                        <a:pt x="0" y="9795"/>
                        <a:pt x="0" y="9484"/>
                      </a:cubicBezTo>
                      <a:cubicBezTo>
                        <a:pt x="0" y="8810"/>
                        <a:pt x="599" y="8360"/>
                        <a:pt x="1048" y="7936"/>
                      </a:cubicBezTo>
                      <a:cubicBezTo>
                        <a:pt x="1285" y="7712"/>
                        <a:pt x="1572" y="7587"/>
                        <a:pt x="1897" y="7587"/>
                      </a:cubicBezTo>
                      <a:cubicBezTo>
                        <a:pt x="2471" y="7587"/>
                        <a:pt x="2745" y="7936"/>
                        <a:pt x="3120" y="8311"/>
                      </a:cubicBezTo>
                      <a:cubicBezTo>
                        <a:pt x="3007" y="8198"/>
                        <a:pt x="2945" y="8049"/>
                        <a:pt x="2945" y="7886"/>
                      </a:cubicBezTo>
                      <a:cubicBezTo>
                        <a:pt x="2945" y="7724"/>
                        <a:pt x="3007" y="7574"/>
                        <a:pt x="3120" y="7462"/>
                      </a:cubicBezTo>
                      <a:lnTo>
                        <a:pt x="7462" y="3120"/>
                      </a:lnTo>
                      <a:cubicBezTo>
                        <a:pt x="7574" y="3007"/>
                        <a:pt x="7724" y="2945"/>
                        <a:pt x="7886" y="2945"/>
                      </a:cubicBezTo>
                      <a:cubicBezTo>
                        <a:pt x="8049" y="2945"/>
                        <a:pt x="8198" y="3007"/>
                        <a:pt x="8311" y="3120"/>
                      </a:cubicBezTo>
                      <a:cubicBezTo>
                        <a:pt x="7936" y="2745"/>
                        <a:pt x="7587" y="2471"/>
                        <a:pt x="7587" y="1897"/>
                      </a:cubicBezTo>
                      <a:cubicBezTo>
                        <a:pt x="7587" y="1572"/>
                        <a:pt x="7712" y="1285"/>
                        <a:pt x="7936" y="1048"/>
                      </a:cubicBezTo>
                      <a:cubicBezTo>
                        <a:pt x="8360" y="599"/>
                        <a:pt x="8810" y="0"/>
                        <a:pt x="9484" y="0"/>
                      </a:cubicBezTo>
                      <a:cubicBezTo>
                        <a:pt x="9795" y="0"/>
                        <a:pt x="10107" y="125"/>
                        <a:pt x="10332" y="349"/>
                      </a:cubicBezTo>
                      <a:lnTo>
                        <a:pt x="15423" y="5441"/>
                      </a:lnTo>
                      <a:cubicBezTo>
                        <a:pt x="15648" y="5665"/>
                        <a:pt x="15773" y="5977"/>
                        <a:pt x="15773" y="6289"/>
                      </a:cubicBezTo>
                      <a:cubicBezTo>
                        <a:pt x="15773" y="6963"/>
                        <a:pt x="15174" y="7412"/>
                        <a:pt x="14724" y="7836"/>
                      </a:cubicBezTo>
                      <a:cubicBezTo>
                        <a:pt x="14487" y="8061"/>
                        <a:pt x="14200" y="8186"/>
                        <a:pt x="13876" y="8186"/>
                      </a:cubicBezTo>
                      <a:cubicBezTo>
                        <a:pt x="13302" y="8186"/>
                        <a:pt x="13027" y="7836"/>
                        <a:pt x="12653" y="7462"/>
                      </a:cubicBezTo>
                      <a:cubicBezTo>
                        <a:pt x="12765" y="7574"/>
                        <a:pt x="12828" y="7724"/>
                        <a:pt x="12828" y="7886"/>
                      </a:cubicBezTo>
                      <a:cubicBezTo>
                        <a:pt x="12828" y="8049"/>
                        <a:pt x="12765" y="8198"/>
                        <a:pt x="12653" y="8311"/>
                      </a:cubicBezTo>
                      <a:lnTo>
                        <a:pt x="11081" y="9883"/>
                      </a:lnTo>
                      <a:lnTo>
                        <a:pt x="14275" y="13077"/>
                      </a:lnTo>
                      <a:cubicBezTo>
                        <a:pt x="14612" y="12740"/>
                        <a:pt x="14999" y="12541"/>
                        <a:pt x="15473" y="12541"/>
                      </a:cubicBezTo>
                      <a:cubicBezTo>
                        <a:pt x="15897" y="12541"/>
                        <a:pt x="16309" y="12715"/>
                        <a:pt x="16609" y="13002"/>
                      </a:cubicBezTo>
                      <a:lnTo>
                        <a:pt x="21138" y="17532"/>
                      </a:lnTo>
                      <a:cubicBezTo>
                        <a:pt x="21425" y="17832"/>
                        <a:pt x="21600" y="18243"/>
                        <a:pt x="21600" y="18668"/>
                      </a:cubicBezTo>
                      <a:cubicBezTo>
                        <a:pt x="21600" y="19092"/>
                        <a:pt x="21425" y="19504"/>
                        <a:pt x="21138" y="197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</p:grpSp>
        <p:grpSp>
          <p:nvGrpSpPr>
            <p:cNvPr id="173" name="Group 68"/>
            <p:cNvGrpSpPr/>
            <p:nvPr/>
          </p:nvGrpSpPr>
          <p:grpSpPr>
            <a:xfrm>
              <a:off x="4676235" y="2664225"/>
              <a:ext cx="6315945" cy="2933325"/>
              <a:chOff x="4676235" y="2664225"/>
              <a:chExt cx="6315945" cy="2933325"/>
            </a:xfrm>
          </p:grpSpPr>
          <p:grpSp>
            <p:nvGrpSpPr>
              <p:cNvPr id="175" name="Group 72"/>
              <p:cNvGrpSpPr/>
              <p:nvPr/>
            </p:nvGrpSpPr>
            <p:grpSpPr>
              <a:xfrm rot="0">
                <a:off x="4676235" y="2664225"/>
                <a:ext cx="6315945" cy="2933325"/>
                <a:chOff x="4676235" y="2664225"/>
                <a:chExt cx="6315945" cy="2933325"/>
              </a:xfrm>
            </p:grpSpPr>
            <p:sp>
              <p:nvSpPr>
                <p:cNvPr id="176" name="ïşḻïďê-TextBox 79"/>
                <p:cNvSpPr/>
                <p:nvPr/>
              </p:nvSpPr>
              <p:spPr>
                <a:xfrm>
                  <a:off x="8381460" y="5089950"/>
                  <a:ext cx="2610720" cy="5076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0" tIns="0" rIns="0" bIns="0" anchor="t">
                  <a:noAutofit/>
                </a:bodyPr>
                <a:p>
                  <a:pPr algn="r">
                    <a:lnSpc>
                      <a:spcPct val="120000"/>
                    </a:lnSpc>
                    <a:buNone/>
                  </a:pPr>
                  <a:endParaRPr lang="en-US" altLang="zh-CN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7" name="ïşḻïďê-Rectangle 80"/>
                <p:cNvSpPr/>
                <p:nvPr/>
              </p:nvSpPr>
              <p:spPr>
                <a:xfrm>
                  <a:off x="4676235" y="2664225"/>
                  <a:ext cx="2610720" cy="3074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wrap="none" lIns="0" tIns="0" rIns="0" bIns="0" anchor="t">
                  <a:noAutofit/>
                </a:bodyPr>
                <a:p>
                  <a:pPr algn="r">
                    <a:lnSpc>
                      <a:spcPct val="100000"/>
                    </a:lnSpc>
                    <a:buNone/>
                  </a:pPr>
                  <a:r>
                    <a:rPr lang="zh-CN" sz="2000" b="1" strike="noStrike" spc="-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effectLst/>
                      <a:latin typeface="微软雅黑" panose="020B0503020204020204" charset="-122"/>
                      <a:ea typeface="微软雅黑" panose="020B0503020204020204" charset="-122"/>
                    </a:rPr>
                    <a:t>获取二级页面</a:t>
                  </a:r>
                  <a:r>
                    <a:rPr lang="en-US" altLang="zh-CN" sz="2000" b="1" strike="noStrike" spc="-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effectLst/>
                      <a:latin typeface="微软雅黑" panose="020B0503020204020204" charset="-122"/>
                      <a:ea typeface="微软雅黑" panose="020B0503020204020204" charset="-122"/>
                    </a:rPr>
                    <a:t>url</a:t>
                  </a:r>
                  <a:endParaRPr lang="en-US" altLang="zh-CN" sz="2000" b="1" strike="noStrike" spc="-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184" name="ïşḻïďê-Straight Connector 70"/>
              <p:cNvSpPr/>
              <p:nvPr/>
            </p:nvSpPr>
            <p:spPr>
              <a:xfrm>
                <a:off x="8461800" y="3268800"/>
                <a:ext cx="2448360" cy="360"/>
              </a:xfrm>
              <a:prstGeom prst="line">
                <a:avLst/>
              </a:prstGeom>
              <a:ln w="6480">
                <a:solidFill>
                  <a:srgbClr val="CCCCCC"/>
                </a:solidFill>
                <a:miter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grpSp>
          <p:nvGrpSpPr>
            <p:cNvPr id="186" name="Group 81"/>
            <p:cNvGrpSpPr/>
            <p:nvPr/>
          </p:nvGrpSpPr>
          <p:grpSpPr>
            <a:xfrm>
              <a:off x="1297080" y="2144160"/>
              <a:ext cx="2713320" cy="1125000"/>
              <a:chOff x="1297080" y="2144160"/>
              <a:chExt cx="2713320" cy="1125000"/>
            </a:xfrm>
          </p:grpSpPr>
          <p:sp>
            <p:nvSpPr>
              <p:cNvPr id="190" name="ïşḻïďê-Rectangle 94"/>
              <p:cNvSpPr/>
              <p:nvPr/>
            </p:nvSpPr>
            <p:spPr>
              <a:xfrm>
                <a:off x="1399680" y="2144160"/>
                <a:ext cx="2610720" cy="30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lang="zh-CN" altLang="en-US" sz="2000" b="0" strike="noStrike" spc="-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Arial" panose="020B0604020202020204"/>
                  </a:rPr>
                  <a:t>页面请求</a:t>
                </a:r>
                <a:endParaRPr lang="zh-CN" altLang="en-US" sz="2000" b="0" strike="noStrike" spc="-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Arial" panose="020B0604020202020204"/>
                </a:endParaRPr>
              </a:p>
            </p:txBody>
          </p:sp>
          <p:sp>
            <p:nvSpPr>
              <p:cNvPr id="198" name="íṡľíḍè-Straight Connector 84"/>
              <p:cNvSpPr/>
              <p:nvPr/>
            </p:nvSpPr>
            <p:spPr>
              <a:xfrm>
                <a:off x="1297080" y="3268800"/>
                <a:ext cx="2448360" cy="360"/>
              </a:xfrm>
              <a:prstGeom prst="line">
                <a:avLst/>
              </a:prstGeom>
              <a:ln w="6480">
                <a:solidFill>
                  <a:srgbClr val="CCCCCC"/>
                </a:solidFill>
                <a:miter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201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2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03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altLang="en-US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代码</a:t>
            </a:r>
            <a:endParaRPr lang="zh-CN" altLang="en-US" sz="2800" b="0" strike="noStrike" spc="599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4" name="0c93663c-500d-4796-926b-9803a34e9438"/>
          <p:cNvGrpSpPr/>
          <p:nvPr/>
        </p:nvGrpSpPr>
        <p:grpSpPr>
          <a:xfrm>
            <a:off x="1193760" y="1992600"/>
            <a:ext cx="9804240" cy="3891960"/>
            <a:chOff x="1193760" y="1992600"/>
            <a:chExt cx="9804240" cy="3891960"/>
          </a:xfrm>
        </p:grpSpPr>
        <p:grpSp>
          <p:nvGrpSpPr>
            <p:cNvPr id="205" name="组合 6"/>
            <p:cNvGrpSpPr/>
            <p:nvPr/>
          </p:nvGrpSpPr>
          <p:grpSpPr>
            <a:xfrm>
              <a:off x="1479600" y="1992600"/>
              <a:ext cx="6705720" cy="1341000"/>
              <a:chOff x="1479600" y="1992600"/>
              <a:chExt cx="6705720" cy="1341000"/>
            </a:xfrm>
          </p:grpSpPr>
          <p:grpSp>
            <p:nvGrpSpPr>
              <p:cNvPr id="209" name="组合 20"/>
              <p:cNvGrpSpPr/>
              <p:nvPr/>
            </p:nvGrpSpPr>
            <p:grpSpPr>
              <a:xfrm>
                <a:off x="6411240" y="1992600"/>
                <a:ext cx="1774080" cy="1341000"/>
                <a:chOff x="6411240" y="1992600"/>
                <a:chExt cx="1774080" cy="1341000"/>
              </a:xfrm>
            </p:grpSpPr>
            <p:sp>
              <p:nvSpPr>
                <p:cNvPr id="210" name="iS1ide-文本框 13"/>
                <p:cNvSpPr/>
                <p:nvPr/>
              </p:nvSpPr>
              <p:spPr>
                <a:xfrm>
                  <a:off x="6411240" y="2588400"/>
                  <a:ext cx="1774080" cy="745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0" tIns="0" rIns="0" bIns="0" anchor="ctr" anchorCtr="1">
                  <a:noAutofit/>
                </a:bodyPr>
                <a:p>
                  <a:pPr algn="ctr">
                    <a:lnSpc>
                      <a:spcPct val="120000"/>
                    </a:lnSpc>
                    <a:buNone/>
                  </a:pPr>
                  <a:r>
                    <a:rPr lang="zh-CN" sz="1400" b="0" strike="noStrike" spc="-1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点击此处更换文本点击此处更换文本</a:t>
                  </a:r>
                  <a:endParaRPr lang="en-US" sz="1400" b="0" strike="noStrike" spc="-1">
                    <a:latin typeface="Arial" panose="020B0604020202020204"/>
                  </a:endParaRPr>
                </a:p>
              </p:txBody>
            </p:sp>
            <p:sp>
              <p:nvSpPr>
                <p:cNvPr id="211" name="iS1ide-Rectangle 27"/>
                <p:cNvSpPr/>
                <p:nvPr/>
              </p:nvSpPr>
              <p:spPr>
                <a:xfrm>
                  <a:off x="6411240" y="1992600"/>
                  <a:ext cx="1774080" cy="325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wrap="none" lIns="0" tIns="0" rIns="0" bIns="0" anchor="ctr" anchorCtr="1">
                  <a:norm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lang="zh-CN" sz="2000" b="1" strike="noStrike" spc="-1">
                      <a:solidFill>
                        <a:srgbClr val="8595A4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标题文本预设</a:t>
                  </a:r>
                  <a:endParaRPr lang="en-US" sz="2000" b="0" strike="noStrike" spc="-1">
                    <a:latin typeface="Arial" panose="020B0604020202020204"/>
                  </a:endParaRPr>
                </a:p>
              </p:txBody>
            </p:sp>
          </p:grpSp>
          <p:grpSp>
            <p:nvGrpSpPr>
              <p:cNvPr id="215" name="组合 22"/>
              <p:cNvGrpSpPr/>
              <p:nvPr/>
            </p:nvGrpSpPr>
            <p:grpSpPr>
              <a:xfrm>
                <a:off x="1479600" y="1992600"/>
                <a:ext cx="1774080" cy="1341000"/>
                <a:chOff x="1479600" y="1992600"/>
                <a:chExt cx="1774080" cy="1341000"/>
              </a:xfrm>
            </p:grpSpPr>
            <p:sp>
              <p:nvSpPr>
                <p:cNvPr id="216" name="iS1ide-文本框 24"/>
                <p:cNvSpPr/>
                <p:nvPr/>
              </p:nvSpPr>
              <p:spPr>
                <a:xfrm>
                  <a:off x="1479600" y="2588400"/>
                  <a:ext cx="1774080" cy="745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0" tIns="0" rIns="0" bIns="0" anchor="ctr" anchorCtr="1">
                  <a:noAutofit/>
                </a:bodyPr>
                <a:p>
                  <a:pPr algn="ctr">
                    <a:lnSpc>
                      <a:spcPct val="120000"/>
                    </a:lnSpc>
                    <a:buNone/>
                  </a:pPr>
                  <a:r>
                    <a:rPr lang="zh-CN" sz="2400" b="0" strike="noStrike" spc="-1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使用</a:t>
                  </a:r>
                  <a:r>
                    <a:rPr lang="en-US" altLang="zh-CN" sz="2400" b="0" strike="noStrike" spc="-1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xpath</a:t>
                  </a:r>
                  <a:r>
                    <a:rPr lang="zh-CN" altLang="en-US" sz="2400" b="0" strike="noStrike" spc="-1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取出</a:t>
                  </a:r>
                  <a:r>
                    <a:rPr lang="en-US" altLang="zh-CN" sz="2400" b="0" strike="noStrike" spc="-1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url</a:t>
                  </a:r>
                  <a:endParaRPr lang="en-US" altLang="zh-CN" sz="2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17" name="iS1ide-Rectangle 23"/>
                <p:cNvSpPr/>
                <p:nvPr/>
              </p:nvSpPr>
              <p:spPr>
                <a:xfrm>
                  <a:off x="1479600" y="1992600"/>
                  <a:ext cx="1774080" cy="325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wrap="none" lIns="0" tIns="0" rIns="0" bIns="0" anchor="ctr" anchorCtr="1">
                  <a:normAutofit lnSpcReduction="10000"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lang="zh-CN" sz="2000" b="1" strike="noStrike" spc="-1">
                      <a:solidFill>
                        <a:srgbClr val="5A889E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定位到</a:t>
                  </a:r>
                  <a:r>
                    <a:rPr lang="en-US" altLang="zh-CN" sz="2000" b="1" strike="noStrike" spc="-1">
                      <a:solidFill>
                        <a:srgbClr val="5A889E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url</a:t>
                  </a:r>
                  <a:r>
                    <a:rPr lang="zh-CN" altLang="en-US" sz="2000" b="1" strike="noStrike" spc="-1">
                      <a:solidFill>
                        <a:srgbClr val="5A889E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的列表</a:t>
                  </a:r>
                  <a:endParaRPr lang="zh-CN" altLang="en-US" sz="2000" b="1" strike="noStrike" spc="-1">
                    <a:solidFill>
                      <a:srgbClr val="5A889E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218" name="iS1ide-Straight Connector 6"/>
            <p:cNvSpPr/>
            <p:nvPr/>
          </p:nvSpPr>
          <p:spPr>
            <a:xfrm flipV="1">
              <a:off x="2671920" y="3466080"/>
              <a:ext cx="360" cy="842040"/>
            </a:xfrm>
            <a:prstGeom prst="line">
              <a:avLst/>
            </a:prstGeom>
            <a:ln w="12600">
              <a:solidFill>
                <a:srgbClr val="5A889E"/>
              </a:solidFill>
              <a:miter/>
              <a:headEnd type="oval" w="med" len="med"/>
              <a:tailEnd type="oval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9" name="iS1ide-任意多边形: 形状 18"/>
            <p:cNvSpPr/>
            <p:nvPr/>
          </p:nvSpPr>
          <p:spPr>
            <a:xfrm flipV="1">
              <a:off x="1193760" y="4230360"/>
              <a:ext cx="3006000" cy="1654200"/>
            </a:xfrm>
            <a:custGeom>
              <a:avLst/>
              <a:gdLst/>
              <a:ahLst/>
              <a:cxnLst/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rgbClr val="5A889E">
                <a:alpha val="85000"/>
              </a:srgbClr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0" name="iS1ide-任意多边形: 形状 19"/>
            <p:cNvSpPr/>
            <p:nvPr/>
          </p:nvSpPr>
          <p:spPr>
            <a:xfrm flipV="1">
              <a:off x="3459960" y="4230360"/>
              <a:ext cx="3006000" cy="1654200"/>
            </a:xfrm>
            <a:custGeom>
              <a:avLst/>
              <a:gdLst/>
              <a:ahLst/>
              <a:cxnLst/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rgbClr val="00A8A7">
                <a:alpha val="85000"/>
              </a:srgbClr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1" name="iS1ide-任意多边形: 形状 20"/>
            <p:cNvSpPr/>
            <p:nvPr/>
          </p:nvSpPr>
          <p:spPr>
            <a:xfrm flipV="1">
              <a:off x="5725800" y="4230360"/>
              <a:ext cx="3006000" cy="1654200"/>
            </a:xfrm>
            <a:custGeom>
              <a:avLst/>
              <a:gdLst/>
              <a:ahLst/>
              <a:cxnLst/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rgbClr val="8595A4">
                <a:alpha val="85000"/>
              </a:srgbClr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2" name="iS1ide-任意多边形: 形状 21"/>
            <p:cNvSpPr/>
            <p:nvPr/>
          </p:nvSpPr>
          <p:spPr>
            <a:xfrm flipV="1">
              <a:off x="7992000" y="4230360"/>
              <a:ext cx="3006000" cy="1654200"/>
            </a:xfrm>
            <a:custGeom>
              <a:avLst/>
              <a:gdLst/>
              <a:ahLst/>
              <a:cxnLst/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rgbClr val="5A6C90">
                <a:alpha val="85000"/>
              </a:srgbClr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3" name="iS1ide-Straight Connector 11"/>
            <p:cNvSpPr/>
            <p:nvPr/>
          </p:nvSpPr>
          <p:spPr>
            <a:xfrm flipV="1">
              <a:off x="7183440" y="3466080"/>
              <a:ext cx="360" cy="842040"/>
            </a:xfrm>
            <a:prstGeom prst="line">
              <a:avLst/>
            </a:prstGeom>
            <a:ln w="12600">
              <a:solidFill>
                <a:srgbClr val="8595A4"/>
              </a:solidFill>
              <a:miter/>
              <a:headEnd type="oval" w="med" len="med"/>
              <a:tailEnd type="oval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4" name="iS1ide-Straight Connector 12"/>
            <p:cNvSpPr/>
            <p:nvPr/>
          </p:nvSpPr>
          <p:spPr>
            <a:xfrm flipV="1">
              <a:off x="9504360" y="3466080"/>
              <a:ext cx="360" cy="842040"/>
            </a:xfrm>
            <a:prstGeom prst="line">
              <a:avLst/>
            </a:prstGeom>
            <a:ln w="12600">
              <a:solidFill>
                <a:srgbClr val="44546A"/>
              </a:solidFill>
              <a:miter/>
              <a:headEnd type="oval" w="med" len="med"/>
              <a:tailEnd type="oval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5" name="iS1ide-Straight Connector 13"/>
            <p:cNvSpPr/>
            <p:nvPr/>
          </p:nvSpPr>
          <p:spPr>
            <a:xfrm flipV="1">
              <a:off x="4992840" y="3466080"/>
              <a:ext cx="360" cy="842040"/>
            </a:xfrm>
            <a:prstGeom prst="line">
              <a:avLst/>
            </a:prstGeom>
            <a:ln w="12600">
              <a:solidFill>
                <a:srgbClr val="00A8A7"/>
              </a:solidFill>
              <a:miter/>
              <a:headEnd type="oval" w="med" len="med"/>
              <a:tailEnd type="oval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6" name="iS1ide-任意多边形: 形状 85"/>
            <p:cNvSpPr/>
            <p:nvPr/>
          </p:nvSpPr>
          <p:spPr>
            <a:xfrm>
              <a:off x="6943320" y="4847400"/>
              <a:ext cx="509400" cy="430560"/>
            </a:xfrm>
            <a:custGeom>
              <a:avLst/>
              <a:gdLst/>
              <a:ahLst/>
              <a:cxnLst/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7" name="iS1ide-任意多边形: 形状 86"/>
            <p:cNvSpPr/>
            <p:nvPr/>
          </p:nvSpPr>
          <p:spPr>
            <a:xfrm>
              <a:off x="4712040" y="4812120"/>
              <a:ext cx="592560" cy="500760"/>
            </a:xfrm>
            <a:custGeom>
              <a:avLst/>
              <a:gdLst/>
              <a:ahLst/>
              <a:cxnLst/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8" name="iS1ide-任意多边形: 形状 87"/>
            <p:cNvSpPr/>
            <p:nvPr/>
          </p:nvSpPr>
          <p:spPr>
            <a:xfrm>
              <a:off x="2388600" y="4823280"/>
              <a:ext cx="566280" cy="478800"/>
            </a:xfrm>
            <a:custGeom>
              <a:avLst/>
              <a:gdLst/>
              <a:ahLst/>
              <a:cxnLst/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9" name="iS1ide-任意多边形: 形状 88"/>
            <p:cNvSpPr/>
            <p:nvPr/>
          </p:nvSpPr>
          <p:spPr>
            <a:xfrm>
              <a:off x="9192960" y="4807440"/>
              <a:ext cx="604080" cy="510480"/>
            </a:xfrm>
            <a:custGeom>
              <a:avLst/>
              <a:gdLst/>
              <a:ahLst/>
              <a:cxnLst/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460" y="591185"/>
            <a:ext cx="7953375" cy="3500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组合 6"/>
          <p:cNvGrpSpPr/>
          <p:nvPr/>
        </p:nvGrpSpPr>
        <p:grpSpPr>
          <a:xfrm>
            <a:off x="3079080" y="2021760"/>
            <a:ext cx="6033960" cy="1406880"/>
            <a:chOff x="3079080" y="2021760"/>
            <a:chExt cx="6033960" cy="1406880"/>
          </a:xfrm>
        </p:grpSpPr>
        <p:sp>
          <p:nvSpPr>
            <p:cNvPr id="231" name="MH_Title"/>
            <p:cNvSpPr/>
            <p:nvPr/>
          </p:nvSpPr>
          <p:spPr>
            <a:xfrm>
              <a:off x="3079080" y="2021760"/>
              <a:ext cx="6033960" cy="140688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 cap="sq">
              <a:solidFill>
                <a:srgbClr val="9BB8C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1008000" tIns="0" rIns="0" bIns="0" anchor="ctr">
              <a:normAutofit/>
            </a:bodyPr>
            <a:p>
              <a:pPr>
                <a:lnSpc>
                  <a:spcPct val="100000"/>
                </a:lnSpc>
                <a:buNone/>
              </a:pPr>
              <a:r>
                <a:rPr lang="zh-CN" altLang="en-US" sz="4000" b="0" strike="noStrike" spc="-1">
                  <a:latin typeface="Arial" panose="020B0604020202020204"/>
                </a:rPr>
                <a:t>请求网站爬取数据</a:t>
              </a:r>
              <a:endParaRPr lang="zh-CN" altLang="en-US" sz="4000" b="0" strike="noStrike" spc="-1">
                <a:latin typeface="Arial" panose="020B0604020202020204"/>
              </a:endParaRPr>
            </a:p>
          </p:txBody>
        </p:sp>
        <p:sp>
          <p:nvSpPr>
            <p:cNvPr id="232" name="MH_Others_1"/>
            <p:cNvSpPr/>
            <p:nvPr/>
          </p:nvSpPr>
          <p:spPr>
            <a:xfrm>
              <a:off x="3079080" y="2111040"/>
              <a:ext cx="1215360" cy="12153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5A889E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33" name="MH_Number"/>
            <p:cNvSpPr/>
            <p:nvPr/>
          </p:nvSpPr>
          <p:spPr>
            <a:xfrm>
              <a:off x="3079080" y="2125440"/>
              <a:ext cx="606240" cy="60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en-US" sz="40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sz="40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>
            <p:custDataLst>
              <p:tags r:id="rId2"/>
            </p:custDataLst>
          </p:nvPr>
        </p:nvSpPr>
        <p:spPr>
          <a:xfrm>
            <a:off x="-6985" y="-3810"/>
            <a:ext cx="8599170" cy="6865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/>
          <p:cNvPicPr preferRelativeResize="0"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-19125" b="-19125"/>
          <a:stretch>
            <a:fillRect/>
          </a:stretch>
        </p:blipFill>
        <p:spPr>
          <a:xfrm>
            <a:off x="377562" y="1804823"/>
            <a:ext cx="7694454" cy="4340554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</p:pic>
      <p:sp>
        <p:nvSpPr>
          <p:cNvPr id="40" name="文本框 39"/>
          <p:cNvSpPr txBox="1"/>
          <p:nvPr>
            <p:custDataLst>
              <p:tags r:id="rId6"/>
            </p:custDataLst>
          </p:nvPr>
        </p:nvSpPr>
        <p:spPr>
          <a:xfrm>
            <a:off x="9340215" y="2328545"/>
            <a:ext cx="250761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1600" strike="noStrike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xpath</a:t>
            </a:r>
            <a:r>
              <a:rPr lang="zh-CN" altLang="en-US" sz="1600" strike="noStrike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编写爬取</a:t>
            </a:r>
            <a:r>
              <a:rPr lang="en-US" altLang="zh-CN" sz="1600" strike="noStrike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text</a:t>
            </a:r>
            <a:endParaRPr lang="en-US" altLang="zh-CN" sz="1600" strike="noStrike" spc="15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7"/>
            </p:custDataLst>
          </p:nvPr>
        </p:nvSpPr>
        <p:spPr>
          <a:xfrm>
            <a:off x="9340345" y="1420817"/>
            <a:ext cx="2508301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trike="noStrike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代码实现数据拉起</a:t>
            </a:r>
            <a:endParaRPr lang="zh-CN" altLang="en-US" sz="1600" strike="noStrike" spc="15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42" name="文本框 41"/>
          <p:cNvSpPr txBox="1"/>
          <p:nvPr>
            <p:custDataLst>
              <p:tags r:id="rId8"/>
            </p:custDataLst>
          </p:nvPr>
        </p:nvSpPr>
        <p:spPr>
          <a:xfrm>
            <a:off x="378460" y="615315"/>
            <a:ext cx="7693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4000" b="1" strike="noStrike" spc="30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数据爬取</a:t>
            </a:r>
            <a:endParaRPr lang="zh-CN" sz="4000" b="1" strike="noStrike" spc="300">
              <a:solidFill>
                <a:schemeClr val="accent1">
                  <a:lumMod val="7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9"/>
            </p:custDataLst>
          </p:nvPr>
        </p:nvSpPr>
        <p:spPr>
          <a:xfrm>
            <a:off x="9340215" y="3522980"/>
            <a:ext cx="2508250" cy="22472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整体代码</a:t>
            </a:r>
            <a:endParaRPr lang="zh-CN" altLang="en-US" sz="1600" spc="15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44" name="PA-100-100470-Check mark-376788"/>
          <p:cNvGrpSpPr/>
          <p:nvPr>
            <p:custDataLst>
              <p:tags r:id="rId10"/>
            </p:custDataLst>
          </p:nvPr>
        </p:nvGrpSpPr>
        <p:grpSpPr>
          <a:xfrm>
            <a:off x="9008745" y="1551940"/>
            <a:ext cx="210185" cy="184150"/>
            <a:chOff x="10664007" y="238721"/>
            <a:chExt cx="1531121" cy="1232019"/>
          </a:xfrm>
          <a:solidFill>
            <a:schemeClr val="accent1">
              <a:alpha val="50000"/>
            </a:schemeClr>
          </a:solidFill>
        </p:grpSpPr>
        <p:sp>
          <p:nvSpPr>
            <p:cNvPr id="45" name="PA-任意多边形: 形状 618"/>
            <p:cNvSpPr/>
            <p:nvPr>
              <p:custDataLst>
                <p:tags r:id="rId11"/>
              </p:custDataLst>
            </p:nvPr>
          </p:nvSpPr>
          <p:spPr>
            <a:xfrm>
              <a:off x="10664007" y="238721"/>
              <a:ext cx="1531121" cy="1232019"/>
            </a:xfrm>
            <a:custGeom>
              <a:avLst/>
              <a:gdLst>
                <a:gd name="connsiteX0" fmla="*/ 534908 w 1531121"/>
                <a:gd name="connsiteY0" fmla="*/ 1234168 h 1232018"/>
                <a:gd name="connsiteX1" fmla="*/ 3993 w 1531121"/>
                <a:gd name="connsiteY1" fmla="*/ 703246 h 1232018"/>
                <a:gd name="connsiteX2" fmla="*/ 239971 w 1531121"/>
                <a:gd name="connsiteY2" fmla="*/ 467275 h 1232018"/>
                <a:gd name="connsiteX3" fmla="*/ 534908 w 1531121"/>
                <a:gd name="connsiteY3" fmla="*/ 762212 h 1232018"/>
                <a:gd name="connsiteX4" fmla="*/ 1293127 w 1531121"/>
                <a:gd name="connsiteY4" fmla="*/ 3993 h 1232018"/>
                <a:gd name="connsiteX5" fmla="*/ 1529097 w 1531121"/>
                <a:gd name="connsiteY5" fmla="*/ 239971 h 1232018"/>
                <a:gd name="connsiteX6" fmla="*/ 534908 w 1531121"/>
                <a:gd name="connsiteY6" fmla="*/ 1234168 h 123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1121" h="1232018">
                  <a:moveTo>
                    <a:pt x="534908" y="1234168"/>
                  </a:moveTo>
                  <a:lnTo>
                    <a:pt x="3993" y="703246"/>
                  </a:lnTo>
                  <a:lnTo>
                    <a:pt x="239971" y="467275"/>
                  </a:lnTo>
                  <a:lnTo>
                    <a:pt x="534908" y="762212"/>
                  </a:lnTo>
                  <a:lnTo>
                    <a:pt x="1293127" y="3993"/>
                  </a:lnTo>
                  <a:lnTo>
                    <a:pt x="1529097" y="239971"/>
                  </a:lnTo>
                  <a:lnTo>
                    <a:pt x="534908" y="1234168"/>
                  </a:lnTo>
                  <a:close/>
                </a:path>
              </a:pathLst>
            </a:custGeom>
            <a:solidFill>
              <a:prstClr val="black"/>
            </a:solidFill>
            <a:ln w="71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" name="PA-100-100470-Check mark-376788"/>
          <p:cNvGrpSpPr/>
          <p:nvPr>
            <p:custDataLst>
              <p:tags r:id="rId12"/>
            </p:custDataLst>
          </p:nvPr>
        </p:nvGrpSpPr>
        <p:grpSpPr>
          <a:xfrm>
            <a:off x="9008745" y="2457450"/>
            <a:ext cx="210185" cy="184150"/>
            <a:chOff x="10664007" y="238721"/>
            <a:chExt cx="1531121" cy="1232019"/>
          </a:xfrm>
          <a:solidFill>
            <a:schemeClr val="accent1">
              <a:alpha val="50000"/>
            </a:schemeClr>
          </a:solidFill>
        </p:grpSpPr>
        <p:sp>
          <p:nvSpPr>
            <p:cNvPr id="5" name="PA-任意多边形: 形状 618"/>
            <p:cNvSpPr/>
            <p:nvPr>
              <p:custDataLst>
                <p:tags r:id="rId13"/>
              </p:custDataLst>
            </p:nvPr>
          </p:nvSpPr>
          <p:spPr>
            <a:xfrm>
              <a:off x="10664007" y="238721"/>
              <a:ext cx="1531121" cy="1232019"/>
            </a:xfrm>
            <a:custGeom>
              <a:avLst/>
              <a:gdLst>
                <a:gd name="connsiteX0" fmla="*/ 534908 w 1531121"/>
                <a:gd name="connsiteY0" fmla="*/ 1234168 h 1232018"/>
                <a:gd name="connsiteX1" fmla="*/ 3993 w 1531121"/>
                <a:gd name="connsiteY1" fmla="*/ 703246 h 1232018"/>
                <a:gd name="connsiteX2" fmla="*/ 239971 w 1531121"/>
                <a:gd name="connsiteY2" fmla="*/ 467275 h 1232018"/>
                <a:gd name="connsiteX3" fmla="*/ 534908 w 1531121"/>
                <a:gd name="connsiteY3" fmla="*/ 762212 h 1232018"/>
                <a:gd name="connsiteX4" fmla="*/ 1293127 w 1531121"/>
                <a:gd name="connsiteY4" fmla="*/ 3993 h 1232018"/>
                <a:gd name="connsiteX5" fmla="*/ 1529097 w 1531121"/>
                <a:gd name="connsiteY5" fmla="*/ 239971 h 1232018"/>
                <a:gd name="connsiteX6" fmla="*/ 534908 w 1531121"/>
                <a:gd name="connsiteY6" fmla="*/ 1234168 h 123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1121" h="1232018">
                  <a:moveTo>
                    <a:pt x="534908" y="1234168"/>
                  </a:moveTo>
                  <a:lnTo>
                    <a:pt x="3993" y="703246"/>
                  </a:lnTo>
                  <a:lnTo>
                    <a:pt x="239971" y="467275"/>
                  </a:lnTo>
                  <a:lnTo>
                    <a:pt x="534908" y="762212"/>
                  </a:lnTo>
                  <a:lnTo>
                    <a:pt x="1293127" y="3993"/>
                  </a:lnTo>
                  <a:lnTo>
                    <a:pt x="1529097" y="239971"/>
                  </a:lnTo>
                  <a:lnTo>
                    <a:pt x="534908" y="1234168"/>
                  </a:lnTo>
                  <a:close/>
                </a:path>
              </a:pathLst>
            </a:custGeom>
            <a:solidFill>
              <a:prstClr val="black"/>
            </a:solidFill>
            <a:ln w="71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PA-100-100470-Check mark-376788"/>
          <p:cNvGrpSpPr/>
          <p:nvPr>
            <p:custDataLst>
              <p:tags r:id="rId14"/>
            </p:custDataLst>
          </p:nvPr>
        </p:nvGrpSpPr>
        <p:grpSpPr>
          <a:xfrm>
            <a:off x="9008745" y="3681730"/>
            <a:ext cx="210185" cy="184150"/>
            <a:chOff x="10664007" y="238721"/>
            <a:chExt cx="1531121" cy="1232019"/>
          </a:xfrm>
          <a:solidFill>
            <a:schemeClr val="accent1">
              <a:alpha val="50000"/>
            </a:schemeClr>
          </a:solidFill>
        </p:grpSpPr>
        <p:sp>
          <p:nvSpPr>
            <p:cNvPr id="7" name="PA-任意多边形: 形状 618"/>
            <p:cNvSpPr/>
            <p:nvPr>
              <p:custDataLst>
                <p:tags r:id="rId15"/>
              </p:custDataLst>
            </p:nvPr>
          </p:nvSpPr>
          <p:spPr>
            <a:xfrm>
              <a:off x="10664007" y="238721"/>
              <a:ext cx="1531121" cy="1232019"/>
            </a:xfrm>
            <a:custGeom>
              <a:avLst/>
              <a:gdLst>
                <a:gd name="connsiteX0" fmla="*/ 534908 w 1531121"/>
                <a:gd name="connsiteY0" fmla="*/ 1234168 h 1232018"/>
                <a:gd name="connsiteX1" fmla="*/ 3993 w 1531121"/>
                <a:gd name="connsiteY1" fmla="*/ 703246 h 1232018"/>
                <a:gd name="connsiteX2" fmla="*/ 239971 w 1531121"/>
                <a:gd name="connsiteY2" fmla="*/ 467275 h 1232018"/>
                <a:gd name="connsiteX3" fmla="*/ 534908 w 1531121"/>
                <a:gd name="connsiteY3" fmla="*/ 762212 h 1232018"/>
                <a:gd name="connsiteX4" fmla="*/ 1293127 w 1531121"/>
                <a:gd name="connsiteY4" fmla="*/ 3993 h 1232018"/>
                <a:gd name="connsiteX5" fmla="*/ 1529097 w 1531121"/>
                <a:gd name="connsiteY5" fmla="*/ 239971 h 1232018"/>
                <a:gd name="connsiteX6" fmla="*/ 534908 w 1531121"/>
                <a:gd name="connsiteY6" fmla="*/ 1234168 h 123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1121" h="1232018">
                  <a:moveTo>
                    <a:pt x="534908" y="1234168"/>
                  </a:moveTo>
                  <a:lnTo>
                    <a:pt x="3993" y="703246"/>
                  </a:lnTo>
                  <a:lnTo>
                    <a:pt x="239971" y="467275"/>
                  </a:lnTo>
                  <a:lnTo>
                    <a:pt x="534908" y="762212"/>
                  </a:lnTo>
                  <a:lnTo>
                    <a:pt x="1293127" y="3993"/>
                  </a:lnTo>
                  <a:lnTo>
                    <a:pt x="1529097" y="239971"/>
                  </a:lnTo>
                  <a:lnTo>
                    <a:pt x="534908" y="1234168"/>
                  </a:lnTo>
                  <a:close/>
                </a:path>
              </a:pathLst>
            </a:custGeom>
            <a:solidFill>
              <a:prstClr val="black"/>
            </a:solidFill>
            <a:ln w="71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 rot="10800000">
            <a:off x="11392535" y="5860415"/>
            <a:ext cx="797560" cy="69405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 rot="10800000">
            <a:off x="11080115" y="6325235"/>
            <a:ext cx="600710" cy="52514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18"/>
            </p:custDataLst>
          </p:nvPr>
        </p:nvSpPr>
        <p:spPr>
          <a:xfrm rot="10800000">
            <a:off x="10797540" y="6112510"/>
            <a:ext cx="488315" cy="44196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9"/>
            </p:custDataLst>
          </p:nvPr>
        </p:nvSpPr>
        <p:spPr>
          <a:xfrm rot="10800000">
            <a:off x="10597515" y="5957570"/>
            <a:ext cx="403860" cy="36766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20"/>
            </p:custDataLst>
          </p:nvPr>
        </p:nvSpPr>
        <p:spPr>
          <a:xfrm rot="10800000">
            <a:off x="10433050" y="6177280"/>
            <a:ext cx="299720" cy="27559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21"/>
            </p:custDataLst>
          </p:nvPr>
        </p:nvSpPr>
        <p:spPr>
          <a:xfrm rot="10800000">
            <a:off x="10300970" y="6325235"/>
            <a:ext cx="236220" cy="22923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22"/>
            </p:custDataLst>
          </p:nvPr>
        </p:nvSpPr>
        <p:spPr>
          <a:xfrm rot="10800000">
            <a:off x="10189845" y="6245225"/>
            <a:ext cx="196850" cy="175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23"/>
            </p:custDataLst>
          </p:nvPr>
        </p:nvSpPr>
        <p:spPr>
          <a:xfrm rot="10800000">
            <a:off x="10111740" y="6351905"/>
            <a:ext cx="147955" cy="152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24"/>
            </p:custDataLst>
          </p:nvPr>
        </p:nvSpPr>
        <p:spPr>
          <a:xfrm rot="10800000">
            <a:off x="9916160" y="6367145"/>
            <a:ext cx="109220" cy="12128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281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2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83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sz="2800" b="0" strike="noStrike" spc="599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84" name="12f1ddf5-daff-4890-8673-b03081a33126"/>
          <p:cNvGrpSpPr/>
          <p:nvPr/>
        </p:nvGrpSpPr>
        <p:grpSpPr>
          <a:xfrm>
            <a:off x="-64135" y="1517845"/>
            <a:ext cx="12191760" cy="3714480"/>
            <a:chOff x="0" y="1518480"/>
            <a:chExt cx="12191760" cy="3714480"/>
          </a:xfrm>
        </p:grpSpPr>
        <p:sp>
          <p:nvSpPr>
            <p:cNvPr id="285" name="îṣļîḑé-TextBox 3"/>
            <p:cNvSpPr/>
            <p:nvPr/>
          </p:nvSpPr>
          <p:spPr>
            <a:xfrm>
              <a:off x="2930760" y="1518480"/>
              <a:ext cx="6330240" cy="64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0" bIns="0" anchor="ctr">
              <a:norm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zh-CN" sz="2800" b="1" strike="noStrike" spc="-1">
                  <a:solidFill>
                    <a:srgbClr val="5A889E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数据存储</a:t>
              </a:r>
              <a:endParaRPr lang="zh-CN" sz="2800" b="1" strike="noStrike" spc="-1">
                <a:solidFill>
                  <a:srgbClr val="5A889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6" name="îṣļîḑé-Rectangle: Rounded Corners 5"/>
            <p:cNvSpPr/>
            <p:nvPr/>
          </p:nvSpPr>
          <p:spPr>
            <a:xfrm>
              <a:off x="1941830" y="2876110"/>
              <a:ext cx="3818255" cy="1370965"/>
            </a:xfrm>
            <a:prstGeom prst="roundRect">
              <a:avLst>
                <a:gd name="adj" fmla="val 16667"/>
              </a:avLst>
            </a:prstGeom>
            <a:solidFill>
              <a:srgbClr val="5A889E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1005840" rIns="90000" bIns="45000" anchor="b"/>
            <a:p>
              <a:pPr algn="ctr">
                <a:lnSpc>
                  <a:spcPct val="100000"/>
                </a:lnSpc>
                <a:buNone/>
              </a:pPr>
              <a:r>
                <a:rPr lang="zh-CN" sz="36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写入</a:t>
              </a:r>
              <a:r>
                <a:rPr lang="en-US" altLang="zh-CN" sz="36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SQLite</a:t>
              </a:r>
              <a:r>
                <a:rPr lang="zh-CN" sz="36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数据库</a:t>
              </a:r>
              <a:endParaRPr lang="zh-CN" sz="3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7" name="îṣļîḑé-Rectangle: Rounded Corners 6"/>
            <p:cNvSpPr/>
            <p:nvPr/>
          </p:nvSpPr>
          <p:spPr>
            <a:xfrm>
              <a:off x="6367145" y="2876110"/>
              <a:ext cx="3974465" cy="1370965"/>
            </a:xfrm>
            <a:prstGeom prst="roundRect">
              <a:avLst>
                <a:gd name="adj" fmla="val 16667"/>
              </a:avLst>
            </a:prstGeom>
            <a:solidFill>
              <a:srgbClr val="00A8A7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1005840" rIns="90000" bIns="45000" anchor="b"/>
            <a:p>
              <a:pPr algn="ctr">
                <a:lnSpc>
                  <a:spcPct val="100000"/>
                </a:lnSpc>
                <a:buNone/>
              </a:pPr>
              <a:r>
                <a:rPr lang="zh-CN" sz="32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数据可视化</a:t>
              </a:r>
              <a:endParaRPr lang="zh-CN" sz="32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2" name="îṣļîḑé-Rectangle 11"/>
            <p:cNvSpPr/>
            <p:nvPr/>
          </p:nvSpPr>
          <p:spPr>
            <a:xfrm>
              <a:off x="0" y="3333240"/>
              <a:ext cx="1709280" cy="456840"/>
            </a:xfrm>
            <a:prstGeom prst="rect">
              <a:avLst/>
            </a:prstGeom>
            <a:solidFill>
              <a:srgbClr val="C9CED5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3" name="îṣļîḑé-Rectangle 12"/>
            <p:cNvSpPr/>
            <p:nvPr/>
          </p:nvSpPr>
          <p:spPr>
            <a:xfrm>
              <a:off x="10482480" y="3333240"/>
              <a:ext cx="1709280" cy="456840"/>
            </a:xfrm>
            <a:prstGeom prst="rect">
              <a:avLst/>
            </a:prstGeom>
            <a:solidFill>
              <a:srgbClr val="C9CED5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5" name="îṣļîḑé-Freeform: Shape 15"/>
            <p:cNvSpPr/>
            <p:nvPr/>
          </p:nvSpPr>
          <p:spPr>
            <a:xfrm>
              <a:off x="8185675" y="3049415"/>
              <a:ext cx="336600" cy="380520"/>
            </a:xfrm>
            <a:custGeom>
              <a:avLst/>
              <a:gdLst/>
              <a:ahLst/>
              <a:cxnLst/>
              <a:rect l="l" t="t" r="r" b="b"/>
              <a:pathLst>
                <a:path w="449102" h="508000">
                  <a:moveTo>
                    <a:pt x="32079" y="355245"/>
                  </a:moveTo>
                  <a:cubicBezTo>
                    <a:pt x="32079" y="355245"/>
                    <a:pt x="32079" y="355245"/>
                    <a:pt x="32079" y="387217"/>
                  </a:cubicBezTo>
                  <a:lnTo>
                    <a:pt x="60593" y="387217"/>
                  </a:lnTo>
                  <a:cubicBezTo>
                    <a:pt x="60593" y="387217"/>
                    <a:pt x="60593" y="387217"/>
                    <a:pt x="32079" y="355245"/>
                  </a:cubicBezTo>
                  <a:close/>
                  <a:moveTo>
                    <a:pt x="231680" y="248672"/>
                  </a:moveTo>
                  <a:cubicBezTo>
                    <a:pt x="220987" y="248672"/>
                    <a:pt x="213858" y="255776"/>
                    <a:pt x="213858" y="266434"/>
                  </a:cubicBezTo>
                  <a:cubicBezTo>
                    <a:pt x="213858" y="266434"/>
                    <a:pt x="213858" y="266434"/>
                    <a:pt x="213858" y="284196"/>
                  </a:cubicBezTo>
                  <a:cubicBezTo>
                    <a:pt x="213858" y="284196"/>
                    <a:pt x="213858" y="284196"/>
                    <a:pt x="352866" y="284196"/>
                  </a:cubicBezTo>
                  <a:cubicBezTo>
                    <a:pt x="363559" y="284196"/>
                    <a:pt x="370688" y="277091"/>
                    <a:pt x="370688" y="266434"/>
                  </a:cubicBezTo>
                  <a:cubicBezTo>
                    <a:pt x="370688" y="255776"/>
                    <a:pt x="370688" y="248672"/>
                    <a:pt x="370688" y="248672"/>
                  </a:cubicBezTo>
                  <a:cubicBezTo>
                    <a:pt x="370688" y="248672"/>
                    <a:pt x="370688" y="248672"/>
                    <a:pt x="231680" y="248672"/>
                  </a:cubicBezTo>
                  <a:close/>
                  <a:moveTo>
                    <a:pt x="217107" y="98655"/>
                  </a:moveTo>
                  <a:cubicBezTo>
                    <a:pt x="217107" y="98655"/>
                    <a:pt x="217107" y="98655"/>
                    <a:pt x="316580" y="98655"/>
                  </a:cubicBezTo>
                  <a:cubicBezTo>
                    <a:pt x="316580" y="98655"/>
                    <a:pt x="316580" y="98655"/>
                    <a:pt x="316580" y="112934"/>
                  </a:cubicBezTo>
                  <a:cubicBezTo>
                    <a:pt x="316580" y="123642"/>
                    <a:pt x="313028" y="130782"/>
                    <a:pt x="309475" y="130782"/>
                  </a:cubicBezTo>
                  <a:cubicBezTo>
                    <a:pt x="309475" y="130782"/>
                    <a:pt x="309475" y="130782"/>
                    <a:pt x="302370" y="130782"/>
                  </a:cubicBezTo>
                  <a:cubicBezTo>
                    <a:pt x="302370" y="130782"/>
                    <a:pt x="302370" y="130782"/>
                    <a:pt x="302370" y="112934"/>
                  </a:cubicBezTo>
                  <a:cubicBezTo>
                    <a:pt x="302370" y="112934"/>
                    <a:pt x="302370" y="112934"/>
                    <a:pt x="224212" y="112934"/>
                  </a:cubicBezTo>
                  <a:cubicBezTo>
                    <a:pt x="224212" y="112934"/>
                    <a:pt x="224212" y="112934"/>
                    <a:pt x="213554" y="130782"/>
                  </a:cubicBezTo>
                  <a:cubicBezTo>
                    <a:pt x="213554" y="130782"/>
                    <a:pt x="213554" y="130782"/>
                    <a:pt x="117633" y="130782"/>
                  </a:cubicBezTo>
                  <a:cubicBezTo>
                    <a:pt x="110528" y="130782"/>
                    <a:pt x="106976" y="134351"/>
                    <a:pt x="106976" y="141491"/>
                  </a:cubicBezTo>
                  <a:cubicBezTo>
                    <a:pt x="106976" y="141491"/>
                    <a:pt x="106976" y="141491"/>
                    <a:pt x="106976" y="216452"/>
                  </a:cubicBezTo>
                  <a:cubicBezTo>
                    <a:pt x="106976" y="216452"/>
                    <a:pt x="106976" y="216452"/>
                    <a:pt x="99870" y="216452"/>
                  </a:cubicBezTo>
                  <a:cubicBezTo>
                    <a:pt x="92765" y="216452"/>
                    <a:pt x="92765" y="209313"/>
                    <a:pt x="92765" y="198604"/>
                  </a:cubicBezTo>
                  <a:cubicBezTo>
                    <a:pt x="92765" y="198604"/>
                    <a:pt x="92765" y="198604"/>
                    <a:pt x="92765" y="141491"/>
                  </a:cubicBezTo>
                  <a:cubicBezTo>
                    <a:pt x="92765" y="127212"/>
                    <a:pt x="103423" y="116503"/>
                    <a:pt x="117633" y="116503"/>
                  </a:cubicBezTo>
                  <a:cubicBezTo>
                    <a:pt x="117633" y="116503"/>
                    <a:pt x="117633" y="116503"/>
                    <a:pt x="206449" y="116503"/>
                  </a:cubicBezTo>
                  <a:close/>
                  <a:moveTo>
                    <a:pt x="185531" y="55954"/>
                  </a:moveTo>
                  <a:cubicBezTo>
                    <a:pt x="185531" y="55954"/>
                    <a:pt x="185531" y="55954"/>
                    <a:pt x="285658" y="55954"/>
                  </a:cubicBezTo>
                  <a:cubicBezTo>
                    <a:pt x="285658" y="55954"/>
                    <a:pt x="285658" y="55954"/>
                    <a:pt x="285658" y="70159"/>
                  </a:cubicBezTo>
                  <a:cubicBezTo>
                    <a:pt x="285658" y="80813"/>
                    <a:pt x="282082" y="87915"/>
                    <a:pt x="278506" y="87915"/>
                  </a:cubicBezTo>
                  <a:cubicBezTo>
                    <a:pt x="278506" y="87915"/>
                    <a:pt x="278506" y="87915"/>
                    <a:pt x="271354" y="87915"/>
                  </a:cubicBezTo>
                  <a:cubicBezTo>
                    <a:pt x="271354" y="87915"/>
                    <a:pt x="271354" y="87915"/>
                    <a:pt x="271354" y="70159"/>
                  </a:cubicBezTo>
                  <a:cubicBezTo>
                    <a:pt x="271354" y="70159"/>
                    <a:pt x="271354" y="70159"/>
                    <a:pt x="196258" y="70159"/>
                  </a:cubicBezTo>
                  <a:lnTo>
                    <a:pt x="181955" y="87915"/>
                  </a:lnTo>
                  <a:cubicBezTo>
                    <a:pt x="181955" y="87915"/>
                    <a:pt x="181955" y="87915"/>
                    <a:pt x="85403" y="87915"/>
                  </a:cubicBezTo>
                  <a:cubicBezTo>
                    <a:pt x="78251" y="87915"/>
                    <a:pt x="74675" y="95018"/>
                    <a:pt x="74675" y="102120"/>
                  </a:cubicBezTo>
                  <a:cubicBezTo>
                    <a:pt x="74675" y="102120"/>
                    <a:pt x="74675" y="102120"/>
                    <a:pt x="74675" y="176696"/>
                  </a:cubicBezTo>
                  <a:cubicBezTo>
                    <a:pt x="74675" y="176696"/>
                    <a:pt x="74675" y="176696"/>
                    <a:pt x="67523" y="176696"/>
                  </a:cubicBezTo>
                  <a:cubicBezTo>
                    <a:pt x="63947" y="176696"/>
                    <a:pt x="60371" y="166043"/>
                    <a:pt x="60371" y="155389"/>
                  </a:cubicBezTo>
                  <a:cubicBezTo>
                    <a:pt x="60371" y="155389"/>
                    <a:pt x="60371" y="155389"/>
                    <a:pt x="60371" y="102120"/>
                  </a:cubicBezTo>
                  <a:cubicBezTo>
                    <a:pt x="60371" y="87915"/>
                    <a:pt x="71099" y="73710"/>
                    <a:pt x="85403" y="73710"/>
                  </a:cubicBezTo>
                  <a:cubicBezTo>
                    <a:pt x="85403" y="73710"/>
                    <a:pt x="85403" y="73710"/>
                    <a:pt x="174803" y="73710"/>
                  </a:cubicBezTo>
                  <a:cubicBezTo>
                    <a:pt x="174803" y="73710"/>
                    <a:pt x="174803" y="73710"/>
                    <a:pt x="185531" y="55954"/>
                  </a:cubicBezTo>
                  <a:close/>
                  <a:moveTo>
                    <a:pt x="49900" y="35525"/>
                  </a:moveTo>
                  <a:cubicBezTo>
                    <a:pt x="39207" y="35525"/>
                    <a:pt x="32079" y="42630"/>
                    <a:pt x="32079" y="53287"/>
                  </a:cubicBezTo>
                  <a:cubicBezTo>
                    <a:pt x="32079" y="53287"/>
                    <a:pt x="32079" y="53287"/>
                    <a:pt x="32079" y="198937"/>
                  </a:cubicBezTo>
                  <a:cubicBezTo>
                    <a:pt x="32079" y="198937"/>
                    <a:pt x="32079" y="198937"/>
                    <a:pt x="128315" y="287748"/>
                  </a:cubicBezTo>
                  <a:cubicBezTo>
                    <a:pt x="128315" y="287748"/>
                    <a:pt x="128315" y="287748"/>
                    <a:pt x="128315" y="195385"/>
                  </a:cubicBezTo>
                  <a:cubicBezTo>
                    <a:pt x="128315" y="174070"/>
                    <a:pt x="142572" y="156308"/>
                    <a:pt x="163958" y="156308"/>
                  </a:cubicBezTo>
                  <a:cubicBezTo>
                    <a:pt x="163958" y="156308"/>
                    <a:pt x="163958" y="156308"/>
                    <a:pt x="352866" y="156308"/>
                  </a:cubicBezTo>
                  <a:cubicBezTo>
                    <a:pt x="352866" y="156308"/>
                    <a:pt x="352866" y="156308"/>
                    <a:pt x="352866" y="35525"/>
                  </a:cubicBezTo>
                  <a:cubicBezTo>
                    <a:pt x="352866" y="35525"/>
                    <a:pt x="352866" y="35525"/>
                    <a:pt x="49900" y="35525"/>
                  </a:cubicBezTo>
                  <a:close/>
                  <a:moveTo>
                    <a:pt x="39207" y="0"/>
                  </a:moveTo>
                  <a:cubicBezTo>
                    <a:pt x="39207" y="0"/>
                    <a:pt x="39207" y="0"/>
                    <a:pt x="377816" y="0"/>
                  </a:cubicBezTo>
                  <a:lnTo>
                    <a:pt x="377816" y="156308"/>
                  </a:lnTo>
                  <a:cubicBezTo>
                    <a:pt x="377816" y="156308"/>
                    <a:pt x="377816" y="156308"/>
                    <a:pt x="449102" y="156308"/>
                  </a:cubicBezTo>
                  <a:cubicBezTo>
                    <a:pt x="449102" y="156308"/>
                    <a:pt x="449102" y="156308"/>
                    <a:pt x="449102" y="468923"/>
                  </a:cubicBezTo>
                  <a:cubicBezTo>
                    <a:pt x="449102" y="490238"/>
                    <a:pt x="431281" y="508000"/>
                    <a:pt x="409895" y="508000"/>
                  </a:cubicBezTo>
                  <a:cubicBezTo>
                    <a:pt x="409895" y="508000"/>
                    <a:pt x="409895" y="508000"/>
                    <a:pt x="128315" y="508000"/>
                  </a:cubicBezTo>
                  <a:cubicBezTo>
                    <a:pt x="128315" y="508000"/>
                    <a:pt x="128315" y="508000"/>
                    <a:pt x="128315" y="458266"/>
                  </a:cubicBezTo>
                  <a:cubicBezTo>
                    <a:pt x="128315" y="458266"/>
                    <a:pt x="128315" y="458266"/>
                    <a:pt x="74850" y="401427"/>
                  </a:cubicBezTo>
                  <a:cubicBezTo>
                    <a:pt x="74850" y="401427"/>
                    <a:pt x="74850" y="401427"/>
                    <a:pt x="0" y="401427"/>
                  </a:cubicBezTo>
                  <a:cubicBezTo>
                    <a:pt x="0" y="401427"/>
                    <a:pt x="0" y="401427"/>
                    <a:pt x="0" y="39077"/>
                  </a:cubicBezTo>
                  <a:cubicBezTo>
                    <a:pt x="0" y="17762"/>
                    <a:pt x="17822" y="0"/>
                    <a:pt x="3920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9" name="îṣļîḑé-Freeform: Shape 19"/>
            <p:cNvSpPr/>
            <p:nvPr/>
          </p:nvSpPr>
          <p:spPr>
            <a:xfrm>
              <a:off x="3765125" y="3049415"/>
              <a:ext cx="380520" cy="380520"/>
            </a:xfrm>
            <a:custGeom>
              <a:avLst/>
              <a:gdLst/>
              <a:ahLst/>
              <a:cxnLst/>
              <a:rect l="l" t="t" r="r" b="b"/>
              <a:pathLst>
                <a:path w="502142" h="502347">
                  <a:moveTo>
                    <a:pt x="185778" y="245107"/>
                  </a:moveTo>
                  <a:cubicBezTo>
                    <a:pt x="185778" y="245107"/>
                    <a:pt x="185778" y="245107"/>
                    <a:pt x="181850" y="247726"/>
                  </a:cubicBezTo>
                  <a:cubicBezTo>
                    <a:pt x="181850" y="247726"/>
                    <a:pt x="181850" y="247726"/>
                    <a:pt x="196252" y="262134"/>
                  </a:cubicBezTo>
                  <a:cubicBezTo>
                    <a:pt x="196252" y="262134"/>
                    <a:pt x="196252" y="262134"/>
                    <a:pt x="198871" y="259515"/>
                  </a:cubicBezTo>
                  <a:cubicBezTo>
                    <a:pt x="198871" y="259515"/>
                    <a:pt x="198871" y="258205"/>
                    <a:pt x="198871" y="258205"/>
                  </a:cubicBezTo>
                  <a:cubicBezTo>
                    <a:pt x="198871" y="258205"/>
                    <a:pt x="198871" y="258205"/>
                    <a:pt x="197562" y="256895"/>
                  </a:cubicBezTo>
                  <a:cubicBezTo>
                    <a:pt x="197562" y="256895"/>
                    <a:pt x="196252" y="256895"/>
                    <a:pt x="196252" y="255585"/>
                  </a:cubicBezTo>
                  <a:cubicBezTo>
                    <a:pt x="191015" y="254275"/>
                    <a:pt x="187087" y="250346"/>
                    <a:pt x="187087" y="245107"/>
                  </a:cubicBezTo>
                  <a:cubicBezTo>
                    <a:pt x="187087" y="245107"/>
                    <a:pt x="187087" y="245107"/>
                    <a:pt x="185778" y="245107"/>
                  </a:cubicBezTo>
                  <a:close/>
                  <a:moveTo>
                    <a:pt x="300657" y="124890"/>
                  </a:moveTo>
                  <a:cubicBezTo>
                    <a:pt x="318976" y="124890"/>
                    <a:pt x="333369" y="140543"/>
                    <a:pt x="333369" y="157500"/>
                  </a:cubicBezTo>
                  <a:cubicBezTo>
                    <a:pt x="333369" y="175761"/>
                    <a:pt x="318976" y="191414"/>
                    <a:pt x="300657" y="191414"/>
                  </a:cubicBezTo>
                  <a:cubicBezTo>
                    <a:pt x="282339" y="191414"/>
                    <a:pt x="267945" y="175761"/>
                    <a:pt x="267945" y="157500"/>
                  </a:cubicBezTo>
                  <a:cubicBezTo>
                    <a:pt x="267945" y="140543"/>
                    <a:pt x="282339" y="124890"/>
                    <a:pt x="300657" y="124890"/>
                  </a:cubicBezTo>
                  <a:close/>
                  <a:moveTo>
                    <a:pt x="251242" y="83999"/>
                  </a:moveTo>
                  <a:cubicBezTo>
                    <a:pt x="226366" y="83999"/>
                    <a:pt x="202799" y="89238"/>
                    <a:pt x="180541" y="99717"/>
                  </a:cubicBezTo>
                  <a:cubicBezTo>
                    <a:pt x="96747" y="137702"/>
                    <a:pt x="60087" y="237248"/>
                    <a:pt x="99366" y="321076"/>
                  </a:cubicBezTo>
                  <a:cubicBezTo>
                    <a:pt x="125551" y="381328"/>
                    <a:pt x="185778" y="419313"/>
                    <a:pt x="251242" y="419313"/>
                  </a:cubicBezTo>
                  <a:cubicBezTo>
                    <a:pt x="256479" y="419313"/>
                    <a:pt x="263025" y="419313"/>
                    <a:pt x="268263" y="418003"/>
                  </a:cubicBezTo>
                  <a:cubicBezTo>
                    <a:pt x="266953" y="418003"/>
                    <a:pt x="265644" y="418003"/>
                    <a:pt x="264335" y="418003"/>
                  </a:cubicBezTo>
                  <a:cubicBezTo>
                    <a:pt x="256479" y="415383"/>
                    <a:pt x="252551" y="407524"/>
                    <a:pt x="253861" y="399665"/>
                  </a:cubicBezTo>
                  <a:cubicBezTo>
                    <a:pt x="253861" y="399665"/>
                    <a:pt x="253861" y="399665"/>
                    <a:pt x="270881" y="336794"/>
                  </a:cubicBezTo>
                  <a:cubicBezTo>
                    <a:pt x="270881" y="336794"/>
                    <a:pt x="270881" y="336794"/>
                    <a:pt x="251242" y="307978"/>
                  </a:cubicBezTo>
                  <a:cubicBezTo>
                    <a:pt x="249933" y="307978"/>
                    <a:pt x="248623" y="306668"/>
                    <a:pt x="247314" y="306668"/>
                  </a:cubicBezTo>
                  <a:cubicBezTo>
                    <a:pt x="247314" y="306668"/>
                    <a:pt x="247314" y="306668"/>
                    <a:pt x="236840" y="335484"/>
                  </a:cubicBezTo>
                  <a:cubicBezTo>
                    <a:pt x="234221" y="342033"/>
                    <a:pt x="228984" y="345963"/>
                    <a:pt x="222438" y="345963"/>
                  </a:cubicBezTo>
                  <a:cubicBezTo>
                    <a:pt x="222438" y="345963"/>
                    <a:pt x="222438" y="345963"/>
                    <a:pt x="173995" y="348582"/>
                  </a:cubicBezTo>
                  <a:cubicBezTo>
                    <a:pt x="166139" y="348582"/>
                    <a:pt x="159592" y="342033"/>
                    <a:pt x="158283" y="334174"/>
                  </a:cubicBezTo>
                  <a:cubicBezTo>
                    <a:pt x="158283" y="325006"/>
                    <a:pt x="164830" y="318457"/>
                    <a:pt x="172685" y="318457"/>
                  </a:cubicBezTo>
                  <a:cubicBezTo>
                    <a:pt x="172685" y="318457"/>
                    <a:pt x="172685" y="318457"/>
                    <a:pt x="211964" y="315837"/>
                  </a:cubicBezTo>
                  <a:cubicBezTo>
                    <a:pt x="211964" y="315837"/>
                    <a:pt x="211964" y="315837"/>
                    <a:pt x="223747" y="283092"/>
                  </a:cubicBezTo>
                  <a:cubicBezTo>
                    <a:pt x="223747" y="279162"/>
                    <a:pt x="223747" y="276542"/>
                    <a:pt x="225056" y="272613"/>
                  </a:cubicBezTo>
                  <a:cubicBezTo>
                    <a:pt x="225056" y="272613"/>
                    <a:pt x="225056" y="272613"/>
                    <a:pt x="242077" y="217601"/>
                  </a:cubicBezTo>
                  <a:cubicBezTo>
                    <a:pt x="239458" y="218910"/>
                    <a:pt x="236840" y="220220"/>
                    <a:pt x="234221" y="221530"/>
                  </a:cubicBezTo>
                  <a:cubicBezTo>
                    <a:pt x="222438" y="228079"/>
                    <a:pt x="214582" y="237248"/>
                    <a:pt x="211964" y="247726"/>
                  </a:cubicBezTo>
                  <a:cubicBezTo>
                    <a:pt x="210654" y="251656"/>
                    <a:pt x="206726" y="255585"/>
                    <a:pt x="201489" y="256895"/>
                  </a:cubicBezTo>
                  <a:cubicBezTo>
                    <a:pt x="202799" y="258205"/>
                    <a:pt x="202799" y="260825"/>
                    <a:pt x="201489" y="262134"/>
                  </a:cubicBezTo>
                  <a:cubicBezTo>
                    <a:pt x="201489" y="262134"/>
                    <a:pt x="201489" y="262134"/>
                    <a:pt x="197562" y="264754"/>
                  </a:cubicBezTo>
                  <a:cubicBezTo>
                    <a:pt x="197562" y="264754"/>
                    <a:pt x="197562" y="264754"/>
                    <a:pt x="211964" y="279162"/>
                  </a:cubicBezTo>
                  <a:cubicBezTo>
                    <a:pt x="211964" y="279162"/>
                    <a:pt x="211964" y="279162"/>
                    <a:pt x="175304" y="311908"/>
                  </a:cubicBezTo>
                  <a:cubicBezTo>
                    <a:pt x="175304" y="311908"/>
                    <a:pt x="175304" y="311908"/>
                    <a:pt x="130788" y="264754"/>
                  </a:cubicBezTo>
                  <a:cubicBezTo>
                    <a:pt x="130788" y="264754"/>
                    <a:pt x="130788" y="264754"/>
                    <a:pt x="166139" y="230699"/>
                  </a:cubicBezTo>
                  <a:cubicBezTo>
                    <a:pt x="166139" y="230699"/>
                    <a:pt x="166139" y="230699"/>
                    <a:pt x="179232" y="245107"/>
                  </a:cubicBezTo>
                  <a:cubicBezTo>
                    <a:pt x="179232" y="245107"/>
                    <a:pt x="179232" y="245107"/>
                    <a:pt x="183159" y="242487"/>
                  </a:cubicBezTo>
                  <a:cubicBezTo>
                    <a:pt x="184469" y="241177"/>
                    <a:pt x="185778" y="241177"/>
                    <a:pt x="187087" y="241177"/>
                  </a:cubicBezTo>
                  <a:cubicBezTo>
                    <a:pt x="187087" y="241177"/>
                    <a:pt x="187087" y="241177"/>
                    <a:pt x="187087" y="239867"/>
                  </a:cubicBezTo>
                  <a:cubicBezTo>
                    <a:pt x="191015" y="224150"/>
                    <a:pt x="204108" y="209742"/>
                    <a:pt x="222438" y="199263"/>
                  </a:cubicBezTo>
                  <a:cubicBezTo>
                    <a:pt x="238149" y="190094"/>
                    <a:pt x="255170" y="186165"/>
                    <a:pt x="270881" y="186165"/>
                  </a:cubicBezTo>
                  <a:cubicBezTo>
                    <a:pt x="273500" y="186165"/>
                    <a:pt x="274809" y="186165"/>
                    <a:pt x="276118" y="186165"/>
                  </a:cubicBezTo>
                  <a:cubicBezTo>
                    <a:pt x="276118" y="186165"/>
                    <a:pt x="280046" y="187475"/>
                    <a:pt x="283974" y="187475"/>
                  </a:cubicBezTo>
                  <a:cubicBezTo>
                    <a:pt x="285283" y="188785"/>
                    <a:pt x="285283" y="188785"/>
                    <a:pt x="286592" y="188785"/>
                  </a:cubicBezTo>
                  <a:cubicBezTo>
                    <a:pt x="287902" y="190094"/>
                    <a:pt x="289211" y="190094"/>
                    <a:pt x="291830" y="191404"/>
                  </a:cubicBezTo>
                  <a:cubicBezTo>
                    <a:pt x="297067" y="195334"/>
                    <a:pt x="302304" y="201883"/>
                    <a:pt x="304922" y="208432"/>
                  </a:cubicBezTo>
                  <a:cubicBezTo>
                    <a:pt x="304922" y="208432"/>
                    <a:pt x="304922" y="209742"/>
                    <a:pt x="304922" y="209742"/>
                  </a:cubicBezTo>
                  <a:cubicBezTo>
                    <a:pt x="307541" y="214981"/>
                    <a:pt x="312778" y="220220"/>
                    <a:pt x="321943" y="222840"/>
                  </a:cubicBezTo>
                  <a:cubicBezTo>
                    <a:pt x="332417" y="225459"/>
                    <a:pt x="344201" y="224150"/>
                    <a:pt x="350747" y="218910"/>
                  </a:cubicBezTo>
                  <a:cubicBezTo>
                    <a:pt x="355984" y="214981"/>
                    <a:pt x="363840" y="214981"/>
                    <a:pt x="367768" y="220220"/>
                  </a:cubicBezTo>
                  <a:cubicBezTo>
                    <a:pt x="373005" y="225459"/>
                    <a:pt x="371696" y="233318"/>
                    <a:pt x="366458" y="238558"/>
                  </a:cubicBezTo>
                  <a:cubicBezTo>
                    <a:pt x="358603" y="246417"/>
                    <a:pt x="345510" y="250346"/>
                    <a:pt x="332417" y="250346"/>
                  </a:cubicBezTo>
                  <a:cubicBezTo>
                    <a:pt x="327180" y="250346"/>
                    <a:pt x="320634" y="249036"/>
                    <a:pt x="315397" y="247726"/>
                  </a:cubicBezTo>
                  <a:cubicBezTo>
                    <a:pt x="308850" y="245107"/>
                    <a:pt x="303613" y="243797"/>
                    <a:pt x="298376" y="239867"/>
                  </a:cubicBezTo>
                  <a:cubicBezTo>
                    <a:pt x="298376" y="239867"/>
                    <a:pt x="298376" y="239867"/>
                    <a:pt x="282665" y="290950"/>
                  </a:cubicBezTo>
                  <a:cubicBezTo>
                    <a:pt x="281355" y="293570"/>
                    <a:pt x="281355" y="294880"/>
                    <a:pt x="280046" y="296190"/>
                  </a:cubicBezTo>
                  <a:cubicBezTo>
                    <a:pt x="280046" y="296190"/>
                    <a:pt x="280046" y="296190"/>
                    <a:pt x="299685" y="325006"/>
                  </a:cubicBezTo>
                  <a:cubicBezTo>
                    <a:pt x="302304" y="328935"/>
                    <a:pt x="303613" y="332865"/>
                    <a:pt x="302304" y="336794"/>
                  </a:cubicBezTo>
                  <a:cubicBezTo>
                    <a:pt x="302304" y="336794"/>
                    <a:pt x="302304" y="336794"/>
                    <a:pt x="282665" y="407524"/>
                  </a:cubicBezTo>
                  <a:cubicBezTo>
                    <a:pt x="281355" y="412764"/>
                    <a:pt x="277428" y="416693"/>
                    <a:pt x="272190" y="418003"/>
                  </a:cubicBezTo>
                  <a:cubicBezTo>
                    <a:pt x="289211" y="415383"/>
                    <a:pt x="304922" y="411454"/>
                    <a:pt x="320634" y="403595"/>
                  </a:cubicBezTo>
                  <a:cubicBezTo>
                    <a:pt x="405737" y="365610"/>
                    <a:pt x="442397" y="264754"/>
                    <a:pt x="403118" y="180926"/>
                  </a:cubicBezTo>
                  <a:cubicBezTo>
                    <a:pt x="375623" y="121984"/>
                    <a:pt x="316706" y="83999"/>
                    <a:pt x="251242" y="83999"/>
                  </a:cubicBezTo>
                  <a:close/>
                  <a:moveTo>
                    <a:pt x="324562" y="1480"/>
                  </a:moveTo>
                  <a:cubicBezTo>
                    <a:pt x="324562" y="1480"/>
                    <a:pt x="324562" y="1480"/>
                    <a:pt x="357294" y="14579"/>
                  </a:cubicBezTo>
                  <a:cubicBezTo>
                    <a:pt x="374314" y="21128"/>
                    <a:pt x="383479" y="39465"/>
                    <a:pt x="376933" y="56493"/>
                  </a:cubicBezTo>
                  <a:cubicBezTo>
                    <a:pt x="376933" y="56493"/>
                    <a:pt x="376933" y="56493"/>
                    <a:pt x="366458" y="82689"/>
                  </a:cubicBezTo>
                  <a:cubicBezTo>
                    <a:pt x="383479" y="93168"/>
                    <a:pt x="397881" y="107576"/>
                    <a:pt x="410974" y="123294"/>
                  </a:cubicBezTo>
                  <a:cubicBezTo>
                    <a:pt x="410974" y="123294"/>
                    <a:pt x="410974" y="123294"/>
                    <a:pt x="435850" y="110195"/>
                  </a:cubicBezTo>
                  <a:cubicBezTo>
                    <a:pt x="452871" y="103646"/>
                    <a:pt x="471201" y="110195"/>
                    <a:pt x="479056" y="127223"/>
                  </a:cubicBezTo>
                  <a:cubicBezTo>
                    <a:pt x="479056" y="127223"/>
                    <a:pt x="479056" y="127223"/>
                    <a:pt x="493458" y="159969"/>
                  </a:cubicBezTo>
                  <a:cubicBezTo>
                    <a:pt x="501314" y="175686"/>
                    <a:pt x="494768" y="194024"/>
                    <a:pt x="477747" y="201883"/>
                  </a:cubicBezTo>
                  <a:cubicBezTo>
                    <a:pt x="477747" y="201883"/>
                    <a:pt x="477747" y="201883"/>
                    <a:pt x="452871" y="213671"/>
                  </a:cubicBezTo>
                  <a:cubicBezTo>
                    <a:pt x="455489" y="233318"/>
                    <a:pt x="456799" y="252966"/>
                    <a:pt x="454180" y="272613"/>
                  </a:cubicBezTo>
                  <a:cubicBezTo>
                    <a:pt x="454180" y="272613"/>
                    <a:pt x="454180" y="272613"/>
                    <a:pt x="481675" y="283092"/>
                  </a:cubicBezTo>
                  <a:cubicBezTo>
                    <a:pt x="497386" y="289641"/>
                    <a:pt x="506551" y="307978"/>
                    <a:pt x="500005" y="323696"/>
                  </a:cubicBezTo>
                  <a:cubicBezTo>
                    <a:pt x="500005" y="323696"/>
                    <a:pt x="500005" y="323696"/>
                    <a:pt x="488221" y="357751"/>
                  </a:cubicBezTo>
                  <a:cubicBezTo>
                    <a:pt x="485603" y="365610"/>
                    <a:pt x="479056" y="372159"/>
                    <a:pt x="471201" y="376089"/>
                  </a:cubicBezTo>
                  <a:cubicBezTo>
                    <a:pt x="463345" y="380018"/>
                    <a:pt x="454180" y="380018"/>
                    <a:pt x="446324" y="377399"/>
                  </a:cubicBezTo>
                  <a:cubicBezTo>
                    <a:pt x="446324" y="377399"/>
                    <a:pt x="446324" y="377399"/>
                    <a:pt x="420139" y="366920"/>
                  </a:cubicBezTo>
                  <a:cubicBezTo>
                    <a:pt x="408355" y="383948"/>
                    <a:pt x="395263" y="398356"/>
                    <a:pt x="379551" y="410144"/>
                  </a:cubicBezTo>
                  <a:cubicBezTo>
                    <a:pt x="379551" y="410144"/>
                    <a:pt x="379551" y="410144"/>
                    <a:pt x="391335" y="436340"/>
                  </a:cubicBezTo>
                  <a:cubicBezTo>
                    <a:pt x="399190" y="452058"/>
                    <a:pt x="392644" y="471705"/>
                    <a:pt x="375623" y="479564"/>
                  </a:cubicBezTo>
                  <a:cubicBezTo>
                    <a:pt x="375623" y="479564"/>
                    <a:pt x="375623" y="479564"/>
                    <a:pt x="342891" y="493972"/>
                  </a:cubicBezTo>
                  <a:cubicBezTo>
                    <a:pt x="327180" y="501831"/>
                    <a:pt x="307541" y="495282"/>
                    <a:pt x="300995" y="478255"/>
                  </a:cubicBezTo>
                  <a:cubicBezTo>
                    <a:pt x="300995" y="478255"/>
                    <a:pt x="300995" y="478255"/>
                    <a:pt x="289211" y="453368"/>
                  </a:cubicBezTo>
                  <a:cubicBezTo>
                    <a:pt x="268263" y="455988"/>
                    <a:pt x="248623" y="457297"/>
                    <a:pt x="228984" y="454678"/>
                  </a:cubicBezTo>
                  <a:cubicBezTo>
                    <a:pt x="228984" y="454678"/>
                    <a:pt x="228984" y="454678"/>
                    <a:pt x="219819" y="482184"/>
                  </a:cubicBezTo>
                  <a:cubicBezTo>
                    <a:pt x="217201" y="490043"/>
                    <a:pt x="210654" y="496592"/>
                    <a:pt x="202799" y="499212"/>
                  </a:cubicBezTo>
                  <a:cubicBezTo>
                    <a:pt x="194943" y="503141"/>
                    <a:pt x="185778" y="503141"/>
                    <a:pt x="177922" y="500522"/>
                  </a:cubicBezTo>
                  <a:cubicBezTo>
                    <a:pt x="177922" y="500522"/>
                    <a:pt x="177922" y="500522"/>
                    <a:pt x="143881" y="488733"/>
                  </a:cubicBezTo>
                  <a:cubicBezTo>
                    <a:pt x="136025" y="484804"/>
                    <a:pt x="129479" y="479564"/>
                    <a:pt x="126861" y="471705"/>
                  </a:cubicBezTo>
                  <a:cubicBezTo>
                    <a:pt x="122933" y="463847"/>
                    <a:pt x="122933" y="454678"/>
                    <a:pt x="125551" y="446819"/>
                  </a:cubicBezTo>
                  <a:cubicBezTo>
                    <a:pt x="125551" y="446819"/>
                    <a:pt x="125551" y="446819"/>
                    <a:pt x="134716" y="420623"/>
                  </a:cubicBezTo>
                  <a:cubicBezTo>
                    <a:pt x="119005" y="408834"/>
                    <a:pt x="104603" y="395736"/>
                    <a:pt x="91510" y="380018"/>
                  </a:cubicBezTo>
                  <a:cubicBezTo>
                    <a:pt x="91510" y="380018"/>
                    <a:pt x="91510" y="380018"/>
                    <a:pt x="66634" y="391807"/>
                  </a:cubicBezTo>
                  <a:cubicBezTo>
                    <a:pt x="49613" y="399665"/>
                    <a:pt x="31283" y="391807"/>
                    <a:pt x="23428" y="376089"/>
                  </a:cubicBezTo>
                  <a:cubicBezTo>
                    <a:pt x="23428" y="376089"/>
                    <a:pt x="23428" y="376089"/>
                    <a:pt x="7716" y="343343"/>
                  </a:cubicBezTo>
                  <a:cubicBezTo>
                    <a:pt x="1170" y="327625"/>
                    <a:pt x="7716" y="307978"/>
                    <a:pt x="23428" y="300119"/>
                  </a:cubicBezTo>
                  <a:cubicBezTo>
                    <a:pt x="23428" y="300119"/>
                    <a:pt x="23428" y="300119"/>
                    <a:pt x="49613" y="288331"/>
                  </a:cubicBezTo>
                  <a:cubicBezTo>
                    <a:pt x="45685" y="268684"/>
                    <a:pt x="45685" y="249036"/>
                    <a:pt x="48304" y="229389"/>
                  </a:cubicBezTo>
                  <a:cubicBezTo>
                    <a:pt x="48304" y="229389"/>
                    <a:pt x="48304" y="229389"/>
                    <a:pt x="20809" y="220220"/>
                  </a:cubicBezTo>
                  <a:cubicBezTo>
                    <a:pt x="12953" y="216291"/>
                    <a:pt x="6407" y="211051"/>
                    <a:pt x="2479" y="203193"/>
                  </a:cubicBezTo>
                  <a:cubicBezTo>
                    <a:pt x="-139" y="195334"/>
                    <a:pt x="-1449" y="186165"/>
                    <a:pt x="2479" y="178306"/>
                  </a:cubicBezTo>
                  <a:cubicBezTo>
                    <a:pt x="2479" y="178306"/>
                    <a:pt x="2479" y="178306"/>
                    <a:pt x="14263" y="144251"/>
                  </a:cubicBezTo>
                  <a:cubicBezTo>
                    <a:pt x="20809" y="128533"/>
                    <a:pt x="39139" y="119364"/>
                    <a:pt x="56159" y="125913"/>
                  </a:cubicBezTo>
                  <a:cubicBezTo>
                    <a:pt x="56159" y="125913"/>
                    <a:pt x="56159" y="125913"/>
                    <a:pt x="82345" y="135082"/>
                  </a:cubicBezTo>
                  <a:cubicBezTo>
                    <a:pt x="92819" y="119364"/>
                    <a:pt x="107221" y="104956"/>
                    <a:pt x="122933" y="91858"/>
                  </a:cubicBezTo>
                  <a:cubicBezTo>
                    <a:pt x="122933" y="91858"/>
                    <a:pt x="122933" y="91858"/>
                    <a:pt x="111149" y="65662"/>
                  </a:cubicBezTo>
                  <a:cubicBezTo>
                    <a:pt x="103294" y="49944"/>
                    <a:pt x="109840" y="30296"/>
                    <a:pt x="126861" y="23747"/>
                  </a:cubicBezTo>
                  <a:cubicBezTo>
                    <a:pt x="126861" y="23747"/>
                    <a:pt x="126861" y="23747"/>
                    <a:pt x="159592" y="8029"/>
                  </a:cubicBezTo>
                  <a:cubicBezTo>
                    <a:pt x="175304" y="1480"/>
                    <a:pt x="194943" y="8029"/>
                    <a:pt x="201489" y="23747"/>
                  </a:cubicBezTo>
                  <a:cubicBezTo>
                    <a:pt x="201489" y="23747"/>
                    <a:pt x="201489" y="23747"/>
                    <a:pt x="213273" y="49944"/>
                  </a:cubicBezTo>
                  <a:cubicBezTo>
                    <a:pt x="232912" y="46014"/>
                    <a:pt x="253861" y="46014"/>
                    <a:pt x="272190" y="47324"/>
                  </a:cubicBezTo>
                  <a:cubicBezTo>
                    <a:pt x="272190" y="47324"/>
                    <a:pt x="272190" y="47324"/>
                    <a:pt x="282665" y="21128"/>
                  </a:cubicBezTo>
                  <a:cubicBezTo>
                    <a:pt x="289211" y="5410"/>
                    <a:pt x="307541" y="-3759"/>
                    <a:pt x="324562" y="148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2" name="îṣļîḑé-Rectangle 1"/>
            <p:cNvSpPr/>
            <p:nvPr/>
          </p:nvSpPr>
          <p:spPr>
            <a:xfrm>
              <a:off x="2930760" y="4702320"/>
              <a:ext cx="6330240" cy="53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0" bIns="0" anchor="t">
              <a:norm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zh-CN" sz="2000" b="1" strike="noStrike" spc="-1">
                  <a:solidFill>
                    <a:srgbClr val="A5A5A5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数据处理</a:t>
              </a:r>
              <a:endParaRPr lang="zh-CN" sz="2000" b="1" strike="noStrike" spc="-1">
                <a:solidFill>
                  <a:srgbClr val="A5A5A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0"/>
  <p:tag name="KSO_WM_UNIT_INDEX" val="2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0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8"/>
  <p:tag name="KSO_WM_UNIT_INDEX" val="8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1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20"/>
  <p:tag name="KSO_WM_UNIT_INDEX" val="20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1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5"/>
  <p:tag name="KSO_WM_UNIT_INDEX" val="5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1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8"/>
  <p:tag name="KSO_WM_UNIT_INDEX" val="8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1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9"/>
  <p:tag name="KSO_WM_UNIT_INDEX" val="9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1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5"/>
  <p:tag name="KSO_WM_UNIT_INDEX" val="5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1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3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TAG_VERSION" val="1.0"/>
  <p:tag name="KSO_WM_UNIT_TYPE" val="l_h_i"/>
  <p:tag name="KSO_WM_UNIT_INDEX" val="1_1_1"/>
  <p:tag name="KSO_WM_UNIT_ID" val="_16*l_h_i*1_1_1"/>
  <p:tag name="KSO_WM_UNIT_LAYERLEVEL" val="1_1_1"/>
  <p:tag name="KSO_WM_BEAUTIFY_FLAG" val="#wm#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36.xml><?xml version="1.0" encoding="utf-8"?>
<p:tagLst xmlns:p="http://schemas.openxmlformats.org/presentationml/2006/main">
  <p:tag name="KSO_WM_TAG_VERSION" val="1.0"/>
  <p:tag name="KSO_WM_UNIT_TYPE" val="l_h_i"/>
  <p:tag name="KSO_WM_UNIT_INDEX" val="1_1_1"/>
  <p:tag name="KSO_WM_UNIT_ID" val="_16*l_h_i*1_1_1"/>
  <p:tag name="KSO_WM_UNIT_LAYERLEVEL" val="1_1_1"/>
  <p:tag name="KSO_WM_BEAUTIFY_FLAG" val="#wm#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3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8"/>
  <p:tag name="KSO_WM_UNIT_INDEX" val="8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9"/>
  <p:tag name="KSO_WM_UNIT_INDEX" val="9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5"/>
  <p:tag name="KSO_WM_UNIT_INDEX" val="5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8"/>
  <p:tag name="KSO_WM_UNIT_INDEX" val="8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20"/>
  <p:tag name="KSO_WM_UNIT_INDEX" val="20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5"/>
  <p:tag name="KSO_WM_UNIT_INDEX" val="5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0"/>
  <p:tag name="KSO_WM_UNIT_INDEX" val="0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6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2"/>
  <p:tag name="KSO_WM_UNIT_INDEX" val="2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6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0"/>
  <p:tag name="KSO_WM_UNIT_INDEX" val="0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6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"/>
  <p:tag name="KSO_WM_UNIT_INDEX" val="1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2"/>
  <p:tag name="KSO_WM_UNIT_INDEX" val="2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3"/>
  <p:tag name="KSO_WM_UNIT_INDEX" val="3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4"/>
  <p:tag name="KSO_WM_UNIT_INDEX" val="4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5"/>
  <p:tag name="KSO_WM_UNIT_INDEX" val="5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6"/>
  <p:tag name="KSO_WM_UNIT_INDEX" val="6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7"/>
  <p:tag name="KSO_WM_UNIT_INDEX" val="7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8"/>
  <p:tag name="KSO_WM_UNIT_INDEX" val="8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9"/>
  <p:tag name="KSO_WM_UNIT_INDEX" val="9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0"/>
  <p:tag name="KSO_WM_UNIT_INDEX" val="10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1"/>
  <p:tag name="KSO_WM_UNIT_INDEX" val="11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2"/>
  <p:tag name="KSO_WM_UNIT_INDEX" val="12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20"/>
  <p:tag name="KSO_WM_UNIT_INDEX" val="20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3"/>
  <p:tag name="KSO_WM_UNIT_INDEX" val="13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4"/>
  <p:tag name="KSO_WM_UNIT_INDEX" val="14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5"/>
  <p:tag name="KSO_WM_UNIT_INDEX" val="15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6"/>
  <p:tag name="KSO_WM_UNIT_INDEX" val="16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7"/>
  <p:tag name="KSO_WM_UNIT_INDEX" val="17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8"/>
  <p:tag name="KSO_WM_UNIT_INDEX" val="18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9"/>
  <p:tag name="KSO_WM_UNIT_INDEX" val="19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9100"/>
</p:tagLst>
</file>

<file path=ppt/tags/tag196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910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BEAUTIFY_FLAG" val="#wm#"/>
  <p:tag name="KSO_WM_TEMPLATE_THUMBS_INDEX" val="1、3、5、8、11、16、18、20、22、24、25"/>
  <p:tag name="KSO_WM_TEMPLATE_MASTER_TYPE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370_1*i*1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UNIT_VALUE" val="1205*213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370_1*d*1"/>
  <p:tag name="KSO_WM_TEMPLATE_CATEGORY" val="diagram"/>
  <p:tag name="KSO_WM_TEMPLATE_INDEX" val="20201370"/>
  <p:tag name="KSO_WM_UNIT_SUPPORT_UNIT_TYPE" val="[]"/>
  <p:tag name="KSO_WM_UNIT_LAYERLEVEL" val="1"/>
  <p:tag name="KSO_WM_TAG_VERSION" val="1.0"/>
  <p:tag name="KSO_WM_BEAUTIFY_FLAG" val="#wm#"/>
  <p:tag name="KSO_WM_UNIT_PICTURE_CLIP_FLAG" val="0"/>
</p:tagLst>
</file>

<file path=ppt/tags/tag203.xml><?xml version="1.0" encoding="utf-8"?>
<p:tagLst xmlns:p="http://schemas.openxmlformats.org/presentationml/2006/main">
  <p:tag name="KSO_WM_UNIT_PRESET_TEXT" val="简明扼要的阐述您的观点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370_1*f*1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1370_1*f*2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370_1*a*1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TEXT_FILL_FORE_SCHEMECOLOR_INDEX_BRIGHTNESS" val="-0.5"/>
  <p:tag name="KSO_WM_UNIT_TEXT_FILL_FORE_SCHEMECOLOR_INDEX" val="5"/>
  <p:tag name="KSO_WM_UNIT_TEXT_FILL_TYPE" val="1"/>
</p:tagLst>
</file>

<file path=ppt/tags/tag206.xml><?xml version="1.0" encoding="utf-8"?>
<p:tagLst xmlns:p="http://schemas.openxmlformats.org/presentationml/2006/main">
  <p:tag name="KSO_WM_UNIT_PRESET_TEXT" val="单击此处添加正文，文字是您思想的提炼，为了演示发布的良好效果，请言简意赅地阐述您的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diagram20201370_1*f*3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PA" val="v5.2.8"/>
  <p:tag name="PAMAINTYPE" val="4"/>
  <p:tag name="PATYPE" val="140"/>
  <p:tag name="PASUBTYPE" val="145"/>
  <p:tag name="RESOURCELIBID_SHAPE" val="376788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370_1*i*2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PA" val="v5.2.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370_1*i*3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PA" val="v5.2.8"/>
  <p:tag name="PAMAINTYPE" val="4"/>
  <p:tag name="PATYPE" val="140"/>
  <p:tag name="PASUBTYPE" val="145"/>
  <p:tag name="RESOURCELIBID_SHAPE" val="376788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370_1*i*4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PA" val="v5.2.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370_1*i*5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PA" val="v5.2.8"/>
  <p:tag name="PAMAINTYPE" val="4"/>
  <p:tag name="PATYPE" val="140"/>
  <p:tag name="PASUBTYPE" val="145"/>
  <p:tag name="RESOURCELIBID_SHAPE" val="376788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370_1*i*6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PA" val="v5.2.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370_1*i*7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370_1*i*8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370_1*i*9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1370_1*i*10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1370_1*i*11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01370_1*i*12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201370_1*i*13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201370_1*i*14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diagram20201370_1*i*15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diagram20201370_1*i*16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2.xml><?xml version="1.0" encoding="utf-8"?>
<p:tagLst xmlns:p="http://schemas.openxmlformats.org/presentationml/2006/main">
  <p:tag name="KSO_WM_SLIDE_ID" val="diagram20201370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BEAUTIFY_FLAG" val="#wm#"/>
  <p:tag name="KSO_WM_TEMPLATE_CATEGORY" val="diagram"/>
  <p:tag name="KSO_WM_TEMPLATE_INDEX" val="20201370"/>
  <p:tag name="KSO_WM_SLIDE_LAYOUT" val="a_d_f"/>
  <p:tag name="KSO_WM_SLIDE_LAYOUT_CNT" val="1_1_3"/>
</p:tagLst>
</file>

<file path=ppt/tags/tag223.xml><?xml version="1.0" encoding="utf-8"?>
<p:tagLst xmlns:p="http://schemas.openxmlformats.org/presentationml/2006/main">
  <p:tag name="KSO_WM_UNIT_PLACING_PICTURE_USER_VIEWPORT" val="{&quot;height&quot;:10800,&quot;width&quot;:12746}"/>
</p:tagLst>
</file>

<file path=ppt/tags/tag224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d"/>
  <p:tag name="KSO_WM_UNIT_INDEX" val="1"/>
  <p:tag name="KSO_WM_UNIT_ID" val="custom20189100_5*d*1"/>
  <p:tag name="KSO_WM_UNIT_LAYERLEVEL" val="1"/>
  <p:tag name="KSO_WM_UNIT_VALUE" val="1239*1464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DIAGRAM_GROUP_CODE" val="l1-1"/>
  <p:tag name="KSO_WM_UNIT_USESOURCEFORMAT_APPLY" val="1"/>
  <p:tag name="KSO_WM_UNIT_PLACING_PICTURE_USER_VIEWPORT" val="{&quot;height&quot;:7029.9417322834643,&quot;width&quot;:8307.4740157480319}"/>
</p:tagLst>
</file>

<file path=ppt/tags/tag225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1_1"/>
  <p:tag name="KSO_WM_UNIT_ID" val="custom20189100_5*l_h_i*1_1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2_1"/>
  <p:tag name="KSO_WM_UNIT_ID" val="custom20189100_5*l_h_i*1_2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3_1"/>
  <p:tag name="KSO_WM_UNIT_ID" val="custom20189100_5*l_h_i*1_3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a"/>
  <p:tag name="KSO_WM_UNIT_INDEX" val="1"/>
  <p:tag name="KSO_WM_UNIT_ID" val="custom20189100_5*a*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CONTENTS"/>
  <p:tag name="KSO_WM_UNIT_ISNUMDGMTITLE" val="0"/>
  <p:tag name="KSO_WM_UNIT_NOCLEAR" val="0"/>
  <p:tag name="KSO_WM_UNIT_DIAGRAM_ISNUMVISUAL" val="0"/>
  <p:tag name="KSO_WM_UNIT_DIAGRAM_ISREFERUNIT" val="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1_1"/>
  <p:tag name="KSO_WM_UNIT_ID" val="custom20189100_5*l_h_f*1_1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1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2_1"/>
  <p:tag name="KSO_WM_UNIT_ID" val="custom20189100_5*l_h_f*1_2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2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3_1"/>
  <p:tag name="KSO_WM_UNIT_ID" val="custom20189100_5*l_h_f*1_3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3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00_5*i*12"/>
  <p:tag name="KSO_WM_TEMPLATE_CATEGORY" val="custom"/>
  <p:tag name="KSO_WM_TEMPLATE_INDEX" val="20189100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UNIT_PLACING_PICTURE_USER_VIEWPORT" val="{&quot;height&quot;:10799,&quot;width&quot;:12527}"/>
</p:tagLst>
</file>

<file path=ppt/tags/tag234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SLIDE_ID" val="custom20189100_5"/>
  <p:tag name="KSO_WM_SLIDE_INDEX" val="5"/>
  <p:tag name="KSO_WM_SLIDE_ITEM_CNT" val="5"/>
  <p:tag name="KSO_WM_SLIDE_LAYOUT" val="a_d_l"/>
  <p:tag name="KSO_WM_SLIDE_LAYOUT_CNT" val="1_1_1"/>
  <p:tag name="KSO_WM_SLIDE_TYPE" val="text"/>
  <p:tag name="KSO_WM_SLIDE_SUBTYPE" val="diag"/>
  <p:tag name="KSO_WM_BEAUTIFY_FLAG" val="#wm#"/>
  <p:tag name="KSO_WM_SLIDE_POSITION" val="81.0476*174.606"/>
  <p:tag name="KSO_WM_SLIDE_SIZE" val="368.365*306.644"/>
  <p:tag name="KSO_WM_DIAGRAM_GROUP_CODE" val="l1-1"/>
  <p:tag name="KSO_WM_TEMPLATE_SUBCATEGORY" val="0"/>
  <p:tag name="KSO_WM_TEMPLATE_MASTER_TYPE" val="1"/>
  <p:tag name="KSO_WM_TEMPLATE_COLOR_TYPE" val="0"/>
  <p:tag name="KSO_WM_SLIDE_DIAGTYPE" val="l"/>
</p:tagLst>
</file>

<file path=ppt/tags/tag23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9"/>
  <p:tag name="KSO_WM_UNIT_INDEX" val="9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20"/>
  <p:tag name="KSO_WM_UNIT_INDEX" val="20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"/>
  <p:tag name="KSO_WM_UNIT_TEXT_FILL_TYPE" val="1"/>
</p:tagLst>
</file>

<file path=ppt/tags/tag24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890_1*a*1"/>
  <p:tag name="KSO_WM_TEMPLATE_CATEGORY" val="diagram"/>
  <p:tag name="KSO_WM_TEMPLATE_INDEX" val="2021289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40cbed385441cb8bb854fdb404afb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tru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eda5f51e9b2451188f786c5ba476474"/>
  <p:tag name="KSO_WM_UNIT_TEXT_FILL_FORE_SCHEMECOLOR_INDEX_BRIGHTNESS" val="0"/>
  <p:tag name="KSO_WM_UNIT_TEXT_FILL_FORE_SCHEMECOLOR_INDEX" val="13"/>
  <p:tag name="KSO_WM_UNIT_TEXT_FILL_TYPE" val="1"/>
  <p:tag name="KSO_WM_TEMPLATE_ASSEMBLE_XID" val="60656efa4054ed1e2fb801af"/>
  <p:tag name="KSO_WM_TEMPLATE_ASSEMBLE_GROUPID" val="60656efa4054ed1e2fb801af"/>
</p:tagLst>
</file>

<file path=ppt/tags/tag244.xml><?xml version="1.0" encoding="utf-8"?>
<p:tagLst xmlns:p="http://schemas.openxmlformats.org/presentationml/2006/main">
  <p:tag name="KSO_WM_UNIT_VALUE" val="1269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890_1*d*1"/>
  <p:tag name="KSO_WM_TEMPLATE_CATEGORY" val="diagram"/>
  <p:tag name="KSO_WM_TEMPLATE_INDEX" val="2021289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38040424bf5f4cabacb2b5de21c8aab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627a52f11cf4caa8fa1d02337aec9d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fa4054ed1e2fb801af"/>
  <p:tag name="KSO_WM_TEMPLATE_ASSEMBLE_GROUPID" val="60656efa4054ed1e2fb801af"/>
  <p:tag name="KSO_WM_UNIT_PICTURE_CLIP_FLAG" val="0"/>
</p:tagLst>
</file>

<file path=ppt/tags/tag245.xml><?xml version="1.0" encoding="utf-8"?>
<p:tagLst xmlns:p="http://schemas.openxmlformats.org/presentationml/2006/main">
  <p:tag name="KSO_WM_SLIDE_ID" val="diagram2021289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8*48"/>
  <p:tag name="KSO_WM_TAG_VERSION" val="1.0"/>
  <p:tag name="KSO_WM_BEAUTIFY_FLAG" val="#wm#"/>
  <p:tag name="KSO_WM_TEMPLATE_CATEGORY" val="diagram"/>
  <p:tag name="KSO_WM_TEMPLATE_INDEX" val="2021289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2&quot;,&quot;maxSize&quot;:{&quot;size1&quot;:31.1},&quot;minSize&quot;:{&quot;size1&quot;:20.1},&quot;normalSize&quot;:{&quot;size1&quot;:20.1},&quot;subLayout&quot;:[{&quot;id&quot;:&quot;2021-04-01T15:23:42&quot;,&quot;margin&quot;:{&quot;bottom&quot;:0.0260000042617321,&quot;left&quot;:1.6929999589920044,&quot;right&quot;:1.6929999589920044,&quot;top&quot;:1.6929999589920044},&quot;type&quot;:0},{&quot;id&quot;:&quot;2021-04-01T15:23:42&quot;,&quot;margin&quot;:{&quot;bottom&quot;:1.6929999589920044,&quot;left&quot;:1.6929999589920044,&quot;right&quot;:1.6929999589920044,&quot;top&quot;:0.8199999928474426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3"/>
  <p:tag name="KSO_WM_TEMPLATE_ASSEMBLE_XID" val="60656efa4054ed1e2fb801af"/>
  <p:tag name="KSO_WM_TEMPLATE_ASSEMBLE_GROUPID" val="60656efa4054ed1e2fb801af"/>
</p:tagLst>
</file>

<file path=ppt/tags/tag2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24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0"/>
  <p:tag name="KSO_WM_UNIT_INDEX" val="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"/>
  <p:tag name="KSO_WM_UNIT_INDEX" val="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0"/>
  <p:tag name="KSO_WM_UNIT_INDEX" val="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"/>
  <p:tag name="KSO_WM_UNIT_INDEX" val="1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"/>
  <p:tag name="KSO_WM_UNIT_INDEX" val="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EXT_FILL_FORE_SCHEMECOLOR_INDEX_BRIGHTNESS" val="0"/>
  <p:tag name="KSO_WM_UNIT_TEXT_FILL_FORE_SCHEMECOLOR_INDEX" val="13"/>
  <p:tag name="KSO_WM_UNIT_TEXT_FILL_TYPE" val="1"/>
</p:tagLst>
</file>

<file path=ppt/tags/tag25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3"/>
  <p:tag name="KSO_WM_UNIT_INDEX" val="3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4"/>
  <p:tag name="KSO_WM_UNIT_INDEX" val="4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EXT_FILL_FORE_SCHEMECOLOR_INDEX_BRIGHTNESS" val="0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5"/>
  <p:tag name="KSO_WM_UNIT_INDEX" val="5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6"/>
  <p:tag name="KSO_WM_UNIT_INDEX" val="6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7"/>
  <p:tag name="KSO_WM_UNIT_INDEX" val="7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8"/>
  <p:tag name="KSO_WM_UNIT_INDEX" val="8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9"/>
  <p:tag name="KSO_WM_UNIT_INDEX" val="9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0"/>
  <p:tag name="KSO_WM_UNIT_INDEX" val="1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1"/>
  <p:tag name="KSO_WM_UNIT_INDEX" val="11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EXT_FILL_FORE_SCHEMECOLOR_INDEX_BRIGHTNESS" val="0"/>
  <p:tag name="KSO_WM_UNIT_TEXT_FILL_FORE_SCHEMECOLOR_INDEX" val="13"/>
  <p:tag name="KSO_WM_UNIT_TEXT_FILL_TYPE" val="1"/>
</p:tagLst>
</file>

<file path=ppt/tags/tag26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2"/>
  <p:tag name="KSO_WM_UNIT_INDEX" val="1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0"/>
  <p:tag name="KSO_WM_UNIT_INDEX" val="2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"/>
  <p:tag name="KSO_WM_UNIT_TEXT_FILL_TYPE" val="1"/>
</p:tagLst>
</file>

<file path=ppt/tags/tag2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2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075_1*a*1"/>
  <p:tag name="KSO_WM_TEMPLATE_CATEGORY" val="diagram"/>
  <p:tag name="KSO_WM_TEMPLATE_INDEX" val="2021207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c79606b9b66498fac19b41eed147fcf"/>
  <p:tag name="KSO_WM_CHIP_FILLAREA_FILL_RULE" val="{&quot;fill_align&quot;:&quot;ct&quot;,&quot;fill_mode&quot;:&quot;full&quot;,&quot;sacle_strategy&quot;:&quot;smart&quot;}"/>
  <p:tag name="KSO_WM_ASSEMBLE_CHIP_INDEX" val="fa1afd51d6f1499c8fc1d45a399399fe"/>
  <p:tag name="KSO_WM_UNIT_TEXT_FILL_FORE_SCHEMECOLOR_INDEX_BRIGHTNESS" val="0"/>
  <p:tag name="KSO_WM_UNIT_TEXT_FILL_FORE_SCHEMECOLOR_INDEX" val="13"/>
  <p:tag name="KSO_WM_UNIT_TEXT_FILL_TYPE" val="1"/>
  <p:tag name="KSO_WM_TEMPLATE_ASSEMBLE_XID" val="60656f164054ed1e2fb8033e"/>
  <p:tag name="KSO_WM_TEMPLATE_ASSEMBLE_GROUPID" val="60656f164054ed1e2fb8033e"/>
</p:tagLst>
</file>

<file path=ppt/tags/tag268.xml><?xml version="1.0" encoding="utf-8"?>
<p:tagLst xmlns:p="http://schemas.openxmlformats.org/presentationml/2006/main">
  <p:tag name="KSO_WM_UNIT_VALUE" val="973*304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075_1*d*1"/>
  <p:tag name="KSO_WM_TEMPLATE_CATEGORY" val="diagram"/>
  <p:tag name="KSO_WM_TEMPLATE_INDEX" val="2021207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9c72cb803cc4ae0a896d68504b910f0"/>
  <p:tag name="KSO_WM_CHIP_FILLAREA_FILL_RULE" val="{&quot;fill_align&quot;:&quot;cb&quot;,&quot;fill_mode&quot;:&quot;full&quot;,&quot;sacle_strategy&quot;:&quot;smart&quot;}"/>
  <p:tag name="KSO_WM_ASSEMBLE_CHIP_INDEX" val="cc0a2c90f4ac49ff8cbc6d72028c2386"/>
  <p:tag name="KSO_WM_UNIT_SUPPORT_UNIT_TYPE" val="[&quot;d&quot;,&quot;α&quot;,&quot;β&quot;,&quot;θ&quot;]"/>
  <p:tag name="KSO_WM_TEMPLATE_ASSEMBLE_XID" val="60656f164054ed1e2fb8033e"/>
  <p:tag name="KSO_WM_TEMPLATE_ASSEMBLE_GROUPID" val="60656f164054ed1e2fb8033e"/>
  <p:tag name="KSO_WM_UNIT_PICTURE_CLIP_FLAG" val="0"/>
</p:tagLst>
</file>

<file path=ppt/tags/tag269.xml><?xml version="1.0" encoding="utf-8"?>
<p:tagLst xmlns:p="http://schemas.openxmlformats.org/presentationml/2006/main">
  <p:tag name="KSO_WM_BEAUTIFY_FLAG" val="#wm#"/>
  <p:tag name="KSO_WM_TEMPLATE_CATEGORY" val="diagram"/>
  <p:tag name="KSO_WM_TEMPLATE_INDEX" val="2021207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1-04-01T15:27:46&quot;,&quot;maxSize&quot;:{&quot;size1&quot;:77.8},&quot;minSize&quot;:{&quot;size1&quot;:62.2},&quot;normalSize&quot;:{&quot;size1&quot;:75.88314375700774},&quot;subLayout&quot;:[{&quot;id&quot;:&quot;2021-04-01T15:27:46&quot;,&quot;margin&quot;:{&quot;bottom&quot;:0.02600000612437725,&quot;left&quot;:1.690000057220459,&quot;right&quot;:1.690000057220459,&quot;top&quot;:1.690000057220459},&quot;type&quot;:0},{&quot;id&quot;:&quot;2021-04-01T15:27:46&quot;,&quot;margin&quot;:{&quot;bottom&quot;:2.109999895095825,&quot;left&quot;:1.690000057220459,&quot;right&quot;:1.690000057220459,&quot;top&quot;:0.3970000147819519},&quot;type&quot;:0}],&quot;type&quot;:0}"/>
  <p:tag name="KSO_WM_SLIDE_CAN_ADD_NAVIGATION" val="1"/>
  <p:tag name="KSO_WM_SLIDE_BACKGROUND" val="[&quot;general&quot;,&quot;frame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f1b03605d5daf04fe6020"/>
  <p:tag name="KSO_WM_SLIDE_ID" val="diagram2021207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48"/>
  <p:tag name="KSO_WM_SLIDE_POSITION" val="48*96"/>
  <p:tag name="KSO_WM_TAG_VERSION" val="1.0"/>
  <p:tag name="KSO_WM_SLIDE_LAYOUT" val="a_d"/>
  <p:tag name="KSO_WM_SLIDE_LAYOUT_CNT" val="1_1"/>
  <p:tag name="KSO_WM_CHIP_FILLPROP" val="[[{&quot;text_align&quot;:&quot;ct&quot;,&quot;text_direction&quot;:&quot;horizontal&quot;,&quot;support_big_font&quot;:false,&quot;fill_id&quot;:&quot;9471c914d0194a2a9dd1f0783498e470&quot;,&quot;fill_align&quot;:&quot;ct&quot;,&quot;chip_types&quot;:[&quot;header&quot;]},{&quot;text_align&quot;:&quot;cb&quot;,&quot;text_direction&quot;:&quot;horizontal&quot;,&quot;support_features&quot;:[&quot;collage&quot;,&quot;carousel&quot;],&quot;support_big_font&quot;:false,&quot;fill_id&quot;:&quot;2e3d8c2f04784d25aa52e5e8f21dddb2&quot;,&quot;fill_align&quot;:&quot;cb&quot;,&quot;chip_types&quot;:[&quot;picture&quot;,&quot;chart&quot;,&quot;table&quot;,&quot;video&quot;]}]]"/>
  <p:tag name="KSO_WM_CHIP_DECFILLPROP" val="[]"/>
  <p:tag name="KSO_WM_CHIP_GROUPID" val="5e6f1b03605d5daf04fe601f"/>
  <p:tag name="KSO_WM_SLIDE_BK_DARK_LIGHT" val="2"/>
  <p:tag name="KSO_WM_SLIDE_BACKGROUND_TYPE" val="frame"/>
  <p:tag name="KSO_WM_SLIDE_SUPPORT_FEATURE_TYPE" val="3"/>
  <p:tag name="KSO_WM_TEMPLATE_ASSEMBLE_XID" val="60656f164054ed1e2fb8033e"/>
  <p:tag name="KSO_WM_TEMPLATE_ASSEMBLE_GROUPID" val="60656f164054ed1e2fb8033e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9"/>
  <p:tag name="KSO_WM_UNIT_INDEX" val="9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20"/>
  <p:tag name="KSO_WM_UNIT_INDEX" val="20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"/>
  <p:tag name="KSO_WM_UNIT_TEXT_FILL_TYPE" val="1"/>
</p:tagLst>
</file>

<file path=ppt/tags/tag27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74_1*i*1"/>
  <p:tag name="KSO_WM_TEMPLATE_CATEGORY" val="diagram"/>
  <p:tag name="KSO_WM_TEMPLATE_INDEX" val="2021707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1d32bf7c27d74b4b815cbeff08c6612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e49c998712faa657a97f"/>
  <p:tag name="KSO_WM_CHIP_XID" val="5fade49c998712faa657a9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44054ed1e2fb814c8"/>
  <p:tag name="KSO_WM_TEMPLATE_ASSEMBLE_GROUPID" val="606570544054ed1e2fb814c8"/>
</p:tagLst>
</file>

<file path=ppt/tags/tag279.xml><?xml version="1.0" encoding="utf-8"?>
<p:tagLst xmlns:p="http://schemas.openxmlformats.org/presentationml/2006/main">
  <p:tag name="KSO_WM_UNIT_VALUE" val="1904*211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7074_1*d*1"/>
  <p:tag name="KSO_WM_TEMPLATE_CATEGORY" val="diagram"/>
  <p:tag name="KSO_WM_TEMPLATE_INDEX" val="2021707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aaac12dd4474bf5af18788e4ded4ab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UNIT_PICTURE_TOWARD" val="1"/>
  <p:tag name="KSO_WM_UNIT_PICTURE_DOCKSIDE" val="cb,rm,ct"/>
  <p:tag name="KSO_WM_ASSEMBLE_CHIP_INDEX" val="726d56d1a5b54c0892cadc4b94400412"/>
  <p:tag name="KSO_WM_TEMPLATE_ASSEMBLE_XID" val="606570544054ed1e2fb814c8"/>
  <p:tag name="KSO_WM_TEMPLATE_ASSEMBLE_GROUPID" val="606570544054ed1e2fb814c8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4_1*a*1"/>
  <p:tag name="KSO_WM_TEMPLATE_CATEGORY" val="diagram"/>
  <p:tag name="KSO_WM_TEMPLATE_INDEX" val="20217074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72cc9bac3ec4968a1daa5f272d2554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3be018826286452dacbfefe30e76cb25"/>
  <p:tag name="KSO_WM_UNIT_TEXT_FILL_FORE_SCHEMECOLOR_INDEX_BRIGHTNESS" val="0"/>
  <p:tag name="KSO_WM_UNIT_TEXT_FILL_FORE_SCHEMECOLOR_INDEX" val="13"/>
  <p:tag name="KSO_WM_UNIT_TEXT_FILL_TYPE" val="1"/>
  <p:tag name="KSO_WM_TEMPLATE_ASSEMBLE_XID" val="606570544054ed1e2fb814c8"/>
  <p:tag name="KSO_WM_TEMPLATE_ASSEMBLE_GROUPID" val="606570544054ed1e2fb814c8"/>
</p:tagLst>
</file>

<file path=ppt/tags/tag281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74"/>
  <p:tag name="KSO_WM_SLIDE_ID" val="diagram2021707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h"/>
  <p:tag name="KSO_WM_SLIDE_LAYOUT_CNT" val="1_1_1"/>
  <p:tag name="KSO_WM_SLIDE_LAYOUT_INFO" val="{&quot;direction&quot;:1,&quot;id&quot;:&quot;2021-04-01T16:16:09&quot;,&quot;maxSize&quot;:{&quot;size1&quot;:57.5},&quot;minSize&quot;:{&quot;size1&quot;:32.6},&quot;normalSize&quot;:{&quot;size1&quot;:34.31875},&quot;subLayout&quot;:[{&quot;id&quot;:&quot;2021-04-01T16:16:09&quot;,&quot;maxSize&quot;:{&quot;size1&quot;:35.6},&quot;minSize&quot;:{&quot;size1&quot;:17.8},&quot;normalSize&quot;:{&quot;size1&quot;:18.522407407407407},&quot;subLayout&quot;:[{&quot;id&quot;:&quot;2021-04-01T16:16:09&quot;,&quot;margin&quot;:{&quot;bottom&quot;:0,&quot;left&quot;:2.117000102996826,&quot;right&quot;:0.02600000612437725,&quot;top&quot;:1.6929999589920044},&quot;type&quot;:0},{&quot;id&quot;:&quot;2021-04-01T16:16:09&quot;,&quot;margin&quot;:{&quot;bottom&quot;:1.6929999589920044,&quot;left&quot;:2.117000102996826,&quot;right&quot;:0.02600000612437725,&quot;top&quot;:1.720000147819519},&quot;maxSize&quot;:{&quot;size1&quot;:38.372163710413844},&quot;minSize&quot;:{&quot;size1&quot;:22.472163710413838},&quot;normalSize&quot;:{&quot;size1&quot;:27.969678283606633},&quot;subLayout&quot;:[{&quot;id&quot;:&quot;2021-04-01T16:16:09&quot;,&quot;margin&quot;:{&quot;bottom&quot;:0.04692972078919411,&quot;left&quot;:2.117000102996826,&quot;right&quot;:0.02600000612437725,&quot;top&quot;:1.720000147819519},&quot;type&quot;:0},{&quot;id&quot;:&quot;2021-04-01T16:16:09&quot;,&quot;margin&quot;:{&quot;bottom&quot;:1.6929999589920044,&quot;left&quot;:2.117000102996826,&quot;right&quot;:0.02600000612437725,&quot;top&quot;:0.14886191487312317},&quot;type&quot;:0}],&quot;type&quot;:0}],&quot;type&quot;:0},{&quot;id&quot;:&quot;2021-04-01T16:16:09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e49c998712faa657a98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3ff8b7e9ece344528a0d0bda437c3435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8730a6765360444782bef596a7b527c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3ab5cb2370249159930a241f720671f&quot;,&quot;fill_align&quot;:&quot;lt&quot;,&quot;chip_types&quot;:[&quot;text&quot;]}]]"/>
  <p:tag name="KSO_WM_CHIP_DECFILLPROP" val="[]"/>
  <p:tag name="KSO_WM_SLIDE_TYPE" val="text"/>
  <p:tag name="KSO_WM_SLIDE_SIZE" val="251.95*120.701"/>
  <p:tag name="KSO_WM_SLIDE_POSITION" val="60.0005*227.301"/>
  <p:tag name="KSO_WM_CHIP_GROUPID" val="5fade49c998712faa657a97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44054ed1e2fb814c8"/>
  <p:tag name="KSO_WM_TEMPLATE_ASSEMBLE_GROUPID" val="606570544054ed1e2fb814c8"/>
</p:tagLst>
</file>

<file path=ppt/tags/tag2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9"/>
  <p:tag name="KSO_WM_UNIT_INDEX" val="9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8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8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8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20"/>
  <p:tag name="KSO_WM_UNIT_INDEX" val="20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"/>
  <p:tag name="KSO_WM_UNIT_TEXT_FILL_TYPE" val="1"/>
</p:tagLst>
</file>

<file path=ppt/tags/tag28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1"/>
  <p:tag name="KSO_WM_TEMPLATE_CATEGORY" val="diagram"/>
  <p:tag name="KSO_WM_TEMPLATE_INDEX" val="2018248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2"/>
  <p:tag name="KSO_WM_TEMPLATE_CATEGORY" val="diagram"/>
  <p:tag name="KSO_WM_TEMPLATE_INDEX" val="2018248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92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d"/>
  <p:tag name="KSO_WM_UNIT_INDEX" val="1"/>
  <p:tag name="KSO_WM_UNIT_LAYERLEVEL" val="1"/>
  <p:tag name="KSO_WM_UNIT_VALUE" val="1225*3187"/>
  <p:tag name="KSO_WM_UNIT_HIGHLIGHT" val="0"/>
  <p:tag name="KSO_WM_UNIT_COMPATIBLE" val="0"/>
  <p:tag name="KSO_WM_UNIT_ID" val="diagram20182480_1*d*1"/>
  <p:tag name="KSO_WM_UNIT_DIAGRAM_ISNUMVISUAL" val="0"/>
  <p:tag name="KSO_WM_UNIT_DIAGRAM_ISREFERUNIT" val="0"/>
  <p:tag name="KSO_WM_UNIT_SUPPORT_UNIT_TYPE" val="[&quot;d&quot;]"/>
  <p:tag name="KSO_WM_UNIT_PLACING_PICTURE_INFO" val="{&quot;code&quot;:&quot;[1]&quot;,&quot;full_picture&quot;:false,&quot;last_crop_picture&quot;:&quot;[1]&quot;,&quot;scheme&quot;:&quot;1-1&quot;,&quot;spacing&quot;:5}"/>
</p:tagLst>
</file>

<file path=ppt/tags/tag293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a"/>
  <p:tag name="KSO_WM_UNIT_INDEX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ID" val="diagram20182480_1*a*1"/>
  <p:tag name="KSO_WM_UNIT_PRESET_TEXT" val="请在此输入您的标题"/>
  <p:tag name="KSO_WM_UNIT_NOCLEAR" val="0"/>
  <p:tag name="KSO_WM_UNIT_DIAGRAM_ISNUMVISUAL" val="0"/>
  <p:tag name="KSO_WM_UNIT_DIAGRAM_ISREFERUNIT" val="0"/>
  <p:tag name="KSO_WM_UNIT_SUPPORT_UNIT_TYPE" val="[&quot;all&quot;]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94.xml><?xml version="1.0" encoding="utf-8"?>
<p:tagLst xmlns:p="http://schemas.openxmlformats.org/presentationml/2006/main">
  <p:tag name="KSO_WM_SLIDE_ID" val="diagram20182480_1"/>
  <p:tag name="KSO_WM_SLIDE_INDEX" val="1"/>
  <p:tag name="KSO_WM_SLIDE_LAYOUT" val="a_d"/>
  <p:tag name="KSO_WM_SLIDE_LAYOUT_CNT" val="1_1"/>
  <p:tag name="KSO_WM_SLIDE_TYPE" val="text"/>
  <p:tag name="KSO_WM_BEAUTIFY_FLAG" val="#wm#"/>
  <p:tag name="KSO_WM_SLIDE_POSITION" val="27*32"/>
  <p:tag name="KSO_WM_SLIDE_SIZE" val="904*483"/>
  <p:tag name="KSO_WM_SLIDE_ITEM_CNT" val="0"/>
  <p:tag name="KSO_WM_TEMPLATE_CATEGORY" val="diagram"/>
  <p:tag name="KSO_WM_TEMPLATE_INDEX" val="20182480"/>
  <p:tag name="KSO_WM_TAG_VERSION" val="1.0"/>
  <p:tag name="KSO_WM_TEMPLATE_SUBCATEGORY" val="0"/>
  <p:tag name="KSO_WM_TEMPLATE_MASTER_TYPE" val="0"/>
  <p:tag name="KSO_WM_TEMPLATE_COLOR_TYPE" val="1"/>
  <p:tag name="KSO_WM_SLIDE_SUBTYPE" val="picTxt"/>
  <p:tag name="KSO_WM_SLIDE_BACKGROUND_TYPE" val="general"/>
</p:tagLst>
</file>

<file path=ppt/tags/tag295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d"/>
  <p:tag name="KSO_WM_UNIT_INDEX" val="1"/>
  <p:tag name="KSO_WM_UNIT_ID" val="custom20189100_4*d*1"/>
  <p:tag name="KSO_WM_UNIT_LAYERLEVEL" val="1"/>
  <p:tag name="KSO_WM_UNIT_VALUE" val="1239*1464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DIAGRAM_GROUP_CODE" val="l1-1"/>
  <p:tag name="KSO_WM_UNIT_USESOURCEFORMAT_APPLY" val="1"/>
</p:tagLst>
</file>

<file path=ppt/tags/tag296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1_1"/>
  <p:tag name="KSO_WM_UNIT_ID" val="custom20189100_4*l_h_i*1_1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2_1"/>
  <p:tag name="KSO_WM_UNIT_ID" val="custom20189100_4*l_h_i*1_2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3_1"/>
  <p:tag name="KSO_WM_UNIT_ID" val="custom20189100_4*l_h_i*1_3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4_1"/>
  <p:tag name="KSO_WM_UNIT_ID" val="custom20189100_4*l_h_i*1_4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a"/>
  <p:tag name="KSO_WM_UNIT_INDEX" val="1"/>
  <p:tag name="KSO_WM_UNIT_ID" val="custom20189100_4*a*1"/>
  <p:tag name="KSO_WM_UNIT_LAYERLEVEL" val="1"/>
  <p:tag name="KSO_WM_UNIT_ISCONTENTSTITLE" val="1"/>
  <p:tag name="KSO_WM_UNIT_VALUE" val="6"/>
  <p:tag name="KSO_WM_UNIT_HIGHLIGHT" val="0"/>
  <p:tag name="KSO_WM_UNIT_COMPATIBLE" val="0"/>
  <p:tag name="KSO_WM_BEAUTIFY_FLAG" val="#wm#"/>
  <p:tag name="KSO_WM_UNIT_PRESET_TEXT" val="CONTENTS"/>
  <p:tag name="KSO_WM_UNIT_ISNUMDGMTITLE" val="0"/>
  <p:tag name="KSO_WM_UNIT_NOCLEAR" val="0"/>
  <p:tag name="KSO_WM_UNIT_DIAGRAM_ISNUMVISUAL" val="0"/>
  <p:tag name="KSO_WM_UNIT_DIAGRAM_ISREFERUNIT" val="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1_1"/>
  <p:tag name="KSO_WM_UNIT_ID" val="custom20189100_4*l_h_f*1_1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1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302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2_1"/>
  <p:tag name="KSO_WM_UNIT_ID" val="custom20189100_4*l_h_f*1_2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2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3_1"/>
  <p:tag name="KSO_WM_UNIT_ID" val="custom20189100_4*l_h_f*1_3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3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4_1"/>
  <p:tag name="KSO_WM_UNIT_ID" val="custom20189100_4*l_h_f*1_4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4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00_4*i*10"/>
  <p:tag name="KSO_WM_TEMPLATE_CATEGORY" val="custom"/>
  <p:tag name="KSO_WM_TEMPLATE_INDEX" val="2018910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SLIDE_ID" val="custom20189100_4"/>
  <p:tag name="KSO_WM_SLIDE_INDEX" val="4"/>
  <p:tag name="KSO_WM_SLIDE_ITEM_CNT" val="4"/>
  <p:tag name="KSO_WM_SLIDE_LAYOUT" val="a_d_l"/>
  <p:tag name="KSO_WM_SLIDE_LAYOUT_CNT" val="1_1_1"/>
  <p:tag name="KSO_WM_SLIDE_TYPE" val="contents"/>
  <p:tag name="KSO_WM_SLIDE_SUBTYPE" val="diag"/>
  <p:tag name="KSO_WM_BEAUTIFY_FLAG" val="#wm#"/>
  <p:tag name="KSO_WM_DIAGRAM_GROUP_CODE" val="l1-1"/>
  <p:tag name="KSO_WM_TEMPLATE_SUBCATEGORY" val="0"/>
  <p:tag name="KSO_WM_TEMPLATE_MASTER_TYPE" val="1"/>
  <p:tag name="KSO_WM_TEMPLATE_COLOR_TYPE" val="0"/>
  <p:tag name="KSO_WM_SLIDE_DIAGTYPE" val="l"/>
</p:tagLst>
</file>

<file path=ppt/tags/tag3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9"/>
  <p:tag name="KSO_WM_UNIT_INDEX" val="9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20"/>
  <p:tag name="KSO_WM_UNIT_INDEX" val="20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"/>
  <p:tag name="KSO_WM_UNIT_TEXT_FILL_TYPE" val="1"/>
</p:tagLst>
</file>

<file path=ppt/tags/tag31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5.xml><?xml version="1.0" encoding="utf-8"?>
<p:tagLst xmlns:p="http://schemas.openxmlformats.org/presentationml/2006/main">
  <p:tag name="KSO_WM_UNIT_VALUE" val="1142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9527_1*d*1"/>
  <p:tag name="KSO_WM_TEMPLATE_CATEGORY" val="diagram"/>
  <p:tag name="KSO_WM_TEMPLATE_INDEX" val="2020952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37555d1b835431c829775a5b1f76d6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1e7be60216245b399ecb640bacdb779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904054ed1e2fb7fb93"/>
  <p:tag name="KSO_WM_TEMPLATE_ASSEMBLE_GROUPID" val="60656e904054ed1e2fb7fb93"/>
  <p:tag name="KSO_WM_UNIT_PICTURE_CLIP_FLAG" val="0"/>
</p:tagLst>
</file>

<file path=ppt/tags/tag316.xml><?xml version="1.0" encoding="utf-8"?>
<p:tagLst xmlns:p="http://schemas.openxmlformats.org/presentationml/2006/main">
  <p:tag name="KSO_WM_BEAUTIFY_FLAG" val="#wm#"/>
  <p:tag name="KSO_WM_TEMPLATE_CATEGORY" val="diagram"/>
  <p:tag name="KSO_WM_TEMPLATE_INDEX" val="20209527"/>
  <p:tag name="KSO_WM_SLIDE_ID" val="diagram2020952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SLIDE_LAYOUT" val="d"/>
  <p:tag name="KSO_WM_SLIDE_LAYOUT_CNT" val="1"/>
  <p:tag name="KSO_WM_TEMPLATE_THUMBS_INDEX" val="1、4、7、12、13、14、15、16、17、18、20、24、25、28、33、36、40、43、4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06-22T21:33:34&quot;,&quot;maxSize&quot;:{&quot;size1&quot;:2.4000510464101183},&quot;minSize&quot;:{&quot;size1&quot;:2.4000510464101183},&quot;normalSize&quot;:{&quot;size1&quot;:2.4000510464101183},&quot;subLayout&quot;:[{&quot;id&quot;:&quot;2022-06-22T21:33:34&quot;,&quot;type&quot;:0},{&quot;id&quot;:&quot;2022-06-22T21:33:34&quot;,&quot;margin&quot;:{&quot;bottom&quot;:1.6929999589920044,&quot;left&quot;:1.6929999589920044,&quot;right&quot;:1.6929999589920044,&quot;top&quot;:1.2699999809265137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05426f0b1077440ebd8848530286d431&quot;,&quot;fill_align&quot;:&quot;cm&quot;,&quot;chip_types&quot;:[&quot;diagram&quot;,&quot;pictext&quot;,&quot;text&quot;,&quot;picture&quot;,&quot;chart&quot;,&quot;table&quot;,&quot;video&quot;]}]]"/>
  <p:tag name="KSO_WM_SLIDE_SIZE" val="864*324"/>
  <p:tag name="KSO_WM_SLIDE_POSITION" val="47*107"/>
  <p:tag name="KSO_WM_CHIP_XID" val="5f20142fc4814ce96fb1281b"/>
  <p:tag name="KSO_WM_CHIP_DECFILLPROP" val="[]"/>
  <p:tag name="KSO_WM_CHIP_GROUPID" val="5f20142fc4814ce96fb1281a"/>
  <p:tag name="KSO_WM_SLIDE_BK_DARK_LIGHT" val="2"/>
  <p:tag name="KSO_WM_SLIDE_BACKGROUND_TYPE" val="general"/>
  <p:tag name="KSO_WM_SLIDE_SUPPORT_FEATURE_TYPE" val="3"/>
  <p:tag name="KSO_WM_TEMPLATE_ASSEMBLE_XID" val="60656e904054ed1e2fb7fb93"/>
  <p:tag name="KSO_WM_TEMPLATE_ASSEMBLE_GROUPID" val="60656e904054ed1e2fb7fb93"/>
</p:tagLst>
</file>

<file path=ppt/tags/tag3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9"/>
  <p:tag name="KSO_WM_UNIT_INDEX" val="9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2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20"/>
  <p:tag name="KSO_WM_UNIT_INDEX" val="20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"/>
  <p:tag name="KSO_WM_UNIT_TEXT_FILL_TYPE" val="1"/>
</p:tagLst>
</file>

<file path=ppt/tags/tag32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1"/>
  <p:tag name="KSO_WM_TEMPLATE_CATEGORY" val="diagram"/>
  <p:tag name="KSO_WM_TEMPLATE_INDEX" val="2018248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2"/>
  <p:tag name="KSO_WM_TEMPLATE_CATEGORY" val="diagram"/>
  <p:tag name="KSO_WM_TEMPLATE_INDEX" val="2018248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27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d"/>
  <p:tag name="KSO_WM_UNIT_INDEX" val="1"/>
  <p:tag name="KSO_WM_UNIT_LAYERLEVEL" val="1"/>
  <p:tag name="KSO_WM_UNIT_VALUE" val="1225*3187"/>
  <p:tag name="KSO_WM_UNIT_HIGHLIGHT" val="0"/>
  <p:tag name="KSO_WM_UNIT_COMPATIBLE" val="0"/>
  <p:tag name="KSO_WM_UNIT_ID" val="diagram20182480_1*d*1"/>
  <p:tag name="KSO_WM_UNIT_DIAGRAM_ISNUMVISUAL" val="0"/>
  <p:tag name="KSO_WM_UNIT_DIAGRAM_ISREFERUNIT" val="0"/>
  <p:tag name="KSO_WM_UNIT_SUPPORT_UNIT_TYPE" val="[&quot;d&quot;]"/>
  <p:tag name="KSO_WM_UNIT_PLACING_PICTURE_INFO" val="{&quot;code&quot;:&quot;[1]&quot;,&quot;full_picture&quot;:false,&quot;last_crop_picture&quot;:&quot;[1]&quot;,&quot;scheme&quot;:&quot;1-1&quot;,&quot;spacing&quot;:5}"/>
  <p:tag name="KSO_WM_UNIT_PICTURE_CLIP_FLAG" val="0"/>
</p:tagLst>
</file>

<file path=ppt/tags/tag328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a"/>
  <p:tag name="KSO_WM_UNIT_INDEX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ID" val="diagram20182480_1*a*1"/>
  <p:tag name="KSO_WM_UNIT_PRESET_TEXT" val="请在此输入您的标题"/>
  <p:tag name="KSO_WM_UNIT_NOCLEAR" val="0"/>
  <p:tag name="KSO_WM_UNIT_DIAGRAM_ISNUMVISUAL" val="0"/>
  <p:tag name="KSO_WM_UNIT_DIAGRAM_ISREFERUNIT" val="0"/>
  <p:tag name="KSO_WM_UNIT_SUPPORT_UNIT_TYPE" val="[&quot;all&quot;]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329.xml><?xml version="1.0" encoding="utf-8"?>
<p:tagLst xmlns:p="http://schemas.openxmlformats.org/presentationml/2006/main">
  <p:tag name="KSO_WM_SLIDE_ID" val="diagram20182480_1"/>
  <p:tag name="KSO_WM_SLIDE_INDEX" val="1"/>
  <p:tag name="KSO_WM_SLIDE_LAYOUT" val="a_d"/>
  <p:tag name="KSO_WM_SLIDE_LAYOUT_CNT" val="1_1"/>
  <p:tag name="KSO_WM_SLIDE_TYPE" val="text"/>
  <p:tag name="KSO_WM_BEAUTIFY_FLAG" val="#wm#"/>
  <p:tag name="KSO_WM_SLIDE_POSITION" val="27*32"/>
  <p:tag name="KSO_WM_SLIDE_SIZE" val="904*483"/>
  <p:tag name="KSO_WM_SLIDE_ITEM_CNT" val="0"/>
  <p:tag name="KSO_WM_TEMPLATE_CATEGORY" val="diagram"/>
  <p:tag name="KSO_WM_TEMPLATE_INDEX" val="20182480"/>
  <p:tag name="KSO_WM_TAG_VERSION" val="1.0"/>
  <p:tag name="KSO_WM_TEMPLATE_SUBCATEGORY" val="0"/>
  <p:tag name="KSO_WM_TEMPLATE_MASTER_TYPE" val="0"/>
  <p:tag name="KSO_WM_TEMPLATE_COLOR_TYPE" val="1"/>
  <p:tag name="KSO_WM_SLIDE_SUBTYPE" val="picTxt"/>
  <p:tag name="KSO_WM_SLIDE_BACKGROUND_TYPE" val="general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7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9"/>
  <p:tag name="KSO_WM_UNIT_INDEX" val="9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7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7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20"/>
  <p:tag name="KSO_WM_UNIT_INDEX" val="20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7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0"/>
  <p:tag name="KSO_WM_UNIT_INDEX" val="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8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"/>
  <p:tag name="KSO_WM_UNIT_INDEX" val="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8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0"/>
  <p:tag name="KSO_WM_UNIT_INDEX" val="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8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"/>
  <p:tag name="KSO_WM_UNIT_INDEX" val="1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8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"/>
  <p:tag name="KSO_WM_UNIT_INDEX" val="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3"/>
  <p:tag name="KSO_WM_UNIT_INDEX" val="3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4"/>
  <p:tag name="KSO_WM_UNIT_INDEX" val="4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5"/>
  <p:tag name="KSO_WM_UNIT_INDEX" val="5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6"/>
  <p:tag name="KSO_WM_UNIT_INDEX" val="6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7"/>
  <p:tag name="KSO_WM_UNIT_INDEX" val="7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8"/>
  <p:tag name="KSO_WM_UNIT_INDEX" val="8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9"/>
  <p:tag name="KSO_WM_UNIT_INDEX" val="9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0"/>
  <p:tag name="KSO_WM_UNIT_INDEX" val="1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1"/>
  <p:tag name="KSO_WM_UNIT_INDEX" val="11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2"/>
  <p:tag name="KSO_WM_UNIT_INDEX" val="1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52">
      <a:dk1>
        <a:srgbClr val="000000"/>
      </a:dk1>
      <a:lt1>
        <a:srgbClr val="FFFFFF"/>
      </a:lt1>
      <a:dk2>
        <a:srgbClr val="F1F1EF"/>
      </a:dk2>
      <a:lt2>
        <a:srgbClr val="FFFFFF"/>
      </a:lt2>
      <a:accent1>
        <a:srgbClr val="0BA68D"/>
      </a:accent1>
      <a:accent2>
        <a:srgbClr val="4BEAD0"/>
      </a:accent2>
      <a:accent3>
        <a:srgbClr val="45D5BB"/>
      </a:accent3>
      <a:accent4>
        <a:srgbClr val="75D5C3"/>
      </a:accent4>
      <a:accent5>
        <a:srgbClr val="A0DACF"/>
      </a:accent5>
      <a:accent6>
        <a:srgbClr val="C7E4DE"/>
      </a:accent6>
      <a:hlink>
        <a:srgbClr val="0563C1"/>
      </a:hlink>
      <a:folHlink>
        <a:srgbClr val="954D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WPS 演示</Application>
  <PresentationFormat/>
  <Paragraphs>203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Times New Roman</vt:lpstr>
      <vt:lpstr>Symbol</vt:lpstr>
      <vt:lpstr>Calibri</vt:lpstr>
      <vt:lpstr>Arial</vt:lpstr>
      <vt:lpstr>Agency FB</vt:lpstr>
      <vt:lpstr>Trebuchet MS</vt:lpstr>
      <vt:lpstr>MS Gothic</vt:lpstr>
      <vt:lpstr>Arial Unicode MS</vt:lpstr>
      <vt:lpstr>DejaVu Sans</vt:lpstr>
      <vt:lpstr>黑体</vt:lpstr>
      <vt:lpstr>Office Theme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简洁蓝色科技感</dc:title>
  <dc:creator>第一PPT</dc:creator>
  <cp:keywords>www.1ppt.com www.1ppt.com</cp:keywords>
  <dc:description>www.1ppt.com</dc:description>
  <cp:lastModifiedBy>窦友俊17685193264</cp:lastModifiedBy>
  <cp:revision>34</cp:revision>
  <dcterms:created xsi:type="dcterms:W3CDTF">2017-08-03T14:47:00Z</dcterms:created>
  <dcterms:modified xsi:type="dcterms:W3CDTF">2022-06-22T13:55:51Z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24</vt:r8>
  </property>
  <property fmtid="{D5CDD505-2E9C-101B-9397-08002B2CF9AE}" pid="3" name="PresentationFormat">
    <vt:lpwstr>自定义</vt:lpwstr>
  </property>
  <property fmtid="{D5CDD505-2E9C-101B-9397-08002B2CF9AE}" pid="4" name="Slides">
    <vt:r8>25</vt:r8>
  </property>
  <property fmtid="{D5CDD505-2E9C-101B-9397-08002B2CF9AE}" pid="5" name="KSOProductBuildVer">
    <vt:lpwstr>2052-11.1.0.10009</vt:lpwstr>
  </property>
</Properties>
</file>